
<file path=[Content_Types].xml><?xml version="1.0" encoding="utf-8"?>
<Types xmlns="http://schemas.openxmlformats.org/package/2006/content-types">
  <Default Extension="jpeg" ContentType="image/jpeg"/>
  <Default Extension="png" ContentType="image/pn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ink/ink1.xml" ContentType="application/inkml+xml"/>
  <Override PartName="/ppt/ink/ink10.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xml" ContentType="application/inkml+xml"/>
  <Override PartName="/ppt/ink/ink20.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xml" ContentType="application/inkml+xml"/>
  <Override PartName="/ppt/ink/ink220.xml" ContentType="application/inkml+xml"/>
  <Override PartName="/ppt/ink/ink221.xml" ContentType="application/inkml+xml"/>
  <Override PartName="/ppt/ink/ink222.xml" ContentType="application/inkml+xml"/>
  <Override PartName="/ppt/ink/ink223.xml" ContentType="application/inkml+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ink/ink236.xml" ContentType="application/inkml+xml"/>
  <Override PartName="/ppt/ink/ink237.xml" ContentType="application/inkml+xml"/>
  <Override PartName="/ppt/ink/ink238.xml" ContentType="application/inkml+xml"/>
  <Override PartName="/ppt/ink/ink239.xml" ContentType="application/inkml+xml"/>
  <Override PartName="/ppt/ink/ink24.xml" ContentType="application/inkml+xml"/>
  <Override PartName="/ppt/ink/ink240.xml" ContentType="application/inkml+xml"/>
  <Override PartName="/ppt/ink/ink241.xml" ContentType="application/inkml+xml"/>
  <Override PartName="/ppt/ink/ink242.xml" ContentType="application/inkml+xml"/>
  <Override PartName="/ppt/ink/ink243.xml" ContentType="application/inkml+xml"/>
  <Override PartName="/ppt/ink/ink244.xml" ContentType="application/inkml+xml"/>
  <Override PartName="/ppt/ink/ink245.xml" ContentType="application/inkml+xml"/>
  <Override PartName="/ppt/ink/ink246.xml" ContentType="application/inkml+xml"/>
  <Override PartName="/ppt/ink/ink247.xml" ContentType="application/inkml+xml"/>
  <Override PartName="/ppt/ink/ink248.xml" ContentType="application/inkml+xml"/>
  <Override PartName="/ppt/ink/ink249.xml" ContentType="application/inkml+xml"/>
  <Override PartName="/ppt/ink/ink25.xml" ContentType="application/inkml+xml"/>
  <Override PartName="/ppt/ink/ink250.xml" ContentType="application/inkml+xml"/>
  <Override PartName="/ppt/ink/ink251.xml" ContentType="application/inkml+xml"/>
  <Override PartName="/ppt/ink/ink252.xml" ContentType="application/inkml+xml"/>
  <Override PartName="/ppt/ink/ink253.xml" ContentType="application/inkml+xml"/>
  <Override PartName="/ppt/ink/ink254.xml" ContentType="application/inkml+xml"/>
  <Override PartName="/ppt/ink/ink255.xml" ContentType="application/inkml+xml"/>
  <Override PartName="/ppt/ink/ink256.xml" ContentType="application/inkml+xml"/>
  <Override PartName="/ppt/ink/ink257.xml" ContentType="application/inkml+xml"/>
  <Override PartName="/ppt/ink/ink258.xml" ContentType="application/inkml+xml"/>
  <Override PartName="/ppt/ink/ink259.xml" ContentType="application/inkml+xml"/>
  <Override PartName="/ppt/ink/ink26.xml" ContentType="application/inkml+xml"/>
  <Override PartName="/ppt/ink/ink260.xml" ContentType="application/inkml+xml"/>
  <Override PartName="/ppt/ink/ink261.xml" ContentType="application/inkml+xml"/>
  <Override PartName="/ppt/ink/ink262.xml" ContentType="application/inkml+xml"/>
  <Override PartName="/ppt/ink/ink263.xml" ContentType="application/inkml+xml"/>
  <Override PartName="/ppt/ink/ink264.xml" ContentType="application/inkml+xml"/>
  <Override PartName="/ppt/ink/ink265.xml" ContentType="application/inkml+xml"/>
  <Override PartName="/ppt/ink/ink266.xml" ContentType="application/inkml+xml"/>
  <Override PartName="/ppt/ink/ink267.xml" ContentType="application/inkml+xml"/>
  <Override PartName="/ppt/ink/ink268.xml" ContentType="application/inkml+xml"/>
  <Override PartName="/ppt/ink/ink269.xml" ContentType="application/inkml+xml"/>
  <Override PartName="/ppt/ink/ink27.xml" ContentType="application/inkml+xml"/>
  <Override PartName="/ppt/ink/ink270.xml" ContentType="application/inkml+xml"/>
  <Override PartName="/ppt/ink/ink271.xml" ContentType="application/inkml+xml"/>
  <Override PartName="/ppt/ink/ink272.xml" ContentType="application/inkml+xml"/>
  <Override PartName="/ppt/ink/ink273.xml" ContentType="application/inkml+xml"/>
  <Override PartName="/ppt/ink/ink274.xml" ContentType="application/inkml+xml"/>
  <Override PartName="/ppt/ink/ink275.xml" ContentType="application/inkml+xml"/>
  <Override PartName="/ppt/ink/ink276.xml" ContentType="application/inkml+xml"/>
  <Override PartName="/ppt/ink/ink277.xml" ContentType="application/inkml+xml"/>
  <Override PartName="/ppt/ink/ink278.xml" ContentType="application/inkml+xml"/>
  <Override PartName="/ppt/ink/ink279.xml" ContentType="application/inkml+xml"/>
  <Override PartName="/ppt/ink/ink28.xml" ContentType="application/inkml+xml"/>
  <Override PartName="/ppt/ink/ink280.xml" ContentType="application/inkml+xml"/>
  <Override PartName="/ppt/ink/ink281.xml" ContentType="application/inkml+xml"/>
  <Override PartName="/ppt/ink/ink282.xml" ContentType="application/inkml+xml"/>
  <Override PartName="/ppt/ink/ink283.xml" ContentType="application/inkml+xml"/>
  <Override PartName="/ppt/ink/ink284.xml" ContentType="application/inkml+xml"/>
  <Override PartName="/ppt/ink/ink285.xml" ContentType="application/inkml+xml"/>
  <Override PartName="/ppt/ink/ink286.xml" ContentType="application/inkml+xml"/>
  <Override PartName="/ppt/ink/ink287.xml" ContentType="application/inkml+xml"/>
  <Override PartName="/ppt/ink/ink288.xml" ContentType="application/inkml+xml"/>
  <Override PartName="/ppt/ink/ink289.xml" ContentType="application/inkml+xml"/>
  <Override PartName="/ppt/ink/ink29.xml" ContentType="application/inkml+xml"/>
  <Override PartName="/ppt/ink/ink290.xml" ContentType="application/inkml+xml"/>
  <Override PartName="/ppt/ink/ink291.xml" ContentType="application/inkml+xml"/>
  <Override PartName="/ppt/ink/ink292.xml" ContentType="application/inkml+xml"/>
  <Override PartName="/ppt/ink/ink293.xml" ContentType="application/inkml+xml"/>
  <Override PartName="/ppt/ink/ink294.xml" ContentType="application/inkml+xml"/>
  <Override PartName="/ppt/ink/ink295.xml" ContentType="application/inkml+xml"/>
  <Override PartName="/ppt/ink/ink296.xml" ContentType="application/inkml+xml"/>
  <Override PartName="/ppt/ink/ink297.xml" ContentType="application/inkml+xml"/>
  <Override PartName="/ppt/ink/ink298.xml" ContentType="application/inkml+xml"/>
  <Override PartName="/ppt/ink/ink299.xml" ContentType="application/inkml+xml"/>
  <Override PartName="/ppt/ink/ink3.xml" ContentType="application/inkml+xml"/>
  <Override PartName="/ppt/ink/ink30.xml" ContentType="application/inkml+xml"/>
  <Override PartName="/ppt/ink/ink300.xml" ContentType="application/inkml+xml"/>
  <Override PartName="/ppt/ink/ink301.xml" ContentType="application/inkml+xml"/>
  <Override PartName="/ppt/ink/ink302.xml" ContentType="application/inkml+xml"/>
  <Override PartName="/ppt/ink/ink303.xml" ContentType="application/inkml+xml"/>
  <Override PartName="/ppt/ink/ink304.xml" ContentType="application/inkml+xml"/>
  <Override PartName="/ppt/ink/ink305.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383" r:id="rId3"/>
    <p:sldId id="454" r:id="rId4"/>
    <p:sldId id="456" r:id="rId5"/>
    <p:sldId id="387" r:id="rId6"/>
    <p:sldId id="453" r:id="rId7"/>
    <p:sldId id="368" r:id="rId8"/>
    <p:sldId id="388" r:id="rId9"/>
    <p:sldId id="457" r:id="rId10"/>
    <p:sldId id="460" r:id="rId11"/>
    <p:sldId id="458" r:id="rId12"/>
    <p:sldId id="459" r:id="rId13"/>
    <p:sldId id="461" r:id="rId14"/>
    <p:sldId id="462" r:id="rId15"/>
    <p:sldId id="463" r:id="rId16"/>
    <p:sldId id="464" r:id="rId17"/>
    <p:sldId id="465" r:id="rId18"/>
    <p:sldId id="466" r:id="rId19"/>
    <p:sldId id="467" r:id="rId20"/>
    <p:sldId id="468" r:id="rId21"/>
    <p:sldId id="469" r:id="rId22"/>
    <p:sldId id="470" r:id="rId23"/>
    <p:sldId id="471" r:id="rId24"/>
    <p:sldId id="472" r:id="rId25"/>
    <p:sldId id="473" r:id="rId26"/>
    <p:sldId id="474" r:id="rId27"/>
    <p:sldId id="475" r:id="rId28"/>
    <p:sldId id="476" r:id="rId29"/>
    <p:sldId id="477" r:id="rId30"/>
    <p:sldId id="478" r:id="rId31"/>
    <p:sldId id="479" r:id="rId32"/>
    <p:sldId id="480" r:id="rId33"/>
    <p:sldId id="481" r:id="rId34"/>
    <p:sldId id="482" r:id="rId35"/>
    <p:sldId id="483" r:id="rId36"/>
    <p:sldId id="484" r:id="rId37"/>
    <p:sldId id="485" r:id="rId38"/>
    <p:sldId id="486" r:id="rId39"/>
    <p:sldId id="487" r:id="rId40"/>
    <p:sldId id="488" r:id="rId41"/>
    <p:sldId id="489" r:id="rId42"/>
    <p:sldId id="490" r:id="rId43"/>
    <p:sldId id="491" r:id="rId44"/>
    <p:sldId id="492" r:id="rId45"/>
    <p:sldId id="493" r:id="rId4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0C0"/>
    <a:srgbClr val="EBEDE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showGuides="1">
      <p:cViewPr varScale="1">
        <p:scale>
          <a:sx n="66" d="100"/>
          <a:sy n="66" d="100"/>
        </p:scale>
        <p:origin x="-560" y="-60"/>
      </p:cViewPr>
      <p:guideLst>
        <p:guide orient="horz" pos="2235"/>
        <p:guide pos="438"/>
        <p:guide pos="7242"/>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9" Type="http://schemas.openxmlformats.org/officeDocument/2006/relationships/tableStyles" Target="tableStyles.xml"/><Relationship Id="rId48" Type="http://schemas.openxmlformats.org/officeDocument/2006/relationships/viewProps" Target="viewProps.xml"/><Relationship Id="rId47" Type="http://schemas.openxmlformats.org/officeDocument/2006/relationships/presProps" Target="presProps.xml"/><Relationship Id="rId46" Type="http://schemas.openxmlformats.org/officeDocument/2006/relationships/slide" Target="slides/slide44.xml"/><Relationship Id="rId45" Type="http://schemas.openxmlformats.org/officeDocument/2006/relationships/slide" Target="slides/slide43.xml"/><Relationship Id="rId44" Type="http://schemas.openxmlformats.org/officeDocument/2006/relationships/slide" Target="slides/slide42.xml"/><Relationship Id="rId43" Type="http://schemas.openxmlformats.org/officeDocument/2006/relationships/slide" Target="slides/slide41.xml"/><Relationship Id="rId42" Type="http://schemas.openxmlformats.org/officeDocument/2006/relationships/slide" Target="slides/slide40.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ink/ink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0-03-20T15:36:56"/>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493 442,'-41'-5,"18"5,-18 1,19 1,1 1,-1 1,1 1,1 2,1 2,1 1,3 1,1 2,0 5,4 0,3 2,4-2,3-2,3-2,3-2,2-1,5 0,7-1,5-3,5-4,1-4,4-4,3-3,-3-2,3-2,-3-1,-4-2,-7 2,-3-1,-4 1,-5 0,-2-4,-5 0,-5 0,-4 2,-5 0,-3 2,-11-3,-8 3,0 5,-10 7</inkml:trace>
</inkml:ink>
</file>

<file path=ppt/ink/ink1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0-03-20T15:36:56"/>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2280 605,'47'-14,"-21"7,0 0,-1 0</inkml:trace>
</inkml:ink>
</file>

<file path=ppt/ink/ink10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0-03-20T15:36:56"/>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1387 821,'0'-1,"0"0,1-1,2 0,0 0,0 1,-1-2,1 0,0 2,0 0,-1-1,1 1,0-2,0 3,-1-3,3 3,1-1,2 1,1-2,0-2,2 2,1-1,1 1,4 0,-1-2,1-3,0 3,-1 2,-2-2,2 2,1 0,-1 0,0 0,-2 2,-3-2,0 0,0 0,-2 0,-1 2,1 0,-1 0,-2 0,2 0,-4 0,2 0,-2 0,4 0,1-1,-1 1,0 0,3 0,0 1,0-1,1 1,-4-1,3 0,-5 0,2 0,0 2,-2 0,3 0,-1-2,-1 1,-3-1,2 2,-2-2,-1 1,0-1,-2 1,0-1,0 1,0 0,2 1,-1-1,1 2,0-2,-1-1,1 2,0-2,-2 0,-1 1,1-1,-1 2,1-1,-1 0,0 1,0-1,1 0,-1 1,0 1,2 1,-2-1,1-1,-1 1,0-2,0 0,0 0,0 1,0-1,0 1,-1-1,1 2,-1-2,1 0,0 0,0 0,0-2,0 0,-2-2</inkml:trace>
</inkml:ink>
</file>

<file path=ppt/ink/ink10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0-03-20T15:36:56"/>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1950 789,'1'1,"2"1,-1 1,1 0,0 1,0-1,-1 0,-1 0,0-2,0 0,-1 0,1-1,0 0,2-3,0 0,0 1,0-1,-1 0,1 2,-2-1,0 1</inkml:trace>
</inkml:ink>
</file>

<file path=ppt/ink/ink10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0-03-20T15:36:56"/>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1952 923,'1'-1,"12"-2,-9 3,-1-1,-1 1,1 0,-2 0</inkml:trace>
</inkml:ink>
</file>

<file path=ppt/ink/ink10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0-03-20T15:36:56"/>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2040 918,'-2'0,"0"0,1 0,0 0,0 0,-2 3,2-3,-2 3,1-2,-1 2,0-2,0 2,2-3,0 1,1 0,0 0,0 0,1 1,2-1,-1 0,3 1,-3-2,3 1,-3-1,1 2,0-2,-1 0,1 0,-1 0,1-1,-2 1,2-1,-2 1,-1-1,1 0,-1 0,1 1,-1-2,1 2,-1-1,0 0,0 0,0 0,0 0,-1 0,0-1,-2 0,2 1,-1-2,-1 2,0-2,0 2,2-1,0 1,0 0,0 0,0 1,-1 0,0 1,-1 1,0-1,1 1,-1 0,0 1,0-1,0 0,2 0,0-2,0 1,0-1,1 1,0 0,0 0,1 0,2 2,1-2,-1 2,3-1,0-2,0 0,-2 1,-1-1,0 0,-2 0,0 0,0 0,0 0,0 0,2 0,-2 0,0 0,0 0,0 0,-2-1,-2-2,2 1,0-1,0 2,-2-2,0 0,0 0,2 1,-2-1,2 0,0 2,-1-2,1 2,0-1,1 1,-1 1</inkml:trace>
</inkml:ink>
</file>

<file path=ppt/ink/ink10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0-03-20T15:36:56"/>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2105 744,'0'1,"-1"3,-1-1,1 0,0 0,-2-1,1 1,2 0,-1-2,1 1,0-1,-1 2,1-2,0 0,-1 0,1 0,-1 1,1-1,0 1,0-1,-1 0,-1 1,2-1,0 0,-1-1,1 1,-1 0,0 0,0-1,1 1</inkml:trace>
</inkml:ink>
</file>

<file path=ppt/ink/ink10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0-03-20T15:36:56"/>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2063 767,'0'1,"0"2,1-2,0 1,1 1,-1 0,1 1,1 1,-2-3,0 1,1 2,-1-1,-1-1,2-1,-2-1,1 2,0-3,1 0,1 0,0-3,0 1,1-1,-1 2,-2-2,2 3,-3-1,1 0</inkml:trace>
</inkml:ink>
</file>

<file path=ppt/ink/ink10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0-03-20T15:36:56"/>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2223 727,'-3'4,"-12"10,11-9,-1-2,2 1,-1 1,1-2,0 0,0 0,2-1,-1 1,1 0,1-1,-1 1,1-2,0 0,-1-1,-1 3,2-2</inkml:trace>
</inkml:ink>
</file>

<file path=ppt/ink/ink10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0-03-20T15:36:56"/>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2168 774,'0'1,"0"3,0 0,0-1,0-1,0-1,0 2,-1-2,1 0,0 0,1-1,1-3,3 0,-2-1,1 1,1 0,-2 0,-1 2,0 0,-1-1</inkml:trace>
</inkml:ink>
</file>

<file path=ppt/ink/ink10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0-03-20T15:36:56"/>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2233 909,'-1'1,"0"0,-1 2,0 0,-1-1,0 1,0 0,0-1,2 0,-2 0,0 0,2 0,0-1,1 0,0 0,4 0,-1 1,-1-2,1 0,0 1,-1-1,1 0,-2 0,0 0,0 0,0 0,0 0,-1-2,0-1,0 0,0 1,0-2,0 1,-1-3,1 1,-2 3,1 1,1-1</inkml:trace>
</inkml:ink>
</file>

<file path=ppt/ink/ink10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0-03-20T15:36:56"/>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2293 914,'2'0,"-1"0,1 0,2 0,2 0,-1 0,-1 0,2 0,-2 1,2-1,0 0,-1 0,-1 0,0 0,0 0,1 0,-1 0,-2 0,3-1,-3 1,1 0,0 0,-1 0,1 1,0 0,-1-1,1 1,-1-1,1 2,0-2,-1 0,1 1,0-1,-2 1,1-1,-1 0,0 0,-1 1,2-1,-1 0,0 0,0 0</inkml:trace>
</inkml:ink>
</file>

<file path=ppt/ink/ink1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0-03-20T15:36:56"/>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2375 597,'-14'28,"6"-11,0 0,0-1,1-1,1-3,2-4</inkml:trace>
</inkml:ink>
</file>

<file path=ppt/ink/ink11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0-03-20T15:36:56"/>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2299 945,'1'0,"0"0,1-1,1 1,-1 0,3 0,1-1,0 1,2 0,2 0,4 0,0 1,-1-1,-2 0,0 0,0 0,-3 2,-1-1,-5 0,1-1,-2 2</inkml:trace>
</inkml:ink>
</file>

<file path=ppt/ink/ink11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0-03-20T15:36:56"/>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1479 896,'0'2,"0"-1,0 1,0 1,0-1,0 1,0-1,0 0,0 0,0 0,-1 1,1 0,0-2,0 0,0 0,-1 0,1 2,0-2,0 1,0-1,-1 2,1 0,-2-1,2 1,-1 0,1-1,0 1,0-2,-1 0,0-1,0-1,-2 1,-1-2,-1 1,1-1,1 1,0 0,2 1,1-2,-1 2,1-1,-1 0,0 1,-2-2,1 2,2-2,-3 2,2-1,0 1,0-1,1 0,1 0,2-2,0 0,0 1,-1 0,1-1,0 2,0 0,-2 0,0 1,0-2,1 1,0 1,-1-1,1-2,-1 2,2 0,-2 0,0 1,0-1,0 1,-1-1,0-1,2 2,-2 1,0 0,-1 0,1 1,0 1,-1 0,1-1,0 1,0-2,-1 1,1 1,0-1,-1 1,1 0,-2 0,2-1,-1 1,1-2,0 1,-1 0,1-1,0 0,0 0,0 0,0 0,0 0,0 0,0 1,0-1,-1-1,1 1,0 0,0 0,-2-2,2 0,0 0,-2-1,1 2,-1-2,0 0,1 1,-2 0,0-2,1 2,-1-2,0 2,0-1,2 1,1 0,0 0,1 0,2-2,0 0,0-1,0-1,1 1,-1-1,0 2,0-1,-1 1,-1 2,0 0,0 0,0 0,0 0,0 1,-1-2,0 3,0 0,0 1,0 1,0 1,0-2,0 3,0-1,-1-1,1-1,0 1,0 0,0-1,0 1,0-1,-2 1,2-2,0 2,0-2,0 0,0 0,0 0,0 0,0 0,0 0,0 2,-1-2</inkml:trace>
</inkml:ink>
</file>

<file path=ppt/ink/ink11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0-03-20T15:36:56"/>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1463 1210,'3'1,"1"1,0-1,2 1,1-1,1 1,1-2,1 0,2-1,1-1,-1-2,-1 0,1 0,0 1,-8 0,-1 0,0 0,0 0,-2-1,-1-1,0-1,0 0,0-2,-1-3,-2 5,-1-3,3 2,-1 1,1 2,-2 1,1 0,0 0,-1 1,0-1,0 0,0 0,0 0,1 0,-1 2,0 0,0-1,1 2,-1 0,1 0,-1 0,2 0,-1 0,-1 1,0 0,-3-1,-4 3,1-1,-2 0,-3 0,5 0,-2-2,5 1,0-1,2 0,0 0,1 2,0-1,0 2,1 0,-1 0,0 1,0-1,0 1,0 1,0-2,0 0,2-1,1 1,-1-2,1 0,0 0,0 2,0-1,0 3,0-3,0 1,0 3,0-4,2 1,-1 0,-1-1,3 1,-2 0,2 0,0 0,0 1,0-1,1 0,1 0,3 0,1 3,3-2,-1 0,1-2,-1-1,-7 2,3 1,-4-3,-1-1,1 0,-2 0,0 0,-1-1,1 1,-1-1,0-1,0 1</inkml:trace>
</inkml:ink>
</file>

<file path=ppt/ink/ink11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0-03-20T15:36:56"/>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1600 1057,'-20'11,"13"-8,1 1,1-1,-1 0,1 0,1 0,1 0,0-1,0 0,0 1,1-1,-1 1,2-2,-2 1,2 0,0-2,1 2</inkml:trace>
</inkml:ink>
</file>

<file path=ppt/ink/ink11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0-03-20T15:36:56"/>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1522 1094,'0'1,"-1"1,0 1,1-2,-2 1,2 0,0-1,2 0,0 0,1 0,4-1,-5 2,1-2,0 1,-1-1,-1 0,1 0</inkml:trace>
</inkml:ink>
</file>

<file path=ppt/ink/ink11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0-03-20T15:36:56"/>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1655 1027,'-11'24,"8"-18,1 0,1-1,1-3,0 1,0 0,0-2,2 0,1-1,-2 0,2 0,-2 0,1 0,-1 0,2-3,0 0,-1 1,1-1,1-4,-2 3,1-1,-1 3,-1-1,-1 2,0 0,0 0,0-1,0 1,-2-1,-1-1,3 2,-1 0,-1-1,0 2,1 0</inkml:trace>
</inkml:ink>
</file>

<file path=ppt/ink/ink11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0-03-20T15:36:56"/>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1702 1050,'0'1,"0"0,0 0,0 0,0 0,0 1</inkml:trace>
</inkml:ink>
</file>

<file path=ppt/ink/ink11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0-03-20T15:36:56"/>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1803 1019,'0'1,"0"1,0 1,0-2</inkml:trace>
</inkml:ink>
</file>

<file path=ppt/ink/ink11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0-03-20T15:36:56"/>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1619 1073,'28'0,"-12"0,0 0,5 0,-2 0,-2-3,-1-1,-2 0,0 2,-3 0,-6 0,-3 1,-2 0,-3-2</inkml:trace>
</inkml:ink>
</file>

<file path=ppt/ink/ink11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0-03-20T15:36:56"/>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1686 1014,'2'0,"-1"1,2 1,0 1,-2-2,1 0</inkml:trace>
</inkml:ink>
</file>

<file path=ppt/ink/ink1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0-03-20T15:36:56"/>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2462 634,'-1'32,"-3"-18,1-2,3-2,1-4,4-2,13-2,13-9,7-8</inkml:trace>
</inkml:ink>
</file>

<file path=ppt/ink/ink12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0-03-20T15:36:56"/>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1648 1011,'1'2,"11"7,-3-6,0 1,3 0,4 0,-2 0,0 0,0-2,-3-2,0 0,-3 0,-2 2,-3-1,-2-1,-1 1,-1 0,-1-1,-1 0</inkml:trace>
</inkml:ink>
</file>

<file path=ppt/ink/ink12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0-03-20T15:36:56"/>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1638 1028,'1'0,"17"8,-13-7,3 1,1 1,2-1,0 0,-2-2,-1 2,-5-2,-1 0</inkml:trace>
</inkml:ink>
</file>

<file path=ppt/ink/ink12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0-03-20T15:36:56"/>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1603 1024,'1'0,"33"15,-23-12,1 1,-1-2,0 0,1 0,-4 0,-2-1,-1 1,-3-2,1 0,-2 0</inkml:trace>
</inkml:ink>
</file>

<file path=ppt/ink/ink12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0-03-20T15:36:56"/>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1647 1027,'1'1,"1"1,22 17,-12-11,0-3,2 2,0-3,-2-1,-3 1,-3-1,-3 0,0-1</inkml:trace>
</inkml:ink>
</file>

<file path=ppt/ink/ink12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0-03-20T15:36:56"/>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1418 1211,'20'-3,"-12"3,0 0,-2 0,-2 0,1 0,-1 0,-1 0,-1 0,2 0,-1 0,1-1,-1 1,-1 0,1 0,0 0,-2 0,1 0</inkml:trace>
</inkml:ink>
</file>

<file path=ppt/ink/ink12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0-03-20T15:36:56"/>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1884 1077,'0'3,"0"-1,0 1,-1 0,1-1,-2 1,2 0,-1-1,0 1,1-2,-2 2,2-2</inkml:trace>
</inkml:ink>
</file>

<file path=ppt/ink/ink12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0-03-20T15:36:56"/>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1881 1058,'2'1,"-1"0,0 1,2 0,-2-2,1 1,0 0,-1-1,1 0,-1 0</inkml:trace>
</inkml:ink>
</file>

<file path=ppt/ink/ink12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0-03-20T15:36:56"/>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1930 1080,'1'0,"0"0,2 0,0 0,-2 1,0-1,0 0,0 0,0 0,2 0,-2 1,0-1,0 0</inkml:trace>
</inkml:ink>
</file>

<file path=ppt/ink/ink12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0-03-20T15:36:56"/>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1944 1064,'-1'0,"0"2,1-1,0 2,-1-2,1 1,-2 3,1-2,1-1,-1 1,-1 0,1-1,1-1,-1 1,1-1,0 0,0 0,0 0</inkml:trace>
</inkml:ink>
</file>

<file path=ppt/ink/ink12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0-03-20T15:36:56"/>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1958 1069,'0'1,"0"2,-2 1,2 0,-1 2,-1-1,1-1,1-1,-1 0,1-1,0 1,0-2,0 0,0 0,-2-1</inkml:trace>
</inkml:ink>
</file>

<file path=ppt/ink/ink1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0-03-20T15:36:56"/>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2133 819,'44'-12,"-19"7,90-23,-84 21,-3-1,3 0,-1 1,0 0,-2 2,-1 1,-1 2,-2 2,-2 1,-2 1,-3 1,-1 0,-4 0,-2-1,-2-1</inkml:trace>
</inkml:ink>
</file>

<file path=ppt/ink/ink13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0-03-20T15:36:56"/>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1865 1131,'1'-1,"0"1,8-2,2 2,-1 0,6 0,-2 1,-3 1,0-2,0 0,-7 0,-1 0</inkml:trace>
</inkml:ink>
</file>

<file path=ppt/ink/ink13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0-03-20T15:36:56"/>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1453 1201,'1'-1,"3"-1,-1 1,2 0,3-3,-1 1,4-1,1 0,-3 1,-1 1,1 0,0 0,-5 2,2-1,-2 1,-1 0,0-1,-2 1</inkml:trace>
</inkml:ink>
</file>

<file path=ppt/ink/ink13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0-03-20T15:36:56"/>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1463 1205,'1'0,"1"0,1 0,3-2,1-1,2-1,2 1,3-1,3-1,-1 3,3-2,-2 0,-1 2,1 0,-6-2,-2 2,-5 2,-1-1</inkml:trace>
</inkml:ink>
</file>

<file path=ppt/ink/ink13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0-03-20T15:36:56"/>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920 1188,'-2'0,"1"0,-2 0,-10 3,9-1,-2-2,0 0,-4 1,-1-1,0 0,0 0,0 0,3 0,2 0,1 0,3-1,-1 1,2 0,0 0,-2 0,2 0,-1 0,-1 1,0 1,1-1,-1 2,-2 0,1-2,-3 2,3-1,1 1,-1-2,1-1,0 3,1-2,-1 2,0 0,2-2,-2 2,2-1,0 1,-2 0,1 0,1 0,-2 1,2-1,-1-1,1 1,1 0,0-1,0 1,0-1,0 1,0 0,0-1,0 1,2 0,-1-1,2 3,0-1,0 1,4 0,4 1,1 0,0-3,-1 1,3 0,0 0,0 0,3 0,2 1,-3-3,6 2,-6-2,1 2,-3 0,0 0,-3-2,0-2,-2 2,2-2,-3 2,1-2,-3 0,2 0,2 0,2-1,-1-1,0 2,0 0,0 1,-3 0,6-1,-3 0,0 0,3-4,-2 0,-3 0,-5 1,-1 0,0 0,0 1,-1-1,0 2,0-2,0 0,-1 1,-1-3,0 1,1 0,-1-2,0 3,-2-3,1 3,-2-2,0 1,0 1,0-1,0-1,-4-2,-2 4,0-1,-2 0,-1 0,-2 0,0 0,-3 0,-1 2,-2-2,-4 0,2-1,6 1,-1 0,-16-2,20 4,1 0,2 2,1 0,-2 0,1 0,-1 0,2 1,-2 1,3-2,3 0,3 0,1 0,0 0,-1 0</inkml:trace>
</inkml:ink>
</file>

<file path=ppt/ink/ink13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0-03-20T15:36:56"/>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696 1426,'-1'0,"-1"0,-5 2,4 1,1 0,-3 0,-1 0,-6 1,8-1,-3 2,3-2,1 0,0-1,0 1,2 0,-1 0,0 0,2 1,0-2,0 5,3-5,0 3,3 0,4 0,1-1,1 0,-1 0,3 0,3-4,1 2,2 2,-2-2,4 1,2-1,0 0,0-2,-5 0,-1 0,-4 0,0-3,-3 1,-7 2,-1-3,-3 2,0 0,0 0,0-2,-3-1,1 1,-1-3,0 3,0-4,-1 3,-6-2,1-1,-1 1,1 0,0 3,-3-1,1 0,-3 0,-3 0,3 0,-5 0,0-1,-2 5,2 0,-8 4,6-2,4 0,1 2,2-2,0 0,3 0,7-1,1 1,0-1,2-1,1 1</inkml:trace>
</inkml:ink>
</file>

<file path=ppt/ink/ink13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0-03-20T15:36:56"/>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1346 520,'0'-1,"-1"1,-7 0,6 0,1 0,-1 0,1 0,-2 0,1 1,-3-1,1 1,-2 1,0-1,0-1,-2 0,3 2,-1-1,3 1,1-1,-1 0,2 0,-2 2,2-3,0 3,1-2,-1 1,-1 1,1 0,-2-1,2 1,-1 0,2-1,0 1,0 0,0-1,1 1,2 0,-1 0,1-1,0 1,0 0,3 0,1 1,4-1,1 1,2 0,-3-4,2 0,1 0,0-1,-3-1,0 1,-4-3,-3 1,-1 2,-2 1,-1-2,1-1,-1 0,0 1,2-3,-2 3,0-4,0 1,0 3,0-2,0 1,0-1,-2-1,-1 2,0 1,0-1,0 0,1 2,-1-2,0 0,0 0,0 2,1-1,-1 2</inkml:trace>
</inkml:ink>
</file>

<file path=ppt/ink/ink13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0-03-20T15:36:56"/>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684 849,'3'3,"4"2,0-1,-1-3,3 1,2 2,-2-2,2-1,0-1,0 2,3-2,-4 0,2 2,-1 0,0 0,0 0,0-2,0 0,-3 0,1 1,-1-1,-2 0,2 0,-4 0,2 0,5 0,-3 0,1 0,2 4,-2-2,-3 0,-2-1,1 2,-3-3,1 1,-2-1</inkml:trace>
</inkml:ink>
</file>

<file path=ppt/ink/ink13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0-03-20T15:36:56"/>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1560 901,'1'0,"2"0,-1 0,8 1,-5-1,-1 0,2 1,0 1,-1-1,-1 1,1 1,-3-3,1 1,-1-1,1 0,0 1,-1 1,1-1,0 0,0 1,1 1,1 0,-1-2,0 1,-1-2,3 1,-3-1,1 0,0 0,-1 2,0-2,1 0,-2 0,3 1,-3-1,4 0,-1 1,3-1,-2 0,-2 0,4 0,0 0,0 0,-3 0,1 2,0-2,0 0,-2 0,2 0,0 0,-2 0,1 0,-1 1,2 1,0 0,0-2,0 1,0-1,0 0,2 0,3 0,0-1,0 1,0 0,2 0,-2 0,0 0,0 0,2 0,-2 0,1-2,-1 0,0 1,0 1,-2-2,-1 2,3-2,-3 2,3 0,-2-2,-1 0,1 2,2-1,-2-1,-1 0,-2 1,1-1,-3 1,2 1,2-2,1 0,-1 2,0 0,1-2,-1 2,1-1,2 1,0 0,0 0,-1 0,2-2,-1 2,-3-2,0 2,4-2,-2 2,1 0,0 0,0 0,-3 0,1 0,-1 0,0-1,3 1,-2 0,1 0,2-2,-2 2,1 0,1 1,-2-1,1 0,-2 0,-4 0,3 0,1-1,0-1,0 0,2 0,-3 2,1-1,-1 1,-2 0,0-2,-3 2,-1 0,1 0,-1 0,1 0,-1 0,1-1,0 1,-1-2,1 1,-2 1,2-1,-2 1,0-1,0 0,0-1,-1 1,0-1,1 1,-1-2,0 2,0 0,0 0,0-2,0 1,-3-1,0-2,0 3,-1-3,-3 2,1-1,-3 1,0-1,-3 0,0 0,-4 0,0 2,-4-2,-1 0,2 4,-2 0,0 0,2 1,5-1,-2 0,0-3,2 1,0 2,4 0,-7-2,-1 2,1-2,1 2,0 0,0 1,-1 3,3 0,-2 0,4 0,-2 0,-3 0,1 0,-1 0,1-4,0 0,0 2,-1 2,1 1,-1-1,1-2,2 2,-3 0,1-2,-1 2,-1-4,-1 2,2 0,-4 3,-1-1,3-2,3-2,5 0,0 0,3 0,2 0,2 0,3 0,0 0,0 0,-2 1,0-1,1 0,-1 0,1 0,-3 0,0 0,0 0,3 0,-3 0,3 0,-1 0,-1 0,1 0,1 0,-1 0,1 0,-1-1,0-1,0 1,1-1,-1 0,0 0,0-1,2 2,-1 1,-1-3,0 2,0 0,1-2,-1 1,0 0,0-1,0 1,1 0,0 2,0-3,1 3,1-1,-1 1,-2 0</inkml:trace>
</inkml:ink>
</file>

<file path=ppt/ink/ink13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0-03-20T15:36:56"/>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1530 832,'-4'8,"3"-6,-1 1,2 1,0 4,0 0,1-1,0-3,2-1,-1 0,-1-1,-1-1,1 2,-1 0,2-1,-2 1,1 0,0-2,0 1,-1-1,0 0,0-2,0-3,0 0,0 0,0-1,0-1,-2-2,2 2,0 4,0-3,0 3,0-1,0 1,0-1,0 1,0-1,0 1,0-3,1 2,-1-1,0 2,1-1,-1 0,1 2,-1 0,0 0,0 0,0 0,1 0,-1-1,1 0,2-1,-2 2,2-2,0 1,0-1,-1 1,1-1,0 3,0-1,-2 0,0 1,1 0,1 0,1 0,2 0,2-2,3 2,0 0,3-2,2-2,1 0,-1 2,0 2,1-4,-4 4,-2 0,-3 0,1-2,3-2,-1 2,0 1,0-1,1 0,-2 2,2-2,-2 2,1 0,0 0,0 0,0 1,0-1,-3 0,4-1,-1-1,2 2,-2-2,1 0,1 0,1 0,-2-1,-1 1,3-2,-3 2,1-2,-1 0,0 2,-2-1,3 1,1 2,1-2,-3 2,2 0,1 0,-4 0,1 0,0 0,-3 0,1 0,-3 0,0 0,8 4,-8-3,3-1,0 4,-3-1,3-1,-3-1,3 1,2 0,-2 0,0 1,2-3,-3 0,-2 2,0-1,-1 2,-3-1,1-1,0 1,0-1,-1 2,1 0,0-1,2 1,1 1,3 1,3-1,-1 0,1 0,-1 0,1-1,-3-1,-3 2,3-3,-2 3,-3-3,-1 0,-1 1,0-1,-1-1,0 1,-1 0,1 0,-1 2,1-1,-1 0,2 0,-2 1,0-1,1 1,-1 0,0-1,0 1,1-1,-1 3,0-3,-3 7,0-5,0 1,-1 1,2-3,-1 1,0-1,0 0,0 0,0-2,-1 2,-1 0,-1 1,-6-1,1-1,-3 0,-2 0,0-2,2 2,1 0,-1-2,-2 0,5 2,-3-2,1 0,-1 0,1 0,-3 0,0 0,0-1,5 1,0-2,0 2,5 0,0 0,0 0,0 0,-4 0,-4 0,1 0,-1 0,-2 1,3-1,-1 0,-2 2,0-2,2-1,-2-1,-1 3,-2 4,-5-3,-3 0,1-2,-1-1,1 1,7 0,3-2,-1-2,4 2,-1 0,3 0,-1 0,1 0,2 0,1 2,6-1,-1 0</inkml:trace>
</inkml:ink>
</file>

<file path=ppt/ink/ink13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0-03-20T15:36:56"/>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2321 788,'-2'0,"1"0,-1 0,0 0,-1 0,-3 4,1-1,1 0,-3 0,1 0,-1 0,3 0,-5 1,5-3,-1 2,1 0,1 0,0 0,0 0,0 0,2-2,-1 0,0 2,1-1,-1 3,-1-1,2 1,0-1,-1-1,2 1,0 2,0 2,0 0,1-1,0-3,2 2,-1-3,1 0,-1 0,3 0,-1 0,7 0,0 1,1 0,-1-2,1 2,2-2,2 0,0 0,3 2,-3-4,-2 2,-3-2,3-3,-5-1,0 1,-2-1,-1 1,-3 0,4 0,2-3,-3 3,1 0,2-1,-4 1,1 0,-1-2,-2 1,-1 1,0 0,-1-3,-1 0,2 0,-2-2,2-3,-2 2,2-2,-2 3,0 2,-1 2,-2-1,0 1,-5 0,-4-4,-3 2,-1 2,-1 0,3 0,3 0,-3 0,2 2,1-2,-3 2,3-2,-3 2,-2 2,-1-2,-6 2,-1 2,7 2,0 0,6 0,2-1,4 0,4 0,0-3,1 1</inkml:trace>
</inkml:ink>
</file>

<file path=ppt/ink/ink1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0-03-20T15:36:56"/>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1695 900,'69'-12,"-34"2,132-37,-119 33,3 2,3-3,6 1,-2 3,2-3,-2 3,-2 1,-2 2,4 1,0 2,2 5,0 2,0 8</inkml:trace>
</inkml:ink>
</file>

<file path=ppt/ink/ink14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0-03-20T15:36:56"/>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616 516,'1'0,"2"0,-2 1,4-1,-1 2,1 1,1-2,0 1,0-1,1 1,4 0,0-2,2 0,3 0,-2 0,-4 0,1 0,3 0,-3-1,3 2,-3 1,-3-2,-2 0,0 0,0 1,2-1,-2 0,0 0,-1 0,1 0,0 0,2 0,-2-2,5 0,0 2,-2-1,2 1,-3 0,0 0,0 0,1-2,-3 2,-2 0,2-2,3 2,-1 0,0 0,-2 0,2 1,-1 1,1-2,0 0,-2 1,0 1,-1-2,-1 0,2 0,-2 1,2-1,0 0,-1 0,-1 0,0 0,0 0,1 0,-3 0,2 0,-1 0,3 0,0 0,2 0,0 0,0 0,3 0,0-1,1-1,-1 2,-1 0,1 0,0 0,-3 0,1 0,-3-1,0 1,0 0,-2 0,0 0,-1 0,3-2,7 2,-6-1,4-1,-3 2,0 0,-2 0,0-2,-1 2,-1 0,2 0,-2 0,-1 0,-1 0,3 0,-1 0,0-1,1 1,-1 0,0 0,2 0,-2 0,2 0,0 1,-1-1,-1 1,0-1,-1 1,0-1,1 0,-1 0,-1 2,1-2,0 1,1-1,0 0,0 2,1-2,-3 1,1-1,1 0,-1 0,-1 0,1 0,0 1,-1-1,-1 0,1 0,-1 0</inkml:trace>
</inkml:ink>
</file>

<file path=ppt/ink/ink14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0-03-20T15:36:56"/>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639 728,'16'4,"-8"-2,1 1,3 1,-2-4,4 0,-3 0,2 0,-2 0,5-1,1-1,1 2,-1 1,-1 3,-2 0,0 0,-2-2,-2-2,1 0,-2 0,1 0,-1 0,-3 0,-2 0,2 0,0 0,-2 0,-1 0,1 0,0 0,-1 0,1 0,-1 0,1 3,0-1,1-1,1-1,-2 0,1 1,-1 1,0-2,1 1,-1-1,0 2,-1-2,0 1,1-1,0 2,2-2,-1 1,3 1,-2-1,3 1,-3 0,2-2,0 0,-2 0,-1-1,1 1,0-1,0 1,-2 0,2 0,0 0,0-2,0 1,0 1,2 0,1 0,-3 0,2 0,-2 0,2 0,0 0,3 0,0 0,-5 0,0 0,0 0,2 0,-2 0,0 0,4 0,-2 2,4 0,-2-2,1 0,0 0,0 0,0 0,0 0,0 0,0 2,-3-1,-2-1,0 0,1 2,-1-2,-2 0,0 1,1 1,-1-1,-1 1,-1-2,1 0,1 1,0-1,-1 0,0 0,3 0,-2 2,2-2,2 0,-2 0,-2 0,4 0,-4 0,1 0,-3 0,3 0,1 0,-4 0,4 0,-2 0,1 0,1 0,-2 0,-2 0,1 0,-2 0</inkml:trace>
</inkml:ink>
</file>

<file path=ppt/ink/ink14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0-03-20T15:36:56"/>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718 1062,'1'0,"1"0,1 1,2-1,-2 2,-1-2,1 1,3 0,0-1,0 4,6-3,-4 1,1 0,2-2,0 0,-3 0,3 0,-5 0,0 0,-4 0,3 0,-3 0,1 0,1 0,0-1,-1 1,3-1,0 1,2-2,-2 2,4 0,2-2,-4 2,0 0,1-1,-3 1,2 0,-2 0,-2 0,2 0,-2 0,1 0,-3 0,2 0,1 0,-3 0,2 0,-1 0,0 0,3 2,-4-2,3 1,-3-1,4 2,-3-2,3 0,-2 0,0 0,1 0,-1-1,0 1,-1 0,1-1,1 1,-1-2,0 2,1 0,-3 0,1 0,-1 0,3 0,-1 1,0-1,-1 0,1 0,2-1,-2 1,2 0,1-1,-1 1,-2-2,0 2,0 0,1 0,-1 0,2 0,0 0,2 1,3-1,0 0,0 2,0-2,-3 0,3 0,0 0,0 0,0 0,-1 0,2-1,-1-1,0 2,-3-2,4 0,-4 1,-1-3,2 3,-5-1,2 1,0 1,-2-2,1 2,-1-1,-1 1,1 0,0 0,2 0,2 0,-4 0,5 0,2 0,-1 0,2 4,-1-2,0-2,0 0,0 2,0-2,0-1,0 1,0-2,-2 0,2-1,-2 1,0 0,0-1,-3 3,2-4,-5 4,1-1,-1-1,0 1,-2 1</inkml:trace>
</inkml:ink>
</file>

<file path=ppt/ink/ink14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0-03-20T15:36:56"/>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725 1156,'3'0,"3"1,31 8,-21-5,-2 0,3 1,-1-3,0-2,0 0,0-1,1-4,-1 3,-5 2,0-2,-5 2,-1-1,-3 1,1 0,0 0,-1 0,1 0,-1 0,1 0,-1 0,1-1,1 1,1 0,-1-2,0 1,2 1,-1 0,-1 0,-1-2,-1 2,1-1,-1 1,1-1,0 1,-1 0,1 0,-1 0,1 0,0 0,1 0,0 0,2 0,-2 0,1 0,-3 0,3 0,-3 0,1 0,-1 0,0 0,-1 0,0 0,0 0,0 0,2 0,-2 0,1 1,-1-1,1 0,-1 1</inkml:trace>
</inkml:ink>
</file>

<file path=ppt/ink/ink14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0-03-20T15:36:56"/>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915 1264,'1'0,"2"1,1-1,4 4,-1-3,9 1,-5 0,3 0,0 0,-1-2,1 2,-3-2,0 0,-1 0,-1 0,-1 0,-2 2,-2-2,1 0,-1 0,-1 1,-1 0,1 1,0-1,-1-1,3 2,-1-1,1 2,1-1,0-1,0 1,-1-1,-1-1,0 2,1-2,-1 0,-1 1,-1-1,1 0,-1 0,3 1,-3-1,1 0,-1 0,1 0,0 0,1-1,0-1,1 1,-1 1,0-2,3 1,-3 1,-1-2,-1 2,3-1,-3 1,2-2,1 1,-1 1,-1-1,0-1,-1 2,3-1,-1-1,2 1,0-1,-1 1,-1-1,-1 1,3-2,-2 3,1 0,-3 0,3 0,-1 0,-2 0,1-2,0 2,1 0,-1-1,-1 0,1-1,0 1,0-1,-1 0,1 2,0-2,-1 1,1 1,0-1,-2 1,0 0,1 0,0 0,0-2,-1 2,2 0,-2 0,0-1,1 1,-1 0,2 0,-2-1,1 1,0 0,0 0,1 0,-2 0,1 0,-1 0,0 0,1 0,-1 0,0 0,0 0,1 0,-1 0,1 0,0 0,-1 0,0 0,2 0,-2 0,1 0,1 0,-2 0,0 0,2-1,-2 1,0 0,0 0,0 0,0 0,0 0,1 0,-1-1,0 1,0-2,1 2,1 0,-2 0,2 0,-2 0,0 0,0 0,0 0,0 0,2 0,-2 0,0 1,0-1,2 1,-1-1,1 0,-2 1,1-1,1 0,-1 0,-1 0,1 0,-1 0,1 0,-1 0,0 0,2 0,-2 0,2 0,-2 0,1 0,-1 0,2 0,-2 0,1 0,1 0,-1 0,-1-1,2 1,-1 0,1 0,-2 0,2 0,-1 0,1 0,-1 0,3 1,-3-1,3 2,-1-1,-1-1,1 0,-1 0,1 0,-2 0,3 0,-3 0,1 0,-1 0,3 0,-3 0,3-2,-3 2,1 0,-1 0,1-1,0 0,-1 1,-1 0,1 0,-1 0,0-1,1 1,1 0,-1 0,1 0,1 0,-1 0,1 0,1 0,-3 0,2 1,1-1,-1 0,0 0,-1 0,0 2,-1-2,1 0,-2 0</inkml:trace>
</inkml:ink>
</file>

<file path=ppt/ink/ink14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0-03-20T15:36:56"/>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2100 1110,'-1'1,"0"1,-2 0,1 1,-1 0,0 0,0 0,0-1,0 1,-1 0,1 0,0 0,0 0,0 0,2-1,0 1,0-2,-1-1,2 1,-1-1,1 1,-1-1,1 2,-1-1,1 0,-1 0,0 0</inkml:trace>
</inkml:ink>
</file>

<file path=ppt/ink/ink14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0-03-20T15:36:56"/>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2053 1138,'0'2,"0"1,-1 0,-1-1,1 1,-1 0,0 0,-1 0,1-1,0 1,0 0,1 0,1-2,-1 0,1 0,0 0,1 0,1-1,1 0,1 0,0 0,-1 0,2-2,-3 0,1 0,0-1,0 2,-1 0,0 1</inkml:trace>
</inkml:ink>
</file>

<file path=ppt/ink/ink14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0-03-20T15:36:56"/>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951 727,'0'1,"18"9,-4-6,2 0,6-4,4 2,-2-2,3-1,-6-3,1-1,5 3,-11 2,0 0,0 0,-5-2,0 0,-2 2,-1 0,0 0,0 0,-2 0,5 0,-1 0,1 0,3-2,-3 2,5 0,0 0,-3 0,-1-2,-2 2,1 0,3-1,-3-1,3 2,-3-2,-2 0,-1 2,-2-1,-2 1,-1-2,0 1,-1 1,1 0,-3-1</inkml:trace>
</inkml:ink>
</file>

<file path=ppt/ink/ink14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0-03-20T15:36:56"/>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1839 1277,'7'-3,"-3"1,4-1,4 1,-1-2,3 2,2 0,3 2,-3 0,0 0,0-2,1-2,-3 0,0 2,-3 0,-2 0,-3 2,-4 0,1 0,-1 0,-1 0,1 0,-1 0,1 0,1 0,1 0,0 0,2 0,0 0,-1 1,-1 0,-1 1,-1-1,3-1,-1 1,-1 1,-1-2,0 0,-1 0,-1 1</inkml:trace>
</inkml:ink>
</file>

<file path=ppt/ink/ink14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0-03-20T15:36:56"/>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1171 739,'1'0,"-1"-1,4 1,-3 0,0 0,1 0,1 3,0-2,0 0,-1 1,1-1,2 2,-1 0,-1 0,5 0,-3 0,5-1,2 2,-1-2,0 0,1 1,-1-1,0 0,-5-2,0 0,0 0,0 0,-2 0,2 0,0 0,-3 0,1 2,2-1,-3 1,2-1,-3 0,1-1,0 2,-1-2,1 0,-1 1,1-1,0 0,-2 0,1 0,1 0,-1 0,3 0,-3 0,1 0,1 0,4 0,-2 0,2 0,-2 0,0 2,1 1,-3-2,0 1,-1-2,0 1,-1-1,1 2,0-1,-1 0,1-1,0 0,-1 0,1 0,-2 2,0-2,1 0,1 0,0-1,-1 1,1-1,0-2,0 2,-1-2,3 0,-2 0,0 0,-1 2,1-1,-2 1,0 1,-1-1,1 1,1 0,-2-1,1 0,1-2,-1 2,2-2,-2 1,2-1,-2 2,2-2,-2 0,1 1,-1-1,0 0,-1 1,2-1,-2 0,1 1,-1-1,0 2,0-1,0-1,0 0,0 1,0-1,0 1,-2-1,1 0,0 2,0-1,1-1,-2 0,2 2,0-1,-1 1,0-2,1 2,-1-2,-1 1,1-1,-2 0,0 0,0 0,0 1,1-1,-1 0,0 0,0 0,0 0,0 0,1 1,-1-1,0 0,0 0,-1 2,1-2,-2 0,3 1,-1 0,0-1,-2 1,3 1,-3-1,1 1,-2-1,1 2,-1-1,2 1,0-2,-2 1,-1-2,3 1,1 1,-1 1,1 0,0 0,1 0,-1 0,1 0,-3 0,1 0,0 0,-4 2,1-1,1 1,-2-2,-1 4,0-3,-2 1,0-2,3 2,-3-2,5 1,-3 1,0 0,3-1,-3 1,3 1,-3-1,2 2,3-3,0 2,1-2,0 1,2-2,0 0,0 1,0 0,-2 0,0-1,1 2,-1-2,0 1,1-1,-1 1,2 0,-1-1,0 0,2 2,-1-1,0 0,-1 1,-1 0,0-1,2 0,-1-1,2 1,-2-1,1 2,0-1,0 0,0 0,-2 0,1 2,0-2,0 2,0 0,1-2,1 0,0 0,-1 0,1 0,-1 0,1 2,-1 0,-1-1,2 1,-1-2,0 1,1 1,0 0,0-1,0 1,0-1,0 1,0-1,0 0,0-1,0 0,1 0,0 1,1 1,-1-2,2 2,-1 0,1-2,0 0,0 1,-1-1,1 1,0-2,-1 1,1-1,0 1,-1-1,1 0,-2 0</inkml:trace>
</inkml:ink>
</file>

<file path=ppt/ink/ink1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0-03-20T15:36:56"/>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2244 1333,'95'6,"65"-1,-120-5,-2-3,-4 0,-3-2,-4-1,-6-1,-3-1,-6 0,-4 0,-1-1,-2-3,-3-1,-2-1,-3 0,-3 0,-3 0,-4 0,-10-4,-9 1,-3 3,-1 3,-3 2,0 2,3 2,-3 3,3 2,1 2,0 2,3 2,0 3,5 1,6 1,1 1,4 0,3 3,1 4,6 1,4 2,4-1,4 1,7 0,4-2,10 2,11 1,10-6,5-6,18-6,3-10</inkml:trace>
</inkml:ink>
</file>

<file path=ppt/ink/ink15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0-03-20T15:36:56"/>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1195 726,'1'0,"2"0,0 2,-1-2,1 1,3 1,-2-2,7-1,0-1,0 2,0-4,1 0,-1 3,3-1,-3 0,0 0,1-2,-1 4,-3-2,1 2,-1 0,-2 0,0-1,-2 1,2 0,2 0,1 1,-1-1,3 0,0 0,0 0,-1 0,1 0,0-1,1-1,1 0,1 2,-3-2,0 0,0 2,-2-2,2-2,-2 3,-5-1,-1 1,0 1,0-1,-2 1,-1-2,1 1,0 1,0-2,0 1,1-2,0 0,0 1,-1 0,1 0,0-1,1 0,-2 1,2-1,-3-2,1 3,-1-1,0 1,0-3,-3 1,0-1,0 1,-2 1,-1 0,-1-1,1 1,-5 1,2 0,0-1,-3-1,1 0,-3 2,0 0,-2-2,-1 0,1 0,-1 0,1 1,-1-1,0 0,-1 2,-1 0,3 2,-3 0,3 0,0 0,0 0,2 0,6 0,2 0,2 0,-1 3,3-1,-1-1,0 1,0-1,1 0,-1 2,0 0,-2 0,1 0,-1 0,1 0,-1 0,1 2,-1-1,2-1,1 0,-1 0,0 1,3-1,-2-1,2 3,0-3,1 1,0 0,0 0,-1-1,2 1,-2-2,1-1</inkml:trace>
</inkml:ink>
</file>

<file path=ppt/ink/ink15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0-03-20T15:36:56"/>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1843 1261,'3'-1,"0"0,-1 1,1 0,11-2,-4 2,1 0,-1 0,1 0,0 0,3 0,2 0,-3 0,3 0,0 0,1 1,-4 1,3-2,-5 0,-3 0,-1 2,-3-2,-2 0,1 0,0 0,-2 0,0-2,1 2,0 0,-1-1,1 1,-1 0,2 0,-1-1,1 1,0 0,1 0,-2 0,3 0,1-2,0 2,-2 0,2-1,3-1,-3-1,1 0,2 1,-5 0,1 1,-1 1,-2 0,1 0,-1 0,1 0,0 0,-1 0,1 0,-2 0,1 0,1 0,-1 0,1 0,0 0,-1 0,1 2,0-1,-1 0,1 1,0-2,-1 1,1 0,0 1,1-1,-1 1,1-1,-1 0,0 1,0-1,-2-1,0 1,1-1,-1 0,2 0,-3 1</inkml:trace>
</inkml:ink>
</file>

<file path=ppt/ink/ink15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0-03-20T15:36:56"/>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2265 1258,'1'0,"1"0,-1 0,0 0,1 0,-1 0,1 0,-2-1,1-1,0 1,0-1,2-1,0 0,0 0,-1 0,1 1,0 0,-2 0,1-1,-2 2,0-1,0 0,0 1,0-1,0-1,-1 0,1 1,0-1,-1 0,1 1,0-1,0 2,0 0,0-1,-1 2,0-3,1 2,-1 0,1 0,-2 0,1-1,1 1,-1 0,0 0,1 0,-1 0,1 0,-1-1,0 2,1-1,-2 1,2-1,-1 1,0-1,0 0,0 1,-2-1,2-2,-2 3,1-1,-1-1,0 2,2 0,0 0,0 0,0 0,0 0,0 0,-2 2,2-2,0 0,-2 1,2 0,0 0,-2 2,2-2,-1 1,-1 1,0 0,0 0,2-2,-1 2,0-1,1 1,0-2,-1 2,2-2,0 1,0 1,0-1,0 1,0-1,0 1,0 0,0-1,1 1,0 0,1-1,-1 1,2 0,0 0,-2 0,2-1,0 1,-1 0,0 0,-1 0,-1-2,0 0,1-1,0 1,1 0</inkml:trace>
</inkml:ink>
</file>

<file path=ppt/ink/ink15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0-03-20T15:36:56"/>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806 943,'-1'1,"-1"0,1 1,0-1,0 0,0-1,0 1,0 0,-2 2,0-2,1 0,-1 1,1 0,1 0,0-2,0 1,-1 0,-1 2,0-2,0 2,0 0,0 0,1-2,1 0,-1 0,2 1,0-3</inkml:trace>
</inkml:ink>
</file>

<file path=ppt/ink/ink15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0-03-20T15:36:56"/>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762 956,'1'0,"1"3,-2 0,0-1,0 2,0 1,0-3,0 1,0-1,1 1,-1-2,0 0,0 0,0 1,1-2,-1 1,0 0,1 0,-1 0,1 0,-1 0,2-1,-1 0,0 0,0 0,1-1,1 0,-2 0,2-1,-2 0,2-1,0 0,0 0,0 0,-1 0,1 3,-2-1,0 0</inkml:trace>
</inkml:ink>
</file>

<file path=ppt/ink/ink15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0-03-20T15:36:56"/>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2301 1268,'3'1,"0"1,14 3,-13-5,4 0,-2 0,0 0,-1 0,-3 0,1-1,0 1,-2-2,0 2,1-1,0 1,0-1,1 1,-2 0,1 0,-1 0</inkml:trace>
</inkml:ink>
</file>

<file path=ppt/ink/ink15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0-03-20T15:36:56"/>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1976 832,'1'0,"2"0,-1 3,1 0,4 0,0 2,2 3,1-2,-1 1,-2 1,1-1,-5-3,0 1,-1-4,0 0,-2 0</inkml:trace>
</inkml:ink>
</file>

<file path=ppt/ink/ink15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0-03-20T15:36:56"/>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2044 853,'-6'2,"3"1,0 0,0 0,1 0,-1 0,0-2,0 2,2 0,-2-1,0 1,2-2,0 1</inkml:trace>
</inkml:ink>
</file>

<file path=ppt/ink/ink15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0-03-20T15:36:56"/>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2483 1154,'-1'0,"-2"0,0 1,-1 2,-1-1,1 1,-1 0,2-1,0 1,1 0,-1 0,0 0,2 0,-1-1,1 1,-1 3,0 5,-1 1,-1-1,2 1,0-1,0-5,2-2,1 1,2-1,0-1,0 0,-1-2,1 1,0-2,-1 0,1 0,3-3,3 2,2-1,0 0,0 0,1-2,-4 4,-5-1,-2 0,-1 0,0-1,0 0,0-1,-2 1,1-1,0 0,-2-1,0 1,1-2,1-1,-2 0,1 1,1 1,-3-5,1 5,2 0,-2 1,2 0,-2 0,1 0,1 1,-2-5,0 3,0-3,0 3,0-1,0 3,0-1,2 2,0 1,0 0,-1 0,1 0</inkml:trace>
</inkml:ink>
</file>

<file path=ppt/ink/ink15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0-03-20T15:36:56"/>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904 1038,'7'0,"-3"0,6 0,4 0,2 5,6-1,5 0,-5 1,2-3,6 3,-1-3,-2 0,-6-2,-5 4,0-4,1 4,-1-4,0 2,1 0,-6 0,3 0,-1-2,-2 0,2 0,3 0,1 0,-1 0,0 0,-3-1,1 1,-6 0,3 0,0 0,-5 0,2 0,3 0,-1 0,1 0,0 0,3 0,-1 1,1-1,-3 2,2-2,1 2,-3-2,0 2,-6-1,1-1,0 2,-2-2,0 0,-1 1,1 1,-1-2,0 0,-1 0,-1 1</inkml:trace>
</inkml:ink>
</file>

<file path=ppt/ink/ink1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0-03-20T15:36:56"/>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985 1558,'32'0,"-22"0,20 2,-18-2,1 1,-1-1,0 0,2-1,1 0,-2 0,0 0,2 0,0 0,0-1,0 1,1 0,-1 0,0 0,0 1,1 0,-2 0,0 0,0 0,0 0,0 0,-1 0,-1 0,2 0,0 0,-3 0,2 0,0 0,0 0,-2 0,2 0,-3 0,2 0,-1 0,1-1,-2 0,-1 0,2 0,1 1,-2-1,1 1,0-1,0 1,1-1,0 1,-1-1,0 1,1 0,0 0,-1 0,0 0,1 0,0 1,0 0,0 0,1 0,0 1,1-1,0 1,1 0,2 0,0 1,3-1,5 0,6-2,13-4</inkml:trace>
</inkml:ink>
</file>

<file path=ppt/ink/ink16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0-03-20T15:36:56"/>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2480 1040,'0'1,"0"2,0-1,2 3,-1-1,0 1,-1-1,2-1,-2 1,0 0,0-1,1-1,-1 0,1 0,1 1,-2-1,1 1,-1 0,0-1,1-1,-1 0,2 2,-2 0,0-2,0 0</inkml:trace>
</inkml:ink>
</file>

<file path=ppt/ink/ink16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0-03-20T15:36:56"/>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2532 1060,'-1'0,"-1"0,1 0,0 0,0 2,0-1,0 0,-1 1,1 1,0 0,-1 0,1-1,0 3,-1-3,2 1,0 0,1-1,0 1,0 0,0-3,2 2,-3-1,1-1,0 0,0 0,0 0,2 0,0-3,0 1,0-1,-1 0,1 0,0 0,0 0,-2 1,1-1,-2 2,0 0,0-2,0 2,0 0,-2 0,2 0,-1 1,1-2,-1 2,0-1</inkml:trace>
</inkml:ink>
</file>

<file path=ppt/ink/ink16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0-03-20T15:36:56"/>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2532 1068,'-4'9,"4"-4,1-1,-1 2,1-2,1-1,-2 0,0-2,0 0,1-1,-1 1,1-1,0 1,2 0,-1 1,1-2,0 1,-1-1,1 0,0 0,-1-2,1 1,0-2,0 2,-2-2,-1 2,1 0,0-2,1 1,-2-1,3-1,0-1,-2 2,1-1,-1 0,0-1,1 1,-1 1,1 0,-1-1,0 1</inkml:trace>
</inkml:ink>
</file>

<file path=ppt/ink/ink16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0-03-20T15:36:56"/>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2588 1043,'0'1,"0"0,0 1,0-1,0 1,0 1,0-2,-1 2,1-2,0 0,0 0,0 0,0-2,0 0</inkml:trace>
</inkml:ink>
</file>

<file path=ppt/ink/ink16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0-03-20T15:36:56"/>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2588 1050,'0'31,"0"-27,0 0,0-2,0-1,0-3,0-2,0-2,2 0,-2-2,1 2,1-1,1 3,-2 1,0 0,1 1,-1 2,-1 5,0 1,0 2,0-1,0-5,0 0,1-2,0-1,0 0,2-3,0 1,0-1,3 1</inkml:trace>
</inkml:ink>
</file>

<file path=ppt/ink/ink16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0-03-20T15:36:56"/>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2639 1042,'-4'21,"2"-17,2-3,0 0,0-2,1-1,-1 0,0 1,0 5,0 0,0-1,0-2,1-1,0 0,0-1,1-2,-2 1,0-1,2-3,-2 4,0 0,0 3,0 0,-1 10,0 2,-4 1,1 3,0 2,0 0,2 0,0-5,0 0,0-6,-1-1,1-4,1-2,0-1,0-4,-3-5,-1 0,-1-3,0-5,-5 3,0-4,5 2,2-3,0-1</inkml:trace>
</inkml:ink>
</file>

<file path=ppt/ink/ink16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0-03-20T15:36:56"/>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2565 1029,'3'0,"5"4,36 11,-35-11,2-3,-5 1,0-2,-3 0,-1 0,1 0,-2 0,2 0,-1 0,1 0,-2 0,0 0,0 0,1 0,7-2,-1 1,3 1,-3 0,-3 0,-1-2,-1 2,-2-1,6-1,4 2,0-1,-3 1,-5 0,-2 0,-2-2,0 1,-2 0,0 0,-1-2</inkml:trace>
</inkml:ink>
</file>

<file path=ppt/ink/ink16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0-03-20T15:36:56"/>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2732 1019,'-2'0,"-11"47,9-35,1-6,2-1,1-3,0 1,0-2,0 0,0 0,0 0,0 1,1-3,2-2,0-4,2-2,-1-5,3-3,-3 0,4 0,1 0</inkml:trace>
</inkml:ink>
</file>

<file path=ppt/ink/ink16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0-03-20T15:36:56"/>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2773 961,'0'1,"0"0,0 15,-4 11,-17 70,17-83,1-7,2-5,0-1,4-16,-1 3,0 1,0 0,2-1,-1 3,1 0,-1 6,-1 2,0 1,-2 5,1 6,1 0,0 0,0 3,2 0,0-5,-4-5,0-1,0-2,0-2,-1-2</inkml:trace>
</inkml:ink>
</file>

<file path=ppt/ink/ink16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0-03-20T15:36:56"/>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2136 476,'-5'36,"-18"148,21-144,3-10,1-9,3-7,1-6,5-3,6-7,7-8,-3-6,0-6,3-7,-4-2,-6 4,-5 4,-4 3,-5 7,-3 4,-1 5,-3 3,-4 6,-2 7,-3 16,6 2,6-3,5 0,5-6,3-6,5-4,11-2,2-11,3-12,-4-7,-4-5,-3-1,-9 4,-5 5,-4 5,-1 6,-2 4,1 2,-2 2,-3 7,-5 13,0 4,2 0,3-4,2-4,2-5,1-5,1-4,0-2,0-2,2-4,7-16,2-7,-2 2,-2 5,-2 6,-2 4,-1 6,-1 3,-1 1,2 7,0 10,0 4,0 2,0-1,1-2,1-5,1-5,0-4,5-1,9-9,2-11,0-6,1-7,-9 4,-6 6,-5 3,-3 6,-2 4,-6 3,2 6,-1 4,-1 7,3 2,4-3,2-3,3-5,5-2,12-7,6-10,-5-3,-6 3,-4 3,-4 4,-3 3,-2 3,-1 3,-1 12,-4 13,-3 7,0 1,1 3,0 0,1-4,0-6,0-4,1-9,-2-3,0-5,-4-3,-2-7,2-7,-7-24</inkml:trace>
</inkml:ink>
</file>

<file path=ppt/ink/ink1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0-03-20T15:36:56"/>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291 1623,'45'0,"-23"-1,87-13,-78 10,-3 0,4 0,-2 0,5-2,0-1,9-2,7-4</inkml:trace>
</inkml:ink>
</file>

<file path=ppt/ink/ink17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0-03-20T15:36:56"/>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2504 742,'10'-40,"2"25,8-1,90-9,-80 25,-6-2,-5-2,-4-2,-3-2,-4-1,0-5,-3-3</inkml:trace>
</inkml:ink>
</file>

<file path=ppt/ink/ink17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0-03-20T15:36:56"/>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2684 575,'-9'29,"3"6,10 79,0-102,1-8,6-2,7-15,13-28</inkml:trace>
</inkml:ink>
</file>

<file path=ppt/ink/ink17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0-03-20T15:36:56"/>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2819 476,'-16'53,"4"-10,2 5,1-2,-17 69,25-115,0-4,5-29,6-9,0 10,-1 6,-2 10,-2 7,2 5,4 5,-1 7,5 13,-3 9,-5 0,-3 1,-3-6,-1 0,0-9</inkml:trace>
</inkml:ink>
</file>

<file path=ppt/ink/ink17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0-03-20T15:36:56"/>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2875 518,'20'22,"-14"-18,2-1</inkml:trace>
</inkml:ink>
</file>

<file path=ppt/ink/ink17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0-03-20T15:36:56"/>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2853 553,'-17'33,"5"-3,-15 75,27-88,2-4,1-4,1-3,3-3,7-3</inkml:trace>
</inkml:ink>
</file>

<file path=ppt/ink/ink17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0-03-20T15:36:56"/>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2893 639,'-28'11,"17"1,-4 17,12-17,3-2,1-4,1-4,3-2,6-7,1-6,0-5,-5 5,-4 6,-1 2,-1 3,0 2,0 1,1 5,1 6,0-1,0-2,0-3,1-2,2-1</inkml:trace>
</inkml:ink>
</file>

<file path=ppt/ink/ink17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0-03-20T15:36:56"/>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2949 552,'7'35,"-12"-3,0 39,5-58,0-2,0-3,0-3,-1-1,0-2,-1 0,-3 1,-8 3</inkml:trace>
</inkml:ink>
</file>

<file path=ppt/ink/ink17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0-03-20T15:36:56"/>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1556 798,'-23'27,"-37"48,46-59,5-4,0-1,4-5,3-1</inkml:trace>
</inkml:ink>
</file>

<file path=ppt/ink/ink17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0-03-20T15:36:56"/>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1449 895,'-17'42,"1"1,15-39,1-2,1-1,4-2,6-5,14-8,4-6,8-5</inkml:trace>
</inkml:ink>
</file>

<file path=ppt/ink/ink17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0-03-20T15:36:56"/>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1780 653,'-49'30,"-38"58,78-71,4-3,5-5,2-4,3-1,5-4,5-6,0-4,-3-1,-4 1,-2-1,-5 3,-2 3,-2 1,-5 3,-5 2</inkml:trace>
</inkml:ink>
</file>

<file path=ppt/ink/ink1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0-03-20T15:36:56"/>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2125 1528,'2'0</inkml:trace>
</inkml:ink>
</file>

<file path=ppt/ink/ink18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0-03-20T15:36:56"/>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1779 647,'-28'34,"11"-12,-2 2,-46 53,55-65,4-6,2 0,2-4,2 1,0-2,2 0,6-1,7-2,5-5,0-2,-1-1,-2 0,-1 0,-3 2,-2 1,-3 3,-2 1,-2 3,-1 1,-1 2,1 9,-5 8,-5 4,-6 3,-5-2,-2 1,-1-5,1-3,3-5,-1-3</inkml:trace>
</inkml:ink>
</file>

<file path=ppt/ink/ink18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0-03-20T15:36:56"/>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1736 692,'34'-6,"12"-3,2-4,194-76</inkml:trace>
</inkml:ink>
</file>

<file path=ppt/ink/ink18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0-03-20T15:36:56"/>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1772 675,'-59'53,"37"-31,-26 39,43-56,2 0,2-4,0-1,1-1,2 0,3-2,3 1,2-2,3 0,2-1,-1 0,0 1,0-1,1 0,-3 0,-1 1,-3 1,-2 1,-1 1,-2 0,-1 1,-1 0,0 1,0 0,0 1,0 1,-1 1,0 1,0 3,-3 3,-3 3,-7 8,-8 3,-8 7,-2-2,-2 2</inkml:trace>
</inkml:ink>
</file>

<file path=ppt/ink/ink18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0-03-20T15:36:56"/>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1785 667,'31'-16</inkml:trace>
</inkml:ink>
</file>

<file path=ppt/ink/ink18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0-03-20T15:36:56"/>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2120 1390,'25'-18,"-13"13,2 1,4 1,62-2,-53 5,1 0,4 2,6 1</inkml:trace>
</inkml:ink>
</file>

<file path=ppt/ink/ink18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0-03-20T15:36:56"/>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1290 1170,'28'0,"-17"0,1-1,1 0,-1 1,-2-1,2 1</inkml:trace>
</inkml:ink>
</file>

<file path=ppt/ink/ink18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0-03-20T15:36:56"/>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1900 1459,'43'-12,"-23"10,-4 1,10 4,-24-2,-2 4,-5 6,-5 1,-2 0,3-4,1-2,3-2,3-2,5-1,12 0,11-1,-5 0,-4 1,-5 1,-5 0,-4 1,-1 1,-4 3,-7 3,-9 5,-10 3,-3 0</inkml:trace>
</inkml:ink>
</file>

<file path=ppt/ink/ink18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0-03-20T15:36:56"/>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656 1141,'0'-1,"1"1,4 0,1 0,2 0,-2 0,4 0,1 0,0 0,0 1,0-1,0 0,0 0,0 0,-3 0,-2 0,-2 0,1-2,1 1,-2 1,-1 0,-1-2,0 2</inkml:trace>
</inkml:ink>
</file>

<file path=ppt/ink/ink18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0-03-20T15:36:56"/>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445 962,'2'0,"12"4,-6-3,3-1,0 2,0-3,0 0,0 1,0 0,-2 2,3 2,-1 0,0-2,0 0,1-1,-6 1,2-2,-2 0,-1 1,-1 1,0-2,-1 0,-1 0,1 0,-2 0,1 0,1 1,-2-1,2 0,-1 0,-1 0,0 0,0 0,1 0</inkml:trace>
</inkml:ink>
</file>

<file path=ppt/ink/ink18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0-03-20T15:36:56"/>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962 857,'2'0,"-1"0,3 3,-2-2,4-1,-1 2,3-2,-2 1,0 1,-2-2,1 1,-1-1,2 0,-2 0,1 0,-1 0,0 0,-1 0,1 0,-1 0,-2 0</inkml:trace>
</inkml:ink>
</file>

<file path=ppt/ink/ink1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0-03-20T15:36:56"/>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2126 1528,'-15'5,"20"-5,5 0,4-1,4 0,3 0,1 0,2 0,0-1,0 2,1-2,-1 1,1 0,0-1,-1 1,2 0,-4 0,4 1,-5-1,1 1,0 0,-3 0,-2 1,1 0,-2-1,1 2,5-1,8-1</inkml:trace>
</inkml:ink>
</file>

<file path=ppt/ink/ink19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0-03-20T15:36:56"/>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729 964,'1'0,"2"-1,-1 1,4 0,2 0,1-2,2 3,-3-1,3 0,0 2,1 0,-4-1,-1 1,-3-2,0 0,-1 0,-1 0,1 1,-1-1,1 0,0 0,-1 0,1 0,1 0,-1 0,1 0,0 0,0 0,1 0,-1 0,0 0,1 0,-1 0,0-2,0 2,1 0,1-1,0 1,0-2,-2 2,2-1,0 1,2 0,-2 0,2 0,1-2,-1 2,1-2,-3 2,-2-1,1-1,-3 2,1-1,0 1,-2 0,0 0</inkml:trace>
</inkml:ink>
</file>

<file path=ppt/ink/ink19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0-03-20T15:36:56"/>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380 1030,'2'1,"-1"-1,0 1,0-1,2 0,-1 0,3 0,0 0,3 0,3 0,3 0,-3-1,3-1,0 0,-3 0,0 2,-3-1,0 1,-3-2,-1 1,-1 1,-2-1,0 1</inkml:trace>
</inkml:ink>
</file>

<file path=ppt/ink/ink19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0-03-20T15:36:56"/>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1772 708,'18'-1,"-7"1,2 0,-2 0,3 0,-1 0,1 1,-3-1,2 0,1 0,-4 0,1 0,0 0,0 0,-3 0,1 0,-3-1,0 1,-2 0,0 0,-1 0,1-1,2 1,2-2,-1 1,-1-1,2 0,1-1,3 1,-4 0,3 2,0-2,-2 0,0 1,-5 1,4 0,-4 0,-1 0,1 0,-1 0,1 0,0 0,0 0,1 0,1 0,-4 0,4 0,-3 0,-1 0,1 0,0 0,-1 0,3 2,-1-1,2 1,5-2,-3 0,4 3,-1-1,3 2,-3-2,1 0,-1 0,-3 0,-1-1,-1 2,0-1,3 0,-3-2,0 1,-1 1,-3-2,1 1,-1-1,1 0,-3 1,1-1,0 0,0 1,1-1,0 2,1-2,-2 1,1 0,1 0,0 1,-1-1,0-1,-1 0,0 0,0 0,1 1,1 1,0-1,-1-1,3 2,-2-1,1-1,-1 1,-1-1,-1 0,2 0,-1 0,1 0,-1 0,3 0,-3 2,1-2,-2 0,0 0</inkml:trace>
</inkml:ink>
</file>

<file path=ppt/ink/ink19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0-03-20T15:36:56"/>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2115 817,'4'-1,"9"-3,3 2,6 2,-3 3,2 2,3-3,-2-2,-1 0,-5 0,0 0,0-1,-4-1,-1 0,-3 0,1 1,-1 1,-1-2,-3 1,4 1,-2-2,2 2,1-2,2 1,0-1,1 0,-6 0,0 2,-3-1,-1 0,-1 1</inkml:trace>
</inkml:ink>
</file>

<file path=ppt/ink/ink19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0-03-20T15:36:56"/>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974 436,'2'0,"-1"0,0 0,0 1,1 1,1-2,0 1,-1-1,1 0,-1 0,3 0,1 0,-2-2,3-1,-3 1,0 1,-1 1,0-1,-1-1,1 2,0-1,-1 1,1 0,-1 0,1 0,0 0,-1-2,1 2,-1 0,1 0,1 0,-1 0,1 1,1 0,-3 1,3-1,-3 1,3-1,-2 0,-1 1,1-2,0 1,-1-1,1 0,-1 0,1 0,-1 0,1 2,0-2,1 1,-1 0,-1-1,1 0,0 2,-2-2,1 1,1 0,0 1,-1-1,1 0,0 1,0-1,-2-1,0 1,1-1,-2 1,3-1,-2 0,0 2,0-2,0 0,0 0,1 0,-1 0,0 0,1 0,1-1,0 0,-1 0,1-2,0 1,0 1,0 0,-1-1,1 1,-2 1</inkml:trace>
</inkml:ink>
</file>

<file path=ppt/ink/ink19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0-03-20T15:36:56"/>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993 434,'1'0,"1"0,1 0,-1 0,1 0,-1 0,1 0,1 0,0 0,1 0,1 0,-2 0,0 2,-1-2,-1 0,1 0,0 1,-1-1,1 0,0 2,-1-2,2 1,5 1,2 0,0-2,0 1,0 1,3 0,-3-2,-3 0,0 0,-3 0,-1 0,-2 0,1 0,0 0,-1 0,-1 0,1 0,-1 0,0-1,1 1,-1 0,1-1,-1 1,0 0,0 0,0 0,0-2,2 2,-2 0,0 0,0 0,0 0,0-1</inkml:trace>
</inkml:ink>
</file>

<file path=ppt/ink/ink19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0-03-20T15:36:56"/>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1285 427,'1'0,"0"1,2-1,0 1,-1-1,1 2,-1-2,1 1,0 0,0 1,-1-2,2 0,-1 0,1 0,1 1,-3-1,1 0,-1 0,3 2,-3-1,3-1,-1 1,0-1,1 2,-1-2,-1 1,5-1,-4 0,2 2,-2-2,1-1,1 1,-3-1,1 1,-2 0,1-1,0 1,-2 0,1 0,1 0,-1 0,1 0,0 0,-1 0,1 0,-1 0,1 0,-2 0,0 0,1 0,0 0,-1 0,0 0,0 0,0 0,2 0,-2 0,1 0,-1 0,0 0,2 0,-1 0,1 0,0 1,-1-1,1 0,-1 0,1 0,-2 1,1-1,0 0</inkml:trace>
</inkml:ink>
</file>

<file path=ppt/ink/ink19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0-03-20T15:36:56"/>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1559 426,'-1'1,"-2"0,0 1,1-1,-1 2,0-2,0 0,1 1,-1-1,0 2,2-3,-2 1,2 0,0-1,0 2,1-1,0 0,1-1,2 0,-1 0,1 1,0-1,-1 2,1-2,-1 0,0-1,0 1,1 0,-2 0,0-1,0 1,0 0,0 0,2 0,-1 0,-1 0,0 0,-1-1,-1-1,0 1,0-1,0 0,-1-1,1 0,-1 1,1-1,1 0,-1 2,1 0</inkml:trace>
</inkml:ink>
</file>

<file path=ppt/ink/ink19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0-03-20T15:36:56"/>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1700 428,'2'0,"-1"0,0 0,0 0,0 0,2 0,-1-1,1 1,1-2,2 2,2-1,-2 1,2 0,-2 0,2 0,1 0,0 2,-3-2,2 2,0-2,-2 0,0 0,-2 0,2 0,-3 0,0 0,-1 0,-2-2,1 2</inkml:trace>
</inkml:ink>
</file>

<file path=ppt/ink/ink19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0-03-20T15:36:56"/>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976 507,'1'0,"1"1,1-1,0 0,1 0,-2 0,1 1,0-1,-1 1,1-1,1 2,1-2,-3 1,3 1,-3-2,1 0,-1 0,3 1,-3-1,1 0,0 0,-1 0,3 1,-3-1,1 0,-1 0,1 0,-1 0,-1 0,1 0,0 0,1 0,-2 0,0 0,1 0,1 0,-2 0,1 0,1 0,0 0,-1 0,1 0,-2 0,0 0,-1-1,1 1,0-1,2 1</inkml:trace>
</inkml:ink>
</file>

<file path=ppt/ink/ink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0-03-20T15:36:56"/>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1072 1108,'33'-2,"-19"1,76-10,-69 9,0 1,1 0,0 1,-1 0,-2 0,0 1,-2-1,-2-1,6-1,3 0</inkml:trace>
</inkml:ink>
</file>

<file path=ppt/ink/ink2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0-03-20T15:36:56"/>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765 1614,'32'6,"-16"-4,3 1,0-1,43 6,-40-5,3 0,-3-1,5-1,-2 0,3 0,0 0,2-1,-2 0,3 0,-1 0,2 0,-2-1,2 0,0-1,0 1,5-1,0 0,8-3,9-2</inkml:trace>
</inkml:ink>
</file>

<file path=ppt/ink/ink20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0-03-20T15:36:56"/>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1132 519,'1'0,"0"0,0 0,2 1,-2-1,1 0,-1 0,1 1,-1-1,1 0,1 0,-1 0,1 2,1-2,-1 1,1 0,2-1,0 0,2 0,1 0,1 0,-1 0,0-2,-3 0,0 1,0-1,0 1,-1 1,-3-2,1 1,0 1,-2-1,0 1,0 0</inkml:trace>
</inkml:ink>
</file>

<file path=ppt/ink/ink20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0-03-20T15:36:56"/>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953 392,'0'1,"0"1,0-1,0 0,0 1,0-1,0 0,0 1,0 1,3 2,0-2,0 0,0 0,0 1,0-1,-1 0,1 0,0 0,0 0,1 0,-1-1,2 1,-1 0,1 0,-3-1,5 1,-1 0,-1-1,3-1,3-1,0 2,0-2,0 2,0 0,5-2,0 0,3-1,-3 1,6 1,-3-1,-3-3,-2 3,2-2,-5 0,3 2,-1 0,1 1,0 3,-3-4,0 0,-1 0,1 0,0-1,1-1,-1 2,0-4,0 3,0-1,-2 0,-1 2,-2 0,0 0,2 0,1 0,-1-2,3 2,-3 0,4-2,-2 2,1 0,0-2,3 0,-3 1,1-3,-3 2,2 0,0-2,1 2,-1 1,0-1,0 0,0 2,0 0,3-2,0 0,-1 2,3-2,1 0,-1 0,0 0,1 0,-6-2,1 0,2 0,0 0,0 2,-3-2,3 4,-1-2,-2 0,0 2,0 0,0 0,0 0,-5 0,0 0,-2 1,1-1,-1 1,-2-1,1 2,0-2,-1 0,1 0,1 0,1-1,-3 0,3-2,-3 3,1-2,0 2,-1 0,1 0,-1 0,1 0,-1 0,1 0,-2-1,2 1,-2-1,0 1,-1-1,0-1,0 0,0 1,0-1,0 1,0 0,0-2,-2 0,-2 0,-3 0,-4-1,-6 0,1 2,-11 2,3-2,-6-3,-15 3,0 3,7-1,-8 6,-3-6,5 0,5 0,15-3,3 1,7 2,1 0,2 0,2 0,5 2,-1-1,1 1,2-2,-3 1,-5 1,2-2,-3 0,-3 2,-5-2,-2 2,-6 0,3-2,3 2,-6-2,1-3,-1 1,3 3,5 1,3 0,-1 0,6 2,5-4,5 1,0 0</inkml:trace>
</inkml:ink>
</file>

<file path=ppt/ink/ink20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0-03-20T15:36:56"/>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1550 366,'-2'6,"-1"-3,1 1,1 0,1 1,0-1,0 0,2-1,-1 0,0 0,1-2,-1 0,1 1,1 0,-2 1,2-2,0 2,0-2,-2 0,1 0,-1-1,1 2,0-1,1-1,-1 0,1 0,-2 0,0 0,2 0,-2-2,1 2,-2-1,1 1,-1-1,1 1,0-1,1-1,-2-3,1 1,2-1,-3 3,2-1,-1 0,0 1,-1-1,1 2,-1 0,0-2,0 2,0-1,-1-1,-1 0,1 1,0-3,-1 2,-1 1,1-1,-1 0,0 0,0 2,0-2,2 0,-2 2,2 1,0-1,0 1,0 0,-1-2,1 2,0-1,0 1,-1 0,1 0,-1 0,1 0,-1 0,-1 0,1 0,-1 1,0 0,1 0,-1 1,0-1,0 1,2-1,-1 1,0-2,2 1,-1-1,1 1</inkml:trace>
</inkml:ink>
</file>

<file path=ppt/ink/ink20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0-03-20T15:36:56"/>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1113 679,'0'-4,"-1"2,1 1,-1 1,-1-1,1 1,0-1,0 1,-2-1,2 1,-1-1,-1 1,1-2,-1 1,0 1,2-1,-1 1,1 0,-2 0,1 0,0 0,0 0,-1 0,2 1,-1 0,1-1,-1 0,1 2,0-1,1 0,-1 0,-2 2,2-1,0 1,0-2,-1 2,1-2,1 1,-1 1,-1 0,2-1,-1 1,1 0,0-1,-1 1,1-1,0 1,0 0,0-1,0 1,3 1,-2-1,2 0,0 0,0 0,0-1,0 1,-2 0,2-2,0 2,-1-1,1-2,-1 0,1 0,0 0,-1-1,1 0,0-1,0 1,-1 0,1-1,-2 0,2-1,0 1,-2 0,1-1,-1 0,0 1,2-1,-3 2,1-2,1 0,-2 1,0-1,0 1,0-1,0 0,0 1,0-4,0 2,0 1,0-1,0 0,0 1,0 2,0-2,0 2,-2-1,0-1,0 0,1 2,-1-1,0-1,1 0,-2 0,2 2,0 0,0 0,-1 0,1-2,0 3,0-1</inkml:trace>
</inkml:ink>
</file>

<file path=ppt/ink/ink20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0-03-20T15:36:56"/>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1191 546,'-2'0,"1"0,0 0,0 1,0-1,0 1,0 1,-1-1,1 0,-1 1,-1 0,0-1,0 2,1-2,-1 1,0-1,1-1,1 1,-2-1,0 3,2-3,-1 1,0-1,0 2,1-1,0-1,1 1,-1-1,-1 1,1 0,0 0,0 2,0-2,-2 2,1-3,0 1,1 0,-1 0,2 0,-1-1,0 0</inkml:trace>
</inkml:ink>
</file>

<file path=ppt/ink/ink20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0-03-20T15:36:56"/>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1126 569,'0'1,"-1"2,1-2,-1 0,-1 0,1 0,1 2,-1-2,1 0,-1 0,1 0,-1 0,1 0,0 1,0-1,0 0,1-1,0 0,2 1,-1-1,1 0,-1 0,1 0,0 0,-1 0,-1 0,0 0</inkml:trace>
</inkml:ink>
</file>

<file path=ppt/ink/ink20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0-03-20T15:36:56"/>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1075 1500,'1'0,"1"1,1-1,-1 0,3 0,-1 0,4 0,0 0,0 0,3 0,0 0,-2 1,-1-1,-2 0,0 0,2 2,1 0,-1-2,1 1,-3-1,0 2,0 0,0-1,0-1,2 0,3 0,-3 0,4 2,-4 0,-2-2,2 0,-2 1,-1-1,1 0,0 2,-2-1,0-1,1 0,-1 0,-1 0,1 0,0 0,4 0,1-1,2 1,-1 0,2 1,-1-1,-1 0,-1 0,-1 2,4 0,-2-2,2 2,-4-3,1 1,-4 0,0 0,-1 0,-1 0,-1 0,1 0,-1 0,-1 0,2 0,-1 0,1 0,0 0,-1 0,4 0,-2 1,2-1,-3 0,0 0,-1 0,1 0,-1 0,-1 0</inkml:trace>
</inkml:ink>
</file>

<file path=ppt/ink/ink20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0-03-20T15:36:56"/>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1286 1398,'-1'0,"0"1,-2 1,1-1,-1 2,0-2,0 2,-1 0,1 0,0 0,0-2,1 0,-1 1,0-1,2-1,1 1</inkml:trace>
</inkml:ink>
</file>

<file path=ppt/ink/ink20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0-03-20T15:36:56"/>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1248 1415,'0'2,"-1"1,-1 0,2-2,-1 2,1-2,-1 0,1 0,-1 0,1 0,-1-1,1 1,0 1,0-1,0 0,0 0,1-1,0 0,3 0,0 0,3 0,-4 0,-2 0,0 0</inkml:trace>
</inkml:ink>
</file>

<file path=ppt/ink/ink20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0-03-20T15:36:56"/>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1456 1388,'-1'0,"-2"3,0 1,0-1,1 0,-1 0,0-1,0 1,0 0,2 0,-2 0,0 0,0-1,0 1,1-1,1-1,-1 0,1-1,1-3</inkml:trace>
</inkml:ink>
</file>

<file path=ppt/ink/ink2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0-03-20T15:36:56"/>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1875 1593,'89'-4,"-41"3,-4-1,152-1,-145 3,-3 0,0 2,1 0,-1 2,8 1,0 2</inkml:trace>
</inkml:ink>
</file>

<file path=ppt/ink/ink21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0-03-20T15:36:56"/>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1411 1411,'0'3,"0"-1,0-1,0 2,0-2,0 1,0 1,0-2,0 0,0 0,0 2,0-2,0 0,0 1,0 0,4-2,-2-2,3 0,1-1,1 0,-4 1,-1 1,-1 1,1 0,-2-1,-1 1</inkml:trace>
</inkml:ink>
</file>

<file path=ppt/ink/ink21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0-03-20T15:36:56"/>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1171 752,'2'1,"4"-1,5 0,-3 0,3 2,2-2,-2 0,5 0,-2-1,0-3,-3 2,0 2,-2-2,0 0,-3-1,-1 2,-3 1,1 0,-1-2,1 2,0 0,-2 0,1 0,2 0,1-1,-1-2,7 1,0 0,0 2,-3 0,0 0,0 0,1 0,-1 0,3 0,0 0,0 0,-5 1,0-1,0 1,-2 1,0-2,-1 0,0 0,-1 0,1 0,-1 0,1 0,-1 0,3-1,-3 1,1-1,0 1,-1 0,1 0,-1 0,1 0,-1 0,1 0,-2 0,2 0,-2 0,1 0,1 0,-1 0,1 1,0-1,1 2,0-2,-1 0,-1 0,1 0,0 0,-1 0,1 0,-1 0,1 0,-1 0,1 0,0 1,-1-1,1 0,-1 0,1 0,-1 0,0 0,0 0,-1 0,0 0,0 1</inkml:trace>
</inkml:ink>
</file>

<file path=ppt/ink/ink21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0-03-20T15:36:56"/>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1549 907,'1'0,"0"0,1 0,1 0,-1 0,1 0,-1 0,1 0,-1 0,1 0,0 0,-1 0,1 0,-1 0,1 0,-2 0,0 0,0 0,0 0,0 0,1 0</inkml:trace>
</inkml:ink>
</file>

<file path=ppt/ink/ink21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0-03-20T15:36:56"/>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1196 1071,'1'0,"4"-1,4 1,-1-2,3 2,-3 0,1 0,2 0,-3-2,3 2,0 0,0 0,0 1,0-1,-5 0,2 0,-2 0,-4 0,3-2,-4 2,2-1,-1 0,1-1,0 1,-1 0,1-1,0 1,-1 1,1 0,0-2,-1 2,1 0,-1 0,1-1,0 1,1 0,0 0,1-1,-1 1,0-2,-1 2,1 0,-1 0,3 0,-2 0,2 0,-2 0,1 0,-3 0,1 0,-1 0,1 0,-1 0,-1 0,2 0,-2 0,0 0,0 0,2 0,-1 0,1 1,1-1,-1 1,0 0,-1 1,1-2,-2 1,2-1,-2 1,1-1,-1 1,2-1,-2 1,1-1,-1 0,1 0</inkml:trace>
</inkml:ink>
</file>

<file path=ppt/ink/ink21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0-03-20T15:36:56"/>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1379 1216,'3'1,"0"-1,3 1,0 1,5-2,0 1,0 1,5-2,-2 0,2 0,0 0,0 0,0 0,0 0,0 0,0 0,-3 0,1 0,-3-1,0 1,0 0,2 0,-2 0,0 0,0 0,0-1,-5-1,2 2,1 0,-1 0,1-2,-1 2,-2 0,-2 0,2-1,-3 1,3 0,0-2,-4 2,3 0,-1 0,-1 0,-1 0,1-1,-1 1,1 0,-2 0</inkml:trace>
</inkml:ink>
</file>

<file path=ppt/ink/ink21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0-03-20T15:36:56"/>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1822 1207,'2'0,"3"0,-1 0,6 0,1 0,0 0,5 3,-5-2,6 1,-1 0,1 3,-1-5,-3 0,1-1,2-1,-2-2,0 0,-3 4,0-2,-2 2,-3 0,1 0,-2 0,-1 0,-1 0,-2 0</inkml:trace>
</inkml:ink>
</file>

<file path=ppt/ink/ink21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0-03-20T15:36:56"/>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1228 1360,'1'0,"0"0,1 0,-1 0,0 0,0 0,1 0,0 0,0 0,-1 0,2 1,-2-1,0 0,1 0,1 1,0-1,-2 0,1 1,1-1,-1 0,2 2,-1-2,-2 1,1-1,1 0,-2 0,1 1,1-1,-1 0,1 0,0 0,-1 0,1 0,-1 0,1 0,-1 0,1 0,0 0,-1-2,1 1,1-1,-1 1,0 0,-1 1,1-2,2 1,-3-1,1 2,-1 0,0 0,-1 0,1 0,-1 0,2 0,-1 0,1-1,3 1,0 0,0 0,0 0,-2 1,2-1,-3 0,0 1,-1-1,1 0,-1 0,1 1,0-1,2 2,-3-2,1 0,1 0,-1 0,-1 0,1 0,-1 0,0 0,-1 0,0 0,0 0,1 0,1 0,0 0,-1 0,1 0,-1 1,1-1,0 1,-1-1,1 0,0 2,-1-2,1 1,-1-1,1 1,-2-1,2 0,-2 0,0 0,-1 2,1-2,0 0,2 1,-1-1,1 1,0-1,-1 0,1 2,-1-2,1 0,0 0,-1 1,1-1,0 1,-1-1,1 0,-1 0,1 0,-1 0,1 0,0 0,-1 0,-1 0,2 0,-1 0,1 0,-1 0,1 2,-2-2,0 0,2 0,-2 1,0-1,1 0,0 1,0-1,1 1,-2-1,1 2,1-2,-1 0,1 0,0 0,-1 0,1 0,-1 0,1 0,0 1,-2-1,0 0,1 0,-1 0,1 0,-1 0,0 1,0-1,0 0,0 0,0 0,1 0,-1 0,0 0,1 0,1-2,0 2,-1 0,3-1,-1 1,-2 0,1 0,1 0,-1 0,-1 0,-1 0,1 0,0 0,1 0,1 2,-1-2,1 1,0-1,-1 0,-1 0,1 0,0 0,-1 0,-1 0</inkml:trace>
</inkml:ink>
</file>

<file path=ppt/ink/ink21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0-03-20T15:36:56"/>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1084 1317,'-3'1,"2"1,1-1,-1 0,1 2,0-2,0 1,0 1,0-1,0 0,0 0,0 1,0-1,0 1,0-2,1 0,0 0,1 0,-1-1,1 2,1-1,0 0,-1 1,1-1,0 1,-1-2,3 1,-3-1,1 0,0 0,-1 1,3-1,-3 0,3 2,-3-2,2 0,1 0,-3 0,1 1,-1-1,1 0,0 0,-2 0,0 0,1 0,0-1,0 0,1 1,-2-2,1 0,1 0,0 1,0-2,-1 0,1 1,-1-1,1 0,-1 3,1-1,-2-1,0 1,0 1,-1-1,1 0,0 0,1 1,-1-3,0 1,1-1,-1 3,1-3,-2 2,1 0,-1 0,2 0,-1 0,-1 0,0-1,0 1,1-1,-1-1,0 1,0-1,0 1,0-1,0 0,0 1,0-1,0 1,0-1,-3 0,1 0,0 1,-1-1,0 1,0 0,-1 0,-1 1,3 1,-3 0,1 0,-2 0,-2 0,2 2,0-1,0-1,1 2,1-1,1 1,-1 1,1-1,0 0,0 1,1-2,-1 0,0 2,0-1,0 0,1 0,-1 1,2-2,-1-1,1 1,0-1,0 1,0 0,0 0,0 2,-2-2,1 2,1 0,0-2,0 1,0-1,1 1,0 0,0-1,0 0,0 0,0 1</inkml:trace>
</inkml:ink>
</file>

<file path=ppt/ink/ink21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0-03-20T15:36:56"/>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1178 505,'1'0,"0"0,2 1,0 0,-1 0,1 1,1-1,2 1,1-1,1 1,-1-1,-1-1,-4 2,1-2,-2 0</inkml:trace>
</inkml:ink>
</file>

<file path=ppt/ink/ink21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0-03-20T15:36:56"/>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405 1130,'1'0,"0"0,1 0,4 0,2 0,6 1,0 3,0-2,0-1,2 2,0-3,-2-1,2-1,-5 0,0 0,1 0,-1 2,-3 0,-2 0,0 0,-2 0,-1 0,-1 0,1 0,-1 0,1 0,0 0,-1 0,1-1,0-1,-1 2,1-1,0 1,-1 0,1-2,-1 2,3 0,-1-1,-1 1,3-2,0 2,-2-1,3-2,-1 3,-2-2,-1 1,-1 1,1 0,0-1,1 1,-1-2,-1 2,1-1,0-1,-1 2,1-1,-1 1</inkml:trace>
</inkml:ink>
</file>

<file path=ppt/ink/ink2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0-03-20T15:36:56"/>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754 608,'2'0</inkml:trace>
</inkml:ink>
</file>

<file path=ppt/ink/ink22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0-03-20T15:36:56"/>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718 1109,'1'0,"0"1,0 0,0 0,2 0,0 1,0 1,-1-2,1 0,1 1,2-2,-1 1,3-1,-4 0,0 0,-1 0,1 0,-1 0,-1 0,-1 0,2 0,-2 0,-1-1,1 1,0 0,2 0,-1 0,1 0,-1 0,3 0,-1 0,-1 0,-1 0,3 0,0 0,0 0,-1 0,2 2,-2-2,2 0,0 0,-1 0,-3 0,1 0,-1 0,1 0,-1 0,1 0,0 0,-2-1,1 0,-1 1,1 0,-1-1,0 1,0-1,0 1,0 0,0 0,2 0,-1 0,1 0,-1 0,3 0,-2 2,1-1,-1 1,-1-1,1 0,1-1,1 0,-1 0,-1 0,-1 0,1 0,-1 0,1 0,0-1,-1-1,1 1,0-1,-1 2,1-1,0 1,-1-1,1-1,0 1,0 0,-1-1,3 1,-1-2,1 1,-1 2,0-1,-1-1,0 1,1 1,-1 0,-1 0,2 0,2 0,0 0,-1 1,1 0,-2-1,2 2,0-2,-1 1,1 2,0-3,-2 0,1 0,-3 0,1 0,-1 0,1 0,-1 0,1 0,-2 0,2 0,-1 0,-1 0,0 0,1 0,-1 0</inkml:trace>
</inkml:ink>
</file>

<file path=ppt/ink/ink22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0-03-20T15:36:56"/>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782 1236,'2'0,"2"0,1 2,1-1,5 1,-2 2,2-2,1-1,4-1,0 0,-5 2,0 0,0 0,0 0,-1 2,-2-4,-2 1,-2 1,1-2,-1 1,2-1,-2 0,2 0,-1 0,1 0,-1 0,3 0,1 0,-1 2,1 0,-3-1,3 1,-5-2,0 0,1 0,-3-1,1 0,0 1,-2 0,0 0,0 0,-1-1,1 1,0 0,1-1,-1 1,1 0,1 0,-1-2,1 2,1-1,-1 0,2-1,-3 1,1-1,0 1,-1 1,-1 0</inkml:trace>
</inkml:ink>
</file>

<file path=ppt/ink/ink22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0-03-20T15:36:56"/>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812 1231,'2'0,"-1"0,1 0,1 0,1 0,-1 0,-1 0,1 0,1-2,1 1,1-1,1-1,-1 3,0 0,4 0,0 0,2 3,-1-1,0-1,-2-1,2 2,-5-2,-4 0,3 0,-3 0,1 0,0 0,-2 0,1-1,1 1,-1 0,1 0,1 0,-1 0,3-2,-4 2,3 0,-1 0,-1 0,-1 0,2 0,1 0,-3 0,1 0,-1 0,3 0,-3 0,1 0,1 0,-1-1,-1 1,1 0,-1 0,3 0,-3 0,3 2,-1-1,0-1,-1 0,0 0,-1 0,-1 0,0 0</inkml:trace>
</inkml:ink>
</file>

<file path=ppt/ink/ink22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0-03-20T15:36:56"/>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1818 1250,'6'-1,"2"1,30-7,-27 7,2 0,0 0,6 0,-3-2,1 2,-1 0,-3 0,-2 1,3 3,-3-4,0 2,-2-2,-1 2,3-2,0-1,1-1,1 0,1 2,0-2,-4 2,1 0,1-4,-1 3,0-1,-3 2,1-4,0 4,-5 0,-1 0,-1-1,1 1,0-2</inkml:trace>
</inkml:ink>
</file>

<file path=ppt/ink/ink22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0-03-20T15:36:56"/>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2372 1218,'1'0,"0"0,3 0,-1 0,3 0,2 2,4 0,1 0,1 0,0 0,3 2,-6-2,2-2,-2 2,1 1,-1-1,0 0,-2-2,-3 2,2-2,-2 0,-2 0,1 0,-3 0,1 0,-1 0,-1 0</inkml:trace>
</inkml:ink>
</file>

<file path=ppt/ink/ink22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0-03-20T15:36:56"/>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370 1332,'1'0,"2"1,7 3,4 0,3 0,5 0,-1 1,-4-1,-1 0,1-2,-6 2,-2-2,-6-1,-2 0</inkml:trace>
</inkml:ink>
</file>

<file path=ppt/ink/ink22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0-03-20T15:36:56"/>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632 1543,'61'4,"-34"5,16 0,0 2,0 1,-3 2,2-5,-1-4,5 1,-5-1,-10 0,-5-5,-2-1,0 1,-5 0,-3 0,-5 1,-2 0,-5 1,-1-2,-2 1</inkml:trace>
</inkml:ink>
</file>

<file path=ppt/ink/ink22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0-03-20T15:36:56"/>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644 1576,'1'0,"6"-2,54-6,-42 9,-1-1,4 3,-3-1,-5 2,0 0,-3 0,1-1,-1 1,-2-2,-2 1,-3-1,0-1,-1 1,2-1,-3 0,3 1,1-1,-2 1,2-2,0 1,0 1,1 0,1-1,1 1,-1-2,1 0,-1 0,3-1,-2-2,2 1,0 0,1 0,-1 0,0-2,0 4,0 1,-2-1,2 0,-1 0,-1 0,-3 0,-2 0,-2 0,1 0,0 0,-1 0,1 0,-1 0,1 0,1 0,1 0,-1 0,2 0,-2 0,0 0,2-2,3 2,-1-2,1 2,-1 0,9-2,-7 1,-5 1,1 0,-4 0,1 0,-2 0,0 0</inkml:trace>
</inkml:ink>
</file>

<file path=ppt/ink/ink22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0-03-20T15:36:56"/>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739 1560,'3'0,"1"-1,41-1,-34 3,-3-1,-1 3,2 1,-3-3,-2 1,1-1,-1 2,1-1,-1-2,0 1,-1-1,0 1,1 1,-1-1,1 1,-1-2,1 1,2-1,-2 0,1 2,1-2,2 0,0 0,0 0,3 0,-3 0,3-1,-2 1,-1 0,0 0,-4 0,1 0,-1 0,-1 0,1 0,0 0,0 0,-1 0,3 0,0 0,-2 2,3-1,-1 1,0-1,0 3,0-4,-1 1,-1-1,-1 0,1 0,-1 0,1 0,0 0,2 0,-2 0,1 0,1 0,-2 0,-2 0,1 0,0 0,-1 0,1 0,-1 0,1 0,-1 0,1 0,-2 0,0 0</inkml:trace>
</inkml:ink>
</file>

<file path=ppt/ink/ink22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0-03-20T15:36:56"/>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1242 1576,'-4'1,"-2"0,-3 1,-1-2,-2 2,1 0,0-1,-3 1,3-2,0 0,-2 2,-4 0,1-2,3 2,-6-2,3-1,-3-1,-8-2,-12-4,2 0,11 4,-8-1,-2 0,-10-1,10 1,5 0,7 1,7 0,4 2,8 0,3 2</inkml:trace>
</inkml:ink>
</file>

<file path=ppt/ink/ink2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0-03-20T15:36:56"/>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1116 639,'0'-1,"1"1,6 0,4-2,5 0,1 0,-1 2,5 1,1 1,-1 0,-5-2,-2-1,0-1,-3 0,0 2,-2-1,-3 1,-4 0,1 0,-1-2,1 2,-2 0,2 0,-1 0,2 0,2 0,0 1,1 0,-3 1,0-1,1 1,-2-1,-1-1,1 1,-1-1,0 0,0 0,-2 2,1-2</inkml:trace>
</inkml:ink>
</file>

<file path=ppt/ink/ink23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0-03-20T15:36:56"/>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655 1532,'1'0,"2"1,8 1,3 2,-1-4,4 4,-1-4,0 0,0 0,3 2,-3 0,-2 2,-2-2,-1 0,0 2,-2-4,-1 1,-3 1,1-2,2 1,-2 1,-2-1,1 1,-1-1,2 1,3 1,0 1,0 0,-2-3,-3 1,2-1,-1 1,0-2,3 0,-1 1,-1-1,0 0,2 0,-4 2,2-2,-2 0,-1 0,1 0,-1 0,-1 0,1 1,-1-1,3 0,-3 0,1 1,0-1,-1 0,1 2,-1-2,1 0,0 0,-1 0,1 0,-1 0,1 0,1 0,0 0,1 0,-1 1,0 1,1-1,-1 1,3 1,-1-2,3 3,-1-2,2 1,1-1,0 0,-2 2,2-2,0-1,-2-1,2 2,-2 0,-3-2,0 2,-2-1,-1-1,-2 0,0 0</inkml:trace>
</inkml:ink>
</file>

<file path=ppt/ink/ink23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0-03-20T15:36:56"/>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1226 1611,'-62'3,"32"-4,-11-4,-10 2,8 3,-4 4,1 2,9 2,10-3,0-1,11 0,0-4,2-1,3 1,0-4,5 4,3-1,2 1</inkml:trace>
</inkml:ink>
</file>

<file path=ppt/ink/ink23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0-03-20T15:36:56"/>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744 1609,'0'-1</inkml:trace>
</inkml:ink>
</file>

<file path=ppt/ink/ink23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0-03-20T15:36:56"/>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665 1592,'2'-1,"6"-3,14 2,-3 2,2 2,6 2,0-2,5-2,8-1,5-2,17-4,-10 1,0-3,10 2,-13 7,-10 0,-13 0,-5 0,-2-2,-8 2,-8-1,-5 1</inkml:trace>
</inkml:ink>
</file>

<file path=ppt/ink/ink23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0-03-20T15:36:56"/>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1301 1557,'2'0</inkml:trace>
</inkml:ink>
</file>

<file path=ppt/ink/ink23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0-03-20T15:36:56"/>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1416 1303,'1'0,"2"-1,1 1,-1 0,3-2,5 2,-1 0,2 1,1-1,3 2,0-2,0 0,1 0,-1 0,0 2,0 2,1 0,-3 0,-2 0,-1 0,-2 0,-2-1,-4-2,-1 1,1-1,0-1,-2 0</inkml:trace>
</inkml:ink>
</file>

<file path=ppt/ink/ink23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0-03-20T15:36:56"/>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2147 1336,'1'0,"0"-1,2-1,-1-1,7 0,2-1,1 2,2-2,2 2,1-2,-1 2,0 0,3 0,-3 2,-2-4,-3 4,0 0,-3 0,0 0,-3 0,-1 0,-1 0,-1 0,1 0,-1 0,1 0,3 0,2 2,0-2,3 0,0 2,0-2,0 2,0-2,0 0,0 0,0 0,0 0,-3 0,-2 0,-3 0,-2 0</inkml:trace>
</inkml:ink>
</file>

<file path=ppt/ink/ink23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0-03-20T15:36:56"/>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458 1392,'1'0,"0"0,4 2,7 2,-1-4,2 0,4 2,1 0,-1-2,-1 4,0-2,1 0,-1 0,-2 2,-3-2,-2 0,-6-1,0 0,-2 0,0-1,0 0,6 2,-1-2,2 0,-2 0,-2 0,-1 0,-1 0,0 0</inkml:trace>
</inkml:ink>
</file>

<file path=ppt/ink/ink23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0-03-20T15:36:56"/>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623 1433,'13'2,"-2"-1,3 3,0 0,2 1,0-5,-2 0,2 0,0-1,1-4,-1 5,-3 0,-2 0,0 0,-3 0,-3 0,-1 0,0 0,-1 1,-1-1,1 0,0 0,-1 0,1 0,-2 0,1 0,1 0,-1 0,1-1,1 1,1 0,-3 0,1 0,-2 1,0-1,0 0</inkml:trace>
</inkml:ink>
</file>

<file path=ppt/ink/ink23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0-03-20T15:36:56"/>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800 853,'5'2,"1"-1,3 3,0 0,3-1,-1 1,1-2,4 2,-4 0,-1 0,0-2,1 0,-1 0,0-2,3-1,-4 1,1 0,0 0,3 0,-4 0,-1 0,0 2,-3 0,-2-1,-1-1,0 1,-1-1,1 0,1 0,0 0,4 0,-2 2,6 0,-2-2,2 2,-1 2,0-4,0 1,0-1,-3 0,1 2,-3-2,2 2,-3-2,-1 0,-2 0,1 0,-2 0,-1 1</inkml:trace>
</inkml:ink>
</file>

<file path=ppt/ink/ink2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0-03-20T15:36:56"/>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1288 636,'1'0,"1"0,0 0,3 0,-1 0,6 0,1 2,1 0,-1 0,0 0,-2-1,-5-1,-1 2,-1-2,-1 0</inkml:trace>
</inkml:ink>
</file>

<file path=ppt/ink/ink24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0-03-20T15:36:56"/>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1276 885,'2'0,"3"0,5 1,17 1,-10 0,2 0,5 0,-3 3,4-1,-1-2,0 3,-2-1,-1 0,-2 0,-2 1,-3-1,0-2,-3-2,-3 0,-4 0,-1-1,-1 1,1-1,0 1,-1 0,-1 0,1-1,-1 1</inkml:trace>
</inkml:ink>
</file>

<file path=ppt/ink/ink24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0-03-20T15:36:56"/>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1774 878,'23'1,"-7"3,8-2,6 0,-4 1,16 2,-1 0,1 4,-7-7,-12-2,-1-3,-5-1,-8 0,-7 3</inkml:trace>
</inkml:ink>
</file>

<file path=ppt/ink/ink24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0-03-20T15:36:56"/>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2125 897,'2'0</inkml:trace>
</inkml:ink>
</file>

<file path=ppt/ink/ink24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0-03-20T15:36:56"/>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1655 1286,'6'0,"-3"-2,1 2,2 0,2 0,3 0,0 0,2 0,4 0,-1 1,0-1,0 0,-5 0,0 0,0 0,0 2,-3-2,1 2,2 0,-5-1,0 1,-2-2,3 2,-3-1,2 0,2-1,-3 3,1-3,-2 0,2 2,0-2,2 2,1-2,-3 0,2 0,-2 0,0 1,-2-1,0 0,1 2,-3-2,1 0,-1 0,3 0,-1 0,-1 0,-1 1,3-1,-1 0,-2 0,1 0,-1 0,3 0,-3 0,1 0,-1 0,1 0,0 0,1 0,2 0,-2 0,0 0,-1 1,1-1,-1 0,0 2,-1-2,1 0,-1 0,1 0,-1 0,1 0,0 0,-1 0,1 1,0 0,-1-1,1 0,-2 0,0 0,0 0,0 0,2 2,-1-2,3 0,1-1,5 1,-1 0,1 0,-2 0,-1 0,3 0,-3 0,-4-1,1-1,-3 2,1 0,-1 0,1 0,-1 0,1 0,0 0,-1 0,1-1,1 1,0 0,3-2,-3 2,2-1,3-1,-1 2,-4 0,0 0,-1 0,0 0,-2 0</inkml:trace>
</inkml:ink>
</file>

<file path=ppt/ink/ink24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0-03-20T15:36:56"/>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2315 1298,'16'0,"-8"0,4 1,-1 1,0 0,0 0,-2-2,2 2,0-2,-1 0,2-1,-1 1,0-2,2 2,3 0,1-2,-4 2,3 0,-2-2,-1 2,1-2,-3 0,3 2,-6 0,3 0,0 0,0-2,0 2,0 0,-3-1,0 1,-3 0,-3 0,1 0,-2 0,0 0,0 0,0 0,1 0,0 0,-1 0</inkml:trace>
</inkml:ink>
</file>

<file path=ppt/ink/ink24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0-03-20T15:36:56"/>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288 1407,'3'0,"1"0,15 2,-8-2,0 2,0 1,6-1,-7-2,5 5,1-3,-2 0,-1-2,1 0,-4 0,2-1,-2 1,2-2,-4 0,1 0,-2-1,-3 0,2 1,-1 1,5-3,-4 4,0-1,2 1,1-2,-5 2,1 0,-3 0,1 0,-1 0,0 0,0 0,-1 0,0 0,0 0,1 0,0 0,-1 0,1 0,1 0,1 1,1-1,-1 0,4 1,-2-1,0 2,0-2,2 0,-3 0,-1 0,0 0,-1 1,-1-1,0 0,-1 0</inkml:trace>
</inkml:ink>
</file>

<file path=ppt/ink/ink24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0-03-20T15:36:56"/>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1021 1412,'1'0,"3"0,-1 0,2 0,5 0,1 0,0 0,0-1,0 1,-1 0,2-2,4 2,-3 1,4-1,-4 0,0 0,-2 0,0 0,0 0,0-1,-5 1,1-3,-1 3,0-2,2 2,0 0,1-2,-1 2,1 1,2 1,0 0,0 0,1 2,-1-3,6 4,-1-3,3 0,2 0,-2-2,0 0,-3 0,3-1,-3-3,0 4,1 1,-1 3,1 0,-6-2,0 0,0 0,0-2,1 1,-1 1,-3 0,-3-1,-1 1,-1-1,0 1,1-1,-1 0,1 1,1-1,-1 1,0-1,1 1,-3-2,3 0,-3 0,1 1,-1-1,1 0,0 0,1 0,0 0,0 0,2 0,3 0,-1-2,-2 2,0-2,1 1,-1 1,0 0,-2 0,0 0,-1 0,1 0,-2 0,1 0,0 0,-1 0,1 0,-1 0,1-2,0 2,-1 0,1 0,-2 0,1 0,-1 0</inkml:trace>
</inkml:ink>
</file>

<file path=ppt/ink/ink24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0-03-20T15:36:56"/>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1799 1425,'31'4,"-7"-4,13-1,2 1,16-3,-6 3,2 2,3-2,-2-5,-6-1,-6 3,-7 3,-6 4,-1-2,1 0,-1 0,-6 3,-4-3,3 0,-3 0,-2-2,-4 0,2-1,-2 1,-1 0,-3-2,-2 1,1 1,-3 0,1 0,-2 0</inkml:trace>
</inkml:ink>
</file>

<file path=ppt/ink/ink24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0-03-20T15:36:56"/>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1175 788,'-1'2,"1"0,-1 1,1 0,0-1,-1-1,1 2,0-2,0 1,-2-1,2 2,0-1,0 0,0 0,0 1,0-1,0 1,-1-2,1 0,0 0,0 0,0 0,1 2,-1-2,0 0</inkml:trace>
</inkml:ink>
</file>

<file path=ppt/ink/ink24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0-03-20T15:36:56"/>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1732 766,'0'1,"0"3,0 0,0-1,0 3,0 0,0 0,2 2,-2 1,2-3,-2-2,1-1,-1-1,0 0</inkml:trace>
</inkml:ink>
</file>

<file path=ppt/ink/ink2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0-03-20T15:36:56"/>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1583 654,'2'0,"0"0,6 0,3 0,0 1,0-1,2 0,1 2,2-2,1 2,-1 0,0 0,3-2,-3 4,-2 0,-2 0,-1-2,0 0,-2-2,-3 0,0-2,0 0,0 1,1-1,-3 2,4-1,-4-1,2 2,-3-1,0-1,0 1</inkml:trace>
</inkml:ink>
</file>

<file path=ppt/ink/ink25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0-03-20T15:36:56"/>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1411 278,'14'0,"57"-12,-55 12,-3 0,1 1,2 1,0 0,1-2,-1 2,-3-2,-2 0,0 0,-3 0,1 0,-3 0,-2 0,-2 0,3 0,-1 0,0 0,2 0,-2 0,3 1,-3-1,2 0,-2 0,0 0,-1 0,1 0,-1 0,-1 0,1 0,0 0,-1 0,1 0,-1 0,1-1,0 1,-1 0,1 0,-1 0,1 0,-1 0,3 0,-1 0,-1 1,1-1,-1 2,-1-1,1 1,0-1,-2-1</inkml:trace>
</inkml:ink>
</file>

<file path=ppt/ink/ink25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0-03-20T15:36:56"/>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1299 485,'4'0,"30"-2,-23 2,0 1,3 1,-3 2,3 0,0-2,2-2,0 0,3 0,-3 0,0 0,0-1,3-1,0 2,0 1,-3 1,0 2,3-2,0 2,-2 1,-1-3,0-2,1-4,0 0,-6 0,3 0,0 0,-2 1,-6 3,-2-2,-1 2,-2 0</inkml:trace>
</inkml:ink>
</file>

<file path=ppt/ink/ink25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0-03-20T15:36:56"/>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1309 567,'1'-1,"0"-1,0 2,5-2,0 0,5 2,0 0,0 0,2 0,1 0,2 1,0 1,-2 0,-1-2,1 0,-3 0,0 0,-5 0,-2-2,-1 2,-1 0,-1 0</inkml:trace>
</inkml:ink>
</file>

<file path=ppt/ink/ink25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0-03-20T15:36:56"/>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1586 567,'4'0,"-2"-1,3 1,-1 0,2-2,2 2,3 0,0 0,0 0,0 0,0-2,0 2,2 0,1 0,2 0,0-2,-2 0,2 0,0 0,-2 0,-3 2,0 0,-5-1,2 1,0 0,-3-2,-1 2,0 0,-1-1,-2 1,0-1</inkml:trace>
</inkml:ink>
</file>

<file path=ppt/ink/ink25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0-03-20T15:36:56"/>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1913 461,'-1'2,"0"-2,-4 2,2-1,1 2,-1-2,0 2,0 0,0-1,1 0,-1 0,0 1,0-2,2 2,-2 0,0-1,0 3,0-2,0 0,1-1,-1 1,1 0,1 1,1-1,-1 0,1-1,0 3,0-3,0 1,0-1,1 1,2 0,0 0,0 0,0-1,-1 0,0-1,-1 0,1 0,-1 1,0-2,2 0,-2 0,1 0,1 0,0 0,-1-2,1 2,0-2,-1 1,1 0,-2-1,0 1,1 1,-2-1,1-1,0-3,1 1,-1-1,1-1,1 2,-3 0,1-1,1-1,-2 3,1 1,-1-1,0 1,0-1,0 1,0-1,0 0,0-1,-2 0,2 1,-1-1,-1 1,1 0,0 0,1 1,-1 1,-1 0,2-1,-1 2,0-1,-1-1</inkml:trace>
</inkml:ink>
</file>

<file path=ppt/ink/ink25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0-03-20T15:36:56"/>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2122 556,'13'0,"49"0,-49 0,-2 0,-3 0,-2 0,-3 0,0-2,-2 2,0 0,-1-1</inkml:trace>
</inkml:ink>
</file>

<file path=ppt/ink/ink25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0-03-20T15:36:56"/>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2028 565,'1'0,"10"2,-5-2,4 0,-1 1,4-1,1 2,2-2,0 2,0-2,-2 0,2 2,-3-2,1 0,-3 0,-7 0,-1 0,-2 0,0 0</inkml:trace>
</inkml:ink>
</file>

<file path=ppt/ink/ink25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0-03-20T15:36:56"/>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1461 656,'1'0,"1"0,3 0,3 1,3-1,0 0,0 2,2-2,-2 0,0 0,0 0,0 0,0 2,-3-2,-2 0,-1 1,-3-1</inkml:trace>
</inkml:ink>
</file>

<file path=ppt/ink/ink25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0-03-20T15:36:56"/>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1452 644,'5'0,"-2"0,3 0,-2 0,4 0,0 0,-2-1,3-1,2 0,1 0,-2 2,-1 0,-3 0,0-1,-2 1,-1 0,-1 0,1 0,-1 0,1 0,0 0,-1 2,1-2,0 1,-1 0,1 1,-2-2,0 0</inkml:trace>
</inkml:ink>
</file>

<file path=ppt/ink/ink25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0-03-20T15:36:56"/>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2040 536,'16'0,"-2"4,5-2,-1 1,-1 1,-3 0,0 0,0-2,-3 0,0-1,-2-1,-1 0,-6 0,0 0,-1 0</inkml:trace>
</inkml:ink>
</file>

<file path=ppt/ink/ink2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0-03-20T15:36:56"/>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1564 627,'2'0,"5"0,-1 0,4 0,4 0,2 0,0 0,0 0,3 0,-3 0,0 1,0-1,-5 2,0-2,0 2,-3-2,1 0,-1 0,1 1,-1-1,0 0,0 0,3 0,-3 0,3 0,0 0,0 2,-2-2,-3 0,-4 0,1 0,-2 0</inkml:trace>
</inkml:ink>
</file>

<file path=ppt/ink/ink26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0-03-20T15:36:56"/>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2148 411,'-2'3,"1"3,-2 0,1 1,0-1,-1-2,2 1,0-1,-2 1,1-3,1 1,0-2,-1 2,1-1,1 1,-1 0,-1-1,1 0,1-1,-1 0,1 1,-1-1,1 1,0-1,-1-1</inkml:trace>
</inkml:ink>
</file>

<file path=ppt/ink/ink26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0-03-20T15:36:56"/>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2107 470,'0'1,"0"0,0 2,-1 0,1-1,0 1,-1-1,1 1,0 0,0-2,0 0,0 0,0 0,1 0,0-1,0 0,0 0,2 0,0-3,1 0,1-1,1 0,1-1,-2 2,-2 0,0 0,-2 3,-1-1</inkml:trace>
</inkml:ink>
</file>

<file path=ppt/ink/ink26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0-03-20T15:36:56"/>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1474 1510,'19'3,"-9"-3,7 2,-1-2,3-1,5-4,0 1,-2-1,2 3,0 2,0 0,2 0,1-2,-6 2,-2 0,-3 0,-3-2,1 2,2 0,-3 0,-2 0,0-2,-5 2,-3 0,0 0,-1 0,1 0,-2 0,0 0,1 0,1 0,-2 0,0 0,0 0</inkml:trace>
</inkml:ink>
</file>

<file path=ppt/ink/ink26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0-03-20T15:36:56"/>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1430 1385,'-3'2,"3"0,-3 0,2 0,-2 1,-2 3,1 0,1-3,0 4,0-1,0 1,-1-1,1-1,1-2,0-1,1 1,1 0,0-1,0 1,0 0,2-1,1 3,-1-2,1 1,0-1,0 0,0 0,0 0,0-1,-2-2,1 0,-1 0,0 0,1 0,-1 0,0-1,1 0,0 0,0-3,1-1,0 1,-1-1,-1 1,0 1,1 1,-1-1,1 0,-2 1,0 0,1 0,-1-1,0 1,0-1,-1 1,1-1,-2 0,0-1,-1 1,2 0,0 0,-1 2,0-1,1 1,-1-2,1 2,0 0,0-2,0 1,-2-1,1 0,2 2,-2-2,1 3,-1-2,1 1,0-1,0 1,0 0,1 0,-1 1</inkml:trace>
</inkml:ink>
</file>

<file path=ppt/ink/ink26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0-03-20T15:36:56"/>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1426 1482,'1'0,"0"0,1 0,0 0,-1 0,0 1,1-1,-1 1,2-1,-1 0,1 0,-1 0,1 0,0 0,-2 0,0 0,0 0</inkml:trace>
</inkml:ink>
</file>

<file path=ppt/ink/ink26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0-03-20T15:36:56"/>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1216 578,'6'0,"0"0,0 0,5-2,0-2,3 0,0 0,3 0,-3 2,-1 0,1 0,0 0,-1 2,11 0,0-2,-5 0,5-3,1 3,-4 2,-5 1,-2-1,-3-1,-7 1,-3-1</inkml:trace>
</inkml:ink>
</file>

<file path=ppt/ink/ink26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0-03-20T15:36:56"/>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1460 941,'2'0,"0"0,1 0,1 0,2 0,4 1,1-1,0 0,0 0,0 0,-1 0,2 2,-1 0,-3-2,0 0,-3 0,1 0,-2 0,-2 0,3 0,-3 0,1 0,-1 0,1 0,-3 1,1-1,0 0,0 0,0 0,2 0,-1 0,1 0,0 0,-1 0,1 0,-1 0,3 0,-3 0,1 0,-1 1,3-1,-1 0,4 0,1 2,2 0,-3-1,-2-1,0 0,-3 2,0-2,-1 1,0-1,0 0,-1 0,2 0,-1 0,1 0,-1 0,1 0,-1 0,1 0,-1 0,3 2,-3-2,1 0,1 0,1 0,-1 0,2 0,0 0,2 0,0-1,1 1,-1 0,0 0,-4 0,2 0,-1 0,-3-2,1 2,0 0,-2-1,0 1,1 0,-2-1,1 1,1 0,-1 0,0 0,0 0,1-1,0 1,0-1,1 1,-1-2,3 2,-1 0,0 0,0 0,1 0,-1-1,-1 1,1 0,-1 0,1 0,-2 0,1 0,-1 0,1 0,0-2,-1 1,1 1,0-1,0-1,-1 2,1-1,0-2,-1 2,3-1,-1 2,-1 0,-1-1,1 1,-2-1,0 1,0 0,0-1,1 1,-1 0,0 0,1-2,0 2,0 0,0 0,1 0,0-1,-1 1,1 0,-1 0,1 0,0-1,-2 1,1 0,-1 0,2-2,-2 2,2-1,-2 1</inkml:trace>
</inkml:ink>
</file>

<file path=ppt/ink/ink26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0-03-20T15:36:56"/>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1527 1103,'2'0,"0"0,1 0,-1 0,2 0,2 0,2 0,3 0,0 0,5 0,-2 2,-1-2,1-1,-3 1,0-2,0 0,-2 2,-3-2,-4 2,1-1,0 1,-1 0,1 0,0-1,-1 1,1 0,-1 0,3 1,-2 1,1-2,-1 1,1 1,-2-2,1 1,0 0,-1-1,1 0,1 0,1 0,-1 0,0 2,1-2,-1 0,0 0,-1 0,1-1,0 0,2 1,0 0,0 0,5 0,0-2,-3 2,-2-2,-2 2,1 0,-3 0,1 1,-2-1,2 0,-1 0,1 0,-1 1,1-1,0 0,-1 0,1 2,-1-2,0 0,-1 1,0-1,0 1,1 0,1-1,0 1,-1 1,1-2,0 0,1 1,-1-1,-1 0,1 0,-2 1,0-1</inkml:trace>
</inkml:ink>
</file>

<file path=ppt/ink/ink26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0-03-20T15:36:56"/>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1719 1208,'4'0,"-1"0,-1 0,1 0,3 0,-3-2,3 2,-2 0,0 0,2 0,0 0,0 0,0-1,0 1,-1 0,1-2,0 2,-2-1,4-1,-2 2,-1 0,1 0,0-1,0-1,0 2,-2 0,4 0,-2 0,0 0,0-1,-2 1,7-2,-3 0,3 2,1-2,-1 0,0 1,0 1,0 0,0 0,-3-2,0 2,-2 0,-3 0,0 0,-1 0,1 0,-1 0,1 0,0 0,-1 2,1-2,-1 0,1 1,0-1,-1 0,1 1,0-1,-1 0,2 0,-1 2,3-2,0 1,-1 1,3-1,-2 1,5 0,-5-2,2 1,1 1,-3-2,0 0,-2 0,1 0,1 0,0 0,-4 0,2 0,-1 0,1 0,1 0,-3 0,1 0,-1 0,1 0,-1 1,1-1,0 2,0-1,-1-1,1 2,0-1,-1-1,1 1,0 1,-1-2,1 1,-1-1,1 0,0 0,-1 0,2 0,2 0,2 0,-1 2,1-2,0 1,4 1,-4-2,3 0,0-1,0-1,-2 1,0-1,-1 2,0 0,-2 0,-2 0,1 0,-3 0,1 0,-1-1,0 1,-1 0,0 0,1 0,1 0,0 1,-1 1,1-1,-2-1,2 1,-1 1,1-1,0-1,-2 0,1 0,-1 0</inkml:trace>
</inkml:ink>
</file>

<file path=ppt/ink/ink26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0-03-20T15:36:56"/>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1726 1201,'1'0,"0"0,1 0,0 0,-1 0,2-1,-2 1,1 0,1 0,-1 0,-1 0,2 0,-1 0,1-1,-2 1,0 0,2 0,-2 0,0-2,0 2,3-1,-1 1,1 0,0-1,1 1,1 0,-2-2,0 1,2 1,2 0,-3 0,3 0,0 0,0 0,3 0,-3 0,3 0,0 0,0 1,-2 0,2 3,-2-4,-3 2,-2-2,-1 1,-1-1,0 0,-1 0,0 0,0 0,1 0,1 0,-1 0,1 0,1 2,-1-2,1 1,2-1,0 0,-1 2,1-2,0 1,0 1,0-2,-2 1,1-1,1 2,0-1,0-1,0 2,0-2,0 1,-1-1,-1 0,-2 0,1 2,-2-2</inkml:trace>
</inkml:ink>
</file>

<file path=ppt/ink/ink2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0-03-20T15:36:56"/>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1560 641,'1'0,"1"0,2 0,1 0,3 0,-2 0,4 2,1-2,2 0,-1 2,1 0,3-2,3 2,-2 0,2 0,-6-2,1-1,-3 1,-5 0,0 1,0-1,-2 0,0 0,4 0,0 0,3 0,0 0,0-1,-2 1,-1-2,-2 2,-3 0,0-1,-2 1,0 0</inkml:trace>
</inkml:ink>
</file>

<file path=ppt/ink/ink27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0-03-20T15:36:56"/>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2091 1207,'10'2,"63"10,-46-9,0 1,-1-4,3 0,1 5,-3-5,-1 0,1 0,-11 2,-3-2,-4 0,-7 0,-1 0</inkml:trace>
</inkml:ink>
</file>

<file path=ppt/ink/ink27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0-03-20T15:36:56"/>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1736 1201,'33'2,"-17"0,3 0,0 2,3 1,2-1,-5 0,3 1,-6-5,0-1,-3 1,-2 0,-2 0,-3 0,-2 0,0 0,2 0,0 0,0 0,2 0,1 2,-3-2,-2 1,2-1,0 0,-3 0,1 0,-1 0,-1 0,2 0,-1 0,-1 0,1 0,-2 0,0 0,2 0,-1 0,1 2,0-2,1 1,0-1,-1 0,0 1,-1-1,1 0,-1 0</inkml:trace>
</inkml:ink>
</file>

<file path=ppt/ink/ink27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0-03-20T15:36:56"/>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1550 1284,'7'0,"4"0,3 0,-1 0,1 0,2 0,-5 0,-1 0,1 0,-2 1,-5 0,1-1,-3 0,1 0,-1 0,1 0,-1 0,1 0,0-1,1 1,-1 0,1 0,2-2,2 2,3 0,-3 0,3 0,0 0,0-2,5 2,0 0,3 0,-3-2,-2 3,0-1,-4 0,2 2,-6-2,2 0,0 0,-2 0,-2 0,4-1,-3 0,-1 1,0-2,1 1,-2 0,-1 1,-1 0,2 0,-1 0,1 0,1 0,4 0,3 0,-3 0,3 0,0 0,0 0,-5 0,-4 0,-1 0</inkml:trace>
</inkml:ink>
</file>

<file path=ppt/ink/ink27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0-03-20T15:36:56"/>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861 673,'1'1,"2"-1,-1 0,1 0,1 0,2 0,0 0,2 0,3 2,-2-2,-1 0,0 0,0 0,1 2,-1-2,3 0,-2 2,-3-2,2 1,-4-1,1 2,-1-1,-1-1,-1 0,2 0,-1 0,-1 0,3 0,-1 0,0 0,2 0,3-2,-3 1,0-1,0 2,0 0,0 0,2-3,-3 3,-1 0,0-2,-1 2,1-1,-1 1,0-2,-2 2,0 0</inkml:trace>
</inkml:ink>
</file>

<file path=ppt/ink/ink27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0-03-20T15:36:56"/>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1154 680,'1'0,"0"1,0-1,1 0,0 0,1 2,-1-2,1 1,0 0,-1-1,3 0,1 2,-2-2,-1 0,-1 0,1 0,-1 1,1-1,0 0,-2 0,0 1,1-1,-1 0,1 1,-1-1,0 0,0 0,0 0,0 0,0 0,2 0,-1 0,3 0,-1 0,0 0,1 2,1-2,-4 0,4 1,-1 1,-3-2,1 1,-1-1,1 0,0 0,-1 0,1 0,-2 0,1 0,-1 0,2 0,-2 0,0 1,2-1,-1 0,1 0,-1 0,2 0,1 0,1 2,0-2,-2 0,0 0,2 0,-3 0,1 0,-1 0,-1 0,3 0,-3 0,1 0,1 0,-1 0,1 0,-2 0,1 0,-1 0,1 0,0 0,1 0,-2 0,5-1,-3 1,2-1,-2 1,1-2,-3 2,1 0,1 0,-1-1,-1 1,1 0,-1 0,0 0,-1 0,0 0,0 0,1 0,0 0,-1-1,1 1,1 0,-2-1,1 1,-1 0,2 0,-2 0,0 0,0 0,0-1,0 1,2 0,-1 0,1 0,0 0,-1 0,1-2,-1 2,3 1,-3-1,1 0,0-1,-2 1,0 0,0 0,0 0,2 0,-1 0,1 0,-2 0,1 0,1 0,-2 0,1 0,1 0,0 0,-1 0,-1 0,2 0,-1 0,1 0,1-1,0 1,-1 0,1 0,-1 0,1 0,-1-1,-1 1,1 0,-2 0,0 0,0 0,0 0,1 0,-1 0,0 0,0 0,1 0,1 0,1 0,1 0,-1 0,0 0,0 0,-1 0,1 0,-1 0,-1 0,1 0,-1 0,1 0,0 0,-1 0,1 0,-1 0,1 0,0 1,-1-1,1 2,0-1,-1-1,1 1,1-1,-1 2,3-2,0 1,2-1,1 0,1 0,1 0,0 0,0-1,-2 1,2-1,0 1,-5 0,0-2,0 2,-2-1,-1 1,-1 0,1 0,1 0,-1 0,1 0,-1 0,-1 0,3 0,-3 0,1 1,1 1,1-1,-3-1,1 0,-1 0,1 0,-1 0,1 0,0 0,-1 0,2 2,-1-2,1 0,-1 0,-1 0,1 1,-2-1,0 0,1 0</inkml:trace>
</inkml:ink>
</file>

<file path=ppt/ink/ink27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0-03-20T15:36:56"/>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792 591,'1'6,"-1"-4,0 3,0-3,1 1,-1-1,2 1,-2 0,0-2,1 0,-1 0,1-1,0 0,0 0,0 0,2-1,0-2,0-2,0 1,0-3,2 0,2 0,-2 4,-2-1,0-1,0 1,0-1,-2 2,0 1,1 1,-1-1,-1 1,0 0,0 0,0 0,0 0,0 0</inkml:trace>
</inkml:ink>
</file>

<file path=ppt/ink/ink27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0-03-20T15:36:56"/>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1018 797,'21'-2,"-11"2,1 0,0 0,0 0,0 0,0 0,-1 0,-4 0,-3 0,0 0,-2 0,1 0,-1 0,1 0,-1 0,0 0,1 0,1 0,-2 0,1 0,1 0,-1 0,1 0,0 0,-1 0,1 0,1 0,0 0,-1 0,-1 0,0 0,-1 0</inkml:trace>
</inkml:ink>
</file>

<file path=ppt/ink/ink27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0-03-20T15:36:56"/>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1229 765,'1'0,"0"0,0 0,2 2,-1-2,1 0,0 1,1-1,-1 3,0-2,-1 0,1-1,0 2,-1-2,1 1,-1-1,1 0,-2 1,2-1,-2 0,0 1,0-1,1 2,0-2,0 1,1 0,-1-1,1 2,-2-2,2 1,-1-1,1 1,0-1,-1 2,1-2,0 0,-1 0,1 0,-1 0,1 0,-1 0,4 0,-1 0,-3 0,2 0,-1 0,0 0,-1 0,1 0,-1 0,-1 0,0 0,1 0,0 0,-1 0,0 0,0 0,2 0,-2 1,1-1,1 0,0 0,-1 0,1 0,-1 0,1 0,-1 0,1-1,0 1,-1 0,-1 0,0 0,1 0,-1 0,0 0,0 0,1 0,0 0,0 0,1 0,-1 0,1 0,-1 0,1 1,-2-1,0 0,2 0,-2 0,0 1,1-1,-1 0,1 0,-1 0,0 0,0 0</inkml:trace>
</inkml:ink>
</file>

<file path=ppt/ink/ink27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0-03-20T15:36:56"/>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1536 798,'4'0,"0"0,0 0,2 0,4 0,4 0,-1 0,1 0,0 2,2-2,-3 0,-2 0,2 0,1 0,-1 0,-2 0,5 0,-2 0,2 2,-3-2,-2 0,0-1,0 1,1-2,-2 2,1 0,0-1,1-3,2 2,-3 0,3 0,2 0,-2-2,0 2,0 0,-3 0,3 0,-1 0,1-2,-2 2,-1 0,0 0,-3 2,-5-1,1 1,-1 0,-1 0,1 0,0 0,-1 0,-1 0</inkml:trace>
</inkml:ink>
</file>

<file path=ppt/ink/ink27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0-03-20T15:36:56"/>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1092 1135,'9'0,"7"0,0 2,6 0,4-2,1 2,-1 1,-1-5,-1 6,-3-2,1 0,-6 2,-2-2,-6-2,-3 0,-3 0</inkml:trace>
</inkml:ink>
</file>

<file path=ppt/ink/ink2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0-03-20T15:36:56"/>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1614 635,'2'0,"4"0,4 0,4 0,2 0,0 0,0 2,1 0,-1 2,1-2,-4 0,1-2,-3 0,-1 0,-4 0,0 0,-1 0,-3 0,1 0,-2 0,0 0</inkml:trace>
</inkml:ink>
</file>

<file path=ppt/ink/ink28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0-03-20T15:36:56"/>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1389 451,'-1'0,"-3"1,-4 3,-4-2,-4 0,0-2,-3 0,-5 0,-2 2,1 5,1-1,2-1,6-1,2-2,-2 0,2 2,2 0,-2 0,1-4,-4 0,1 0,3 2,-1-3,3-1,0 2,5 0,-4 0,4-2,-3 2,1-2,2 2,-3 3,-2-3,2 3,-2-1,0 0,0 0,0-2,7 0,-1 1,1-1,1 0,-1 2,1-2,-3 1,0 1,-2-2,0 0,1 2,-1-2,-1 1,1-1,0 2,-3-2,2 2,-2 0,3-2,-4 2,4-2,0 0,-3 0,0 0,0-3,0 3,2-4,4 3,1-1,1 2,2-1,0 1,0-1,-2 0,1-1,-1 1,0 0,0-1,1 1,-1 1,0-3,1 3,-1-1,0-1,0-1,1 2,-1 1,-1-1,-1-2,2 0,1 3,-1-2,3 1,-1 1,0-1,0-1,-1-1,1 0,0 0,-1 1,1-1,1 0,0 2,0 0,0-1,0-1,0 0,2-1,1-1,0-1,0 2,0-1,0 1,0-1,1 2,-1 0,1-2,-3 5,1-1,0 1,-1-2,2 1,-1 0,1-1,2-1,1 2,2-1,6 0,3 0,-1 0,0 0,6-2,-3 2,2 2,-5-2,1 0,-1-3,-2 3,-3 1,0-1,1 0,-1 2,-3 0,3 0,-3-2,1 2,2 1,0 3,1 0,-1-2,3 2,0 0,0 0,0-4,-1-1,1 1,-3 0,2-2,1 2,-3-2,0 2,0 0,-3 0,3 0,0 0,0 0,0 1,0 1,0-2,0 0,0-1,0 1,0-2,0 0,-3 2,4-2,-4 2,3-2,-5 1,0 1,2 0,3 0,1 2,-1 0,-3-2,1 2,-3-2,0 0,-4 0,1 0,0 1,-1-1,1 2,-1-2,1 0,-2 0,2 1,-1 0,1-1,0 3,0-1,-1-1,1 2,0-2,-2 2,0-3,1 2,-1 0,0 0,0 1,1 0,-1-1,0 1,-1 0,0-2,2 1,-2 1,0-1,0 1,0-2,-2 2,2-2,-2 1,-1 1,0 0,0-2,0 2,0 0,-1-1,0 1,-1-2,1 0,-1 1,-1-1,2 1,-6 0,1-1,-2 1,-1 2,-2-2,-2 2,-1 0,1 0,-1 1,6-4,3-1,5 0,0 0</inkml:trace>
</inkml:ink>
</file>

<file path=ppt/ink/ink28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0-03-20T15:36:56"/>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836 700,'11'0,"-1"0,3 0,4 2,-1-2,2 0,4 2,-6 0,0 0,-2-2,2 2,-5-2,0 2,-2-2,-1 0,1-1,-3 1,-2 0,0 0,-1 0,1 0,0-1,1 1,-1 0,0 0,0-2,1 2,1-1,5-1,-5 2,2 0,0 0,3 0,0 0,-3 0,0 0,1-2,-3 1,1-1,-1 2,-2 0,-2 0,1 0,1 0,-1 0,-1 1,3 0,3 2,1 1,3 0,-1-2,1 2,1-4,1 0,-4 0,2 1,-2-1,1 0,0 0,-3 0,3 0,-5 0,2 0,-4 0,2 0,-1 2,3 0,-4-2,2 1,-1 1,1-2,-2 0,2 0,0-1,2 1,3 0,0 0,0 0,-3 0,-2 0,0 0,-3 0,-1 0,0 0</inkml:trace>
</inkml:ink>
</file>

<file path=ppt/ink/ink28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0-03-20T15:36:56"/>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1509 642,'0'-1,"0"0,0 0,-1 0,0-2,-1 1,-1-1,0-2,0 1,-3-1,-3-1,-1-1,-2 1,3 2,-3-2,1 2,0 2,4 1,-2-3,3 4,2 0,2 0,-1 0,-1 0,-1 1,1 0,-2 1,3 1,-1-2,1 2,-2 0,2 0,-3 0,3 0,-1 0,1-2,0 1,0 0,0 1,1 0,-1 0,0 0,0 0,0-1,0 1,1-1,1-1,-2 0,2 2,-2 0,1-1,2 1,-1 1,1 2,-1-1,1 1,0-2,0 2,0-2,3 1,0 1,0-3,3 0,1 1,2-1,0 1,0-1,3 1,-1-2,0-2,0 0,5 0,-3 0,1-1,-3-1,-2 1,2-3,1 0,-6 1,1-1,-4 3,0-2,-1 3,-1-1,-1 0,0 0,0-3,0 1,0-1,-3-1,1 1,-1-1,2 3,-2-1,2 0,-1 0,2 2,-1 0</inkml:trace>
</inkml:ink>
</file>

<file path=ppt/ink/ink28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0-03-20T15:36:56"/>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706 1031,'0'1,"2"0,1 1,2-2,3 1,0-1,6 0,-1 0,1 2,2 0,0-2,0 0,-2 0,-1 0,-2 0,0-1,-2 0,0-3,-2 1,1 1,4-2,-6 1,1 1,-1 2,-2 0,-2 0,1-1,0 1,-1 0,1 0,-2 0,0 0,2-1,-2 1,1 0,-1 0,0 0,1 0,-1-2,1 2,1-1,1 0,1-1,-3 2,1-1,-1 1,1 0,0 0,-1 0,1 0,-1 0,1 0,-1 0,3 0,-3 0,4 0,-1 0,-1 0,2 0,0 2,0-1,0 1,0-1,-1 1,1-2,-2 0,0 0,1 0,1 0,-2 0,0-1,1 1,1-3,-2 2,2 1,3-2,-1 2,-2-1,0 1,-2 0,-1-2,1 2,-1-1,-2 1,0 0,2 0,-1 0,1 2,0-2,-2 1</inkml:trace>
</inkml:ink>
</file>

<file path=ppt/ink/ink28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0-03-20T15:36:56"/>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1110 866,'-3'3,"0"5,-2-3,2-1,0 1,-1-1,1 1,0-2,0-1,0 0,1 1,0-1,1 0,1-1</inkml:trace>
</inkml:ink>
</file>

<file path=ppt/ink/ink28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0-03-20T15:36:56"/>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1068 892,'0'3,"0"-1,0-1,0 2,0-1,0-1,0 2,0-1,0 0,0-1,0 0,0 0,1-1,0 1,1-1,0 1,0-1,0 0,1 0,0 0,-1 0,1-2,0 1,-1 1,1-1,-2 1,0 0,1 0,-2-1,0-1</inkml:trace>
</inkml:ink>
</file>

<file path=ppt/ink/ink28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0-03-20T15:36:56"/>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1264 930,'-3'0,"1"0,-1 0,1 0,-1 0,2 0,-1 0,1 0,-1 0,0 0,1 0,0 0,-2 0,1 0,-1 1,2-1,0 0,0 0,-1 0,0 1,-1 1,1-2,-1 1,0-1,1 2,-1-1,0 2,0-2,0 2,2 0,-2 0,0-2,1 2,-1 0,1-1,0 1,2 0,-2-2,2 1,0 1,-1 0,1-1,0 1,0-1,0 1,2 0,-2-1,3 1,-3 0,2 0,0-1,1 3,0-4,-1 2,1 0,4 0,2 1,-3-1,6 1,-1-2,0-1,0-1,0 2,0-2,0 0,0 0,0-1,0 0,-5 1,-1-3,-1 0,-1 0,0 0,0 0,-3 1,1-3,-1 1,0-2,0 2,0-1,-3 1,1-1,1 1,-2-1,1 3,-1-5,0 4,1 1,-1-3,0 2,0 0,0 1,0-1</inkml:trace>
</inkml:ink>
</file>

<file path=ppt/ink/ink28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0-03-20T15:36:56"/>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1091 1009,'-1'0,"-1"0,2 1,-1 0,0 2,0-1,-2 1,0 0,0 0,0 0,-1 0,1-1,0 1,0 0,1-1,2-1,-3 0,3 0,-1-1,0 3,0-3,1 1,-2 0,1 1,0-2,0 1,1 1</inkml:trace>
</inkml:ink>
</file>

<file path=ppt/ink/ink28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0-03-20T15:36:56"/>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1047 1034,'0'1,"0"2,0-2,0 0,0 0,-1 0,-1 0,2 1,-1 0,1-1,-1 0,1 2,0-2,0 1,0 0,0-1,0 0,0 0,1-1,3 0,-1-2,1 1,3-2,-1 1,-3 1,-1-1,0 1</inkml:trace>
</inkml:ink>
</file>

<file path=ppt/ink/ink28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0-03-20T15:36:56"/>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1187 1037,'-1'0,"-13"5,13-4,0 0,-2 2,1-1,-1 3,0-1,-2-1,2 2,0-1,-3 4,3-5,2-1,0 1,1 0,0-1,0 1,0-1,0-1,2 2,1 1,0 1,2 0,0-1,-2 1,1-2,0-2,3 1,-5-1,3-1,1 0,2 0,-4 0,2-2,-1-1,1 0,-2 0,1-2,-2 2,0 1,0-1,0-2,-2 2,0-3,-1 2,0-2,0-2,0 2,0 2,0-2,-1 3,-2 0,0 0,0 0,0 2,0-3,0 1,1 0,-1 0,-2 0,2 0,1 0,-1 1</inkml:trace>
</inkml:ink>
</file>

<file path=ppt/ink/ink2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0-03-20T15:36:56"/>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1627 640,'1'0,"5"0,2 0,3 0,2 0,0 0,3 0,1 2,-1-2,8 0,-6 0,-2 0,-2 0,-3 0,-3 0,1 1,-1-1,0 0,-2 0,-1 0,1 0,-4-2,3 2,-3 0,-1 0</inkml:trace>
</inkml:ink>
</file>

<file path=ppt/ink/ink29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0-03-20T15:36:56"/>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989 1140,'-1'0,"-2"2,1 1,0 0,-1 0,0 0,0 0,0-1,0 1,1 0,-1 0,0 0,2-2,-1 1,2-3,0-1</inkml:trace>
</inkml:ink>
</file>

<file path=ppt/ink/ink29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0-03-20T15:36:56"/>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956 1158,'0'3,"0"1,0 0,0-1,0-2,0 0,1-1,0 0,2-1,-1-1,3-1,-2 0,3 0,-1 0,-3 0,3 0,-2 1,-2 2</inkml:trace>
</inkml:ink>
</file>

<file path=ppt/ink/ink29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0-03-20T15:36:56"/>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1111 1135,'-11'9,"8"-4,-4 10,3-3,1-1,1 1,0-1,2-3,1 3,4-4,0-2,-1-2,4 0,-1 1,0-1,2 0,2 1,-2-2,2-2,-3-1,-1-2,-4 0,0-1,0-3,-1 1,-1-5,-1 0,0 0,0 0,0 3,0-1,-2 5,-1 1,2 0,0 1,-2-3,0 2,0-1,-4 1,1-1,1 1,3 1,-1 2,2 0,0 0</inkml:trace>
</inkml:ink>
</file>

<file path=ppt/ink/ink29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0-03-20T15:36:56"/>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1229 1211,'5'4,"-2"-3,0 0,1 2,3-1,-2-1,-1-1,0 2,-1-2,-1 0,0 0,-2-4</inkml:trace>
</inkml:ink>
</file>

<file path=ppt/ink/ink29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0-03-20T15:36:56"/>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1318 1086,'23'-1,"-14"1,0 2,-3 0,-2 1,1 0,-2 0,-2-3</inkml:trace>
</inkml:ink>
</file>

<file path=ppt/ink/ink29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0-03-20T15:36:56"/>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1027 1337,'0'-1,"1"1,6 0,-3 0,4 0,3 1,3 1,2 2,1-2,-1 0,0 1,3-1,-2 0,-1-2,-3 0,-2 2,0-2,-5 0,2 0,-2 1,0 1,1-1,7 1,-10-2,-1 0,1 0,-1-1,-1 1,1-1,0 0,-1-1,0 1,0 1,1 0,-1 0,1-1,-1 1,1 0,0-2,-1 2,3-1,-3 0,4-1,-1 1,-1 1,2 0,-1-2,-1 2,4 0,-6 0,4 0,-3-1,0-1,-1 2,3 0,-3-1,3 0,-3 1,1 0,-1 0,1 0,0 0,-1 0,1 0,-1-2,1 2,0 0,-1 0,1 0,-1 0,1 1,-1-1,1 1,1-1,-1 1,0-1,0 2,-1-2,2 0,-1 0,-1 0,3 0,1 0,-4 0,4 1,1 1,1 0,3-2,0 1,-2-1,-1 0,3 0,-2-2,-3 0,2 2,-3-1,-3-1,1 1,0 1,-1-1,-1 1,1 0,-1-1,0 1,0 0,0 0,0-2,2 2,-1 0,1 0,-1 0,1 0,1 0,-1 0,3 0,0 1,2-1,3 0,-3 0,0 0,-3 0,-1 0,0 0,1 0,-3 0,1 0,-1 0,-1 0,-1 1</inkml:trace>
</inkml:ink>
</file>

<file path=ppt/ink/ink29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0-03-20T15:36:56"/>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1835 1371,'3'0,"-2"-2,1 2,1 0,-1 0,3 0,1 1,0 0,5 1,-3-2,1 0,-1 2,1-2,-1 0,1-1,-1 0,0 1,1 0,-3 0,0 0,0 0,0 0,-2 0,2 0,3 2,-3-2,4 2,-2-2,4 1,-2-1,-1 2,2-2,-5 0,2 2,-2-1,3-1,-1 0,0 0,1 0,-1 0,0 0,-2 0,2-2,-3 2,1-2,-2 2,0 0,4 0,-3 0,1-1,0-1,3 1,-1-1,3 2,0-2,0 2,0 0,0 0,0 0,0 0,-1 0,2-2,1 0,1 0,-3 0,1-1,-1 1,0 0,-6 2,-3 0,-1-1,0 1</inkml:trace>
</inkml:ink>
</file>

<file path=ppt/ink/ink29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0-03-20T15:36:56"/>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2064 1111,'-1'0,"0"4,-9 29,6-26,1-1,1 0,-1 1,2-4,-1 3,2-4,0 1,0-1,1 1,-1-2,1-1</inkml:trace>
</inkml:ink>
</file>

<file path=ppt/ink/ink29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0-03-20T15:36:56"/>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2119 1159,'6'9,"-5"-7,2 0,-3 0,3 1,-2-2,0 2,2-3,-2 0,0 0,1 0,1 0,0-1,-1-1,1-1,0 0,0 0,-2 0,-1-1,0 1,-1 1,-1-1,1 0,-2 2,2 0,-1 1,-1-2,0 2,1 0,-1 0,1 0,0 0,1 0,-1 3,1-2,-2 2,0-1,0 3,2-2,-2 0,2-1,1 1</inkml:trace>
</inkml:ink>
</file>

<file path=ppt/ink/ink29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0-03-20T15:36:56"/>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477 547,'5'1,"4"0,2 1,0 0,5 0,1 0,-3 2,2-2,-3-2,-2 0,0 0,0 0,3 2,0 2,-3 0,1 0,-1 0,-6-3,-2 2,-1-3,1 0,-2 1,1-1,-1 0,1 1,0 0,1 1,0-1,1 1,0-1,1 1,3-2,-2 0,0 1,0-1,2 0,0 2,-2-2,2 0,-3 0,-1 0,0 1,1-1,-4 0,1 0,1 0,-2 0,0 0,0 0,2 0,-1 0,7 0,-1 0,3 0,0 2,2-2,-2 0,2 0,1 0,0 2,-3 0,3 0,-3 2,0-2,1 0,-2-2,1 0,0 0,0-1,1-3,-1 2,1-2,-4 2,1-1,0-1,0 1,-2-1,-1 3,0 1,-1-2,-3 1,1-1,0 1,0 0,-1-1,1 1,0-2,0 2,-1-1,3 2,-1-1,2 1,-2 0,1 0,-3 0,1-1,-1 1,0 0,-1 0</inkml:trace>
</inkml:ink>
</file>

<file path=ppt/ink/ink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0-03-20T15:36:56"/>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1568 1130,'37'-13,"22"1,-41 9,-1 1,0-1,1 1,-1 0,-1 1,0 0,1 1,2 0,5 1,4 2</inkml:trace>
</inkml:ink>
</file>

<file path=ppt/ink/ink3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0-03-20T15:36:56"/>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1578 621,'3'-1,"3"-1,33-1,-28 3,0-2,0 2,0 0,-5 0,0 0,-2 0,-1 0,1 0,-1 0,-1 0,1 0,0-1,-1 1,1 0,-1-2,1 1,0 1,-1 0,3 0,1 0,0 0,4 0,1 0,2-2,-1-2,-1 2,1-1,-1-1,1 0,-1 0,-2 0,-3 3,-3 1,-2 0</inkml:trace>
</inkml:ink>
</file>

<file path=ppt/ink/ink30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0-03-20T15:36:56"/>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501 651,'3'0,"1"0,20-9,-10 8,-2-3,-1 2,0-2,3 4,0-2,-1 2,-2 1,0 1,1 2,-1-3,1 3,1-2,4 2,-6-2,0 0,0-2,0 0,0-1,0 1,0 0,3-2,0-2,-3 2,3 2,-3-1,5 1,-2 1,2 1,0-2,0 0,-5-1,0 1,0-2,0 2,0-2,0 2,0-2,1 0,-4 2,1-2,-5 2,4 0,0-1,-2 1,2 0,-2 0,1-2,-3 2,-2 0,1 0,-2 0,0-1,0 1,0 0,1 0,0 0,1 0,-1 0,1 0,-2 0,0 0,0 0</inkml:trace>
</inkml:ink>
</file>

<file path=ppt/ink/ink30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0-03-20T15:36:56"/>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534 776,'4'0,"0"1,2-1,2 0,3 0,0 0,0 0,5 0,0-1,1-1,4-2,1 0,2-1,3 3,-1 2,-4 0,-3-2,0-2,-3 2,1-3,-4 3,1-2,-2 3,-3-3,2 0,1 0,-3 1,2-1,-3 4,1-2,-2 4,-1 0,-2-1,2-1,-1 2,1-1,-2-1,1 2,-3-2,2 0,-1 0,1 0,0 0,2 0,2 0,-3 0,-1 0,0 0,0 0,-1 0,0 0,-1 0,1-1,-2 1,0 0,0 1,0 0,2 1,0 0,-1-1,1 0,0 1,-2-2,0 1,0-1</inkml:trace>
</inkml:ink>
</file>

<file path=ppt/ink/ink30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0-03-20T15:36:56"/>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807 883,'0'-1,"3"1,1 0,1 0,-1 0,-1 2,3-1,-2 1,0-1,4-1,1 2,-1-2,1 0,1 0,-1 0,-3 0,2 0,-6 0,1 0,-2 0,1 1,0-1,-1 0,0 0,1 0,1 0,-1 0,1 0,1 0,-1 0,-1 0,1-2,1 2,-1 0,1 0,-1 0,-1 0,3 0,-3 0,1 0,-1 0,1 0,-1 0,0 0,-1 0,3 1,0-1,0 1,1 1,-1-1,-1-1,1 0,0 0,-1-2,-2 1,2-1,-2 1,1-1,0 0,-1-1,0 3,0-1,1 0,-1 1,0 0,0-2,1 2,1-1,-2 1,2 0,-1 0,1 0,1 0,0 0,-1 0,1 0,0 0,2 0,3-2,-3 1,5 1,-3-2,3 2,-2-2,0 1,-3-1,-2 1,1-1,-3 1,1 1,0-2,-1 2,1 0,-1-1,1 1,0 0,-1 0,1 0,-1 0,1 0,-1 0,1 0,-2 0,0-1,2 1,-1 0,1 0,-2-1,1 1,1 0,-1 0,1 0,-1 0,1 0,0 0,-1 0,1 0,-1 0,3 0,-1 0,-1 0,2 0,0 0,-3 0,1 0,-1 0,1 0,0 0,-2 0,0 0,0 0,0 0,0 0,0 0,1 0,0 0,-1 0,3 0,-2 0,3 1,-2 0,-1 0,1 1,0-1,-1-1,1 1,0-1,-1 0,1 2,0-2,1 0,-2 0,3 0,-3 0,1 0,-1 0,1 0,-1 0,1 0,0 0,-1 0,1 1,-1-1,3 2,-1-2,0 1,-1-1,0 0,-1 0,2 0,-1 0,0 0,2 1,-1 1,-1 1,1-2,1-1,1 2,-2-1,2 1,-1-1,1 1,-2-1,1-1,-1 2,2-1,-2 1,2-2,0 0,1 1,-1-1,0 0,-4 0,1 0,-1 0,1 0,-1 0,1 0,-1 0,1 0,0 2,-1-2,1 0,-1 0,1 0,0 0,-1 0,2 0,1 1,1-1,-2 1,2-1,0 2,0 0,3-1,2-1,-3 0,-2 0,0 0,0 0,-1 0,-3-2,1 2,0-1,-2 1,0 0,0 0,0 0,2 0,-2 0,0 0,1 0,-1 0,2 0,-2 0</inkml:trace>
</inkml:ink>
</file>

<file path=ppt/ink/ink30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0-03-20T15:36:56"/>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2390 780,'-1'2,"0"-1,-2 0,-3 2,-1 2,0-1,-2-1,2 2,1-1,3-1,0-1,0 1,0-1,3-1,0 0,0 0,0 0,3 2,0 0,0-1,0 1,-1 0,1 0,0 0,0-2,-2 2,2-2,0-1,-1 2,1-1,0-1,-1 1,3 1,-1-1,0-1,1 0,-3 0,1 0,0-1,-2-1,0 0,-1-1,1 1,-1-3,0 1,0-2,2 3,-2 1,0-1,0 1,0-1,0 1,0 0,0 1,0 0,0 0,0-1,0 0,-2 1,1 0,0 0,-1 0,-1-2,0 0,0 0,0 0,0 1,1-1</inkml:trace>
</inkml:ink>
</file>

<file path=ppt/ink/ink30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0-03-20T15:36:56"/>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539 627,'1'0,"0"0,2 0,3 2,0-1,0 1,6 2,-1-2,0 0,1-1,1 1,-2-2,0 0,0 2,1 2,-1-2,0 0,0 0,1 0,-1 0,0-1,0-1,0 0,0 0,0 0,0 0,2-2,1 0,2 2,1 1,-1-1,0 2,0 0,3 0,-3-3,1-3,0-1,-1 1,1 0,-3 0,-3 0,1 0,-3 1,0-1,-3 3,-3-1,-2 2,0 0,0 0,2 0,-2-1,0 1,0 0</inkml:trace>
</inkml:ink>
</file>

<file path=ppt/ink/ink30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0-03-20T15:36:56"/>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955 789,'0'-1,"2"1,6-2,3 2,1-4,4 4,-5 0,-3 0,-4 1,-1-1,-2 0</inkml:trace>
</inkml:ink>
</file>

<file path=ppt/ink/ink3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0-03-20T15:36:56"/>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1732 610,'2'-1,"-1"1,4-1,4 1,-1 0,3 0,0-2,0 2,0-4,1 1,-1-1,0 2,0 2,-6 0,-1 0,-2 0,0 0,-1 0,0 0,1 0,1 0,-1 0,1 0,-2 0</inkml:trace>
</inkml:ink>
</file>

<file path=ppt/ink/ink3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0-03-20T15:36:56"/>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1318 899,'2'0,"0"0,1 0,-1 0,1 2,-2-2,2 0,-2 0,0 1,0-1,2 1,-1-1,1 1,-1-1,1 0,-1 0,3 0,-1 0,-1 2,1-2,-1 0,-1 1,3-1,-1 2,2-2,2 0,1 1,2 1,-5 0,2-2,-2 1,3 1,-5-2,2 0,2 0,1 0,0-2,-1 2,3 0,0-2,-3 2,0 0,3 0,-2 0,-3 0,0 2,0-2,2 0,-4 1,4-1,0 0,1 2,0 0,0-1,1-1,-1 0,-1 2,1-2,-1 0,-2 0,2 2,1 0,-5-2,0 0,4 1,-5-1,1 1,2-1,-2 2,5-1,-1 1,4 0,-4-2,3 0,0 0,-3 0,3 0,-5 0,-2 0,-2 0,1 0,0 0,-1 0,-1 1</inkml:trace>
</inkml:ink>
</file>

<file path=ppt/ink/ink3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0-03-20T15:36:56"/>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1305 820,'-1'1,"0"2,-1 0,1-1,-2 1,2 0,-1 0,1-1,0 3,-1-1,1-1,-1 3,1-2,1 4,-2 1,1-4,-1 1,2 0,-2 2,2-4,-1 1,1-1,0-2,0 1,0-1,0 1,0 0,0-1,0 1,0-1,2 3,-1-2,-1-1,2 4,-1-3,0 0,-1-1,0 1,2-3,-2 1,0 0,0 0,0 0,0 1,1 0,-1-1,0 0,0 0</inkml:trace>
</inkml:ink>
</file>

<file path=ppt/ink/ink3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0-03-20T15:36:56"/>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1300 1108,'1'0,"2"0,-1 0,1 0,1 0,4 0,3 0,0 0,0 0,0 0,-3 0,3 0,0 0,-1 0,-1 0,-1 0,-3 0,-1 0,-2 0,3 0,-1 0,2 2,0-1,3-1,-1 2,4 0,-4-1,4 1,-4 0,-2-2,0 2,-3-2,1 0,-1 1,-1-1,1 0,-2 0</inkml:trace>
</inkml:ink>
</file>

<file path=ppt/ink/ink3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0-03-20T15:36:56"/>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1635 1103,'1'1,"1"-1,1 0,6 2,-1-2,3 0,0 0,2 0,1 0,8 4,-14-4,0 0,1 1,-1-1,-1 2,1-2,-2 0,4 0,1 0,0-1,3-3,0 2,2-2,1 0,-3 0,3 0,-6 2,0-2,1 2,-2 2,1 0,-3 0,-2 0,-1 1,-1-1,-1 0,4 0,-5-1,1 1,-1 0,0 0</inkml:trace>
</inkml:ink>
</file>

<file path=ppt/ink/ink3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0-03-20T15:36:56"/>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1964 1082,'1'0,"0"1,1-1,1 1,0-1,-2 0,1 0,-1 0,2 0,0-2,-1 1,0-2,1 1,-1-1,1 0,-1 0,1 0,-2 1,-1-1,0 0,0 1,0-1,0 1,-2-1,1 0,-2 0,2 1,-2-1,1-2,-1 1,2-1,-1 3,0-1,0 2,1-2,0 0,-1 1,1 1,0-2,-2 2,1-1,-1 2,0-1,1 0,-1 1,0 0,1 0,1 0,0 0,0 0,-2 0,0 1,-1 2,-1-1,1-1,1 2,0 0,0 0,0 1,1-1,-1 1,0-1,0 0,0 0,0 0,0 1,0 1,2-2,0-1,-1 1,2 0,-1 1,-1-1,1 3,1-4,0 1,0 1,2-1,0 0,1 0,0 0,0-2,0 0,-1-1,1 2,0-1,-1-1,1 0,-1 0,3 0,1 0,0 0,-2 0,0 0,-1 0,-1 0,0 0</inkml:trace>
</inkml:ink>
</file>

<file path=ppt/ink/ink3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0-03-20T15:36:56"/>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2057 987,'-10'11,"8"-10,0 1,2 1,-1-2,0 0,1 0,0 0,-2 1,2 0,-1 1,0-1,-1 1,2 0,-3 0,2-1,0 0,1 0,-1-1,1 1,-2 1,2 0,0-1,0 1,-1 0,1-1,-1 1,1 1,-2-1,2-1,0 1,-1-2,1 0,0 0,0 2,0-1,0 0,0 0,0 2,1-1,0 1,-1 1,2-1,-1-1,0 0,1-1,-1 1,-1 0,1-2,0 1,2 1,-1 0,-1-2,0 0,0 2,1-2,0-1,-1 1,1 0,-1-1,0 0,1 0,0 0,1 0,-1 0,1 0,0-2,-2 1,1 0,1 0,0-1,0-1,-1 1,1-1,0 0,-2 2,2-2,-2 0,1 1,-1-1,0 0,-1 1,2-1,-1-1,0 1,1 0,-1 0,-1 1,2-1,-2 0,0-1,0-2,-1 2,1-2,-3-1,1 3,1 0,-2 1,0-2,0 2,2 1,-2-1,0 0,2 0,-2 0,2 2,0 0,-2-1,2-1,-2 0,0 0,0 0,0 1,1-1,-1 0,0 0,2 2,0 1,-1-1,1 0,1-1,-1 1,1 3</inkml:trace>
</inkml:ink>
</file>

<file path=ppt/ink/ink3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0-03-20T15:36:56"/>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2119 1131,'41'-5,"-27"5,0-4,-3 2,0 2,-2-3,0 1,-3-2,-1 3,-2-2,-1 2,1-1,-2 2,0 0,0 0,1 0</inkml:trace>
</inkml:ink>
</file>

<file path=ppt/ink/ink3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0-03-20T15:36:56"/>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2152 1118,'0'-1,"5"-1,1 1,3 1,2 0,-1 0,1 0,0-2,1 0,-6 0,0 1,-1-2,-3 2,1-1,-2 2,0 0,-1-1</inkml:trace>
</inkml:ink>
</file>

<file path=ppt/ink/ink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0-03-20T15:36:56"/>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1573 1311,'37'-5,"-13"2,1-1,3 0,-1 0,5-1,-1 1,0 1,3 0,-2 0,2 2,-2 0,3 1,-3 0,3 0,3 1,-1 1,3 0,9-1</inkml:trace>
</inkml:ink>
</file>

<file path=ppt/ink/ink4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0-03-20T15:36:56"/>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2154 1097,'1'0,"0"0,1-1,4 1,4 0,1 0,3 0,-3-2,0 0,0 0,-2 0,-5 2,1-1,-3-1,0 2</inkml:trace>
</inkml:ink>
</file>

<file path=ppt/ink/ink4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0-03-20T15:36:56"/>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2276 1082,'2'0,"4"0,0 0,4 0,1 0,0 0,0 0,-3 0,3 0,-5 0,4 0,1 0,-3 0,0 0,1 0,-1 0,-4 2,2-1,-1-1,1 0,-2 0,0 0,-1 1,1-1,1 2,-3-1,3-1,-3 2,1-2,0 0,-1 1,1-1,-2 0,0 0,0 0,2 0,-1 0,1 0,-1 0,1 0,0 1,-1-1</inkml:trace>
</inkml:ink>
</file>

<file path=ppt/ink/ink4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0-03-20T15:36:56"/>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1381 1286,'45'1,"-21"4,0-3,6 2,-3-1,0-1,-8 0,2 0,3 0,0-3,-5-1,3-2,4 1,1 1,-3 0,3-2,-1 5,-7-1,-3-1,1-3,-3 2,-3-2,-2 0,-2 3,-3 1,-1-2,1 2,-1-1,-1 1,1 0,-2 0,0 0,0 0</inkml:trace>
</inkml:ink>
</file>

<file path=ppt/ink/ink4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0-03-20T15:36:56"/>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1948 1284,'2'5,"2"2,-1-1,0 1,1 0,-1-4,-1-1,-1-1,1 1,-2-1,2-1,-1 0,0 0,1-2,4-1,3-1,0-1,9-8,-1 2,0-4,1 2,-1 2,0-2,-2 0,-3 3,-4 0,-5 6,0 1,-3 1,1 0,-1 1</inkml:trace>
</inkml:ink>
</file>

<file path=ppt/ink/ink4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0-03-20T15:36:56"/>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2052 1196,'2'0</inkml:trace>
</inkml:ink>
</file>

<file path=ppt/ink/ink4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0-03-20T15:36:56"/>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2097 914,'-12'17,"9"-13,0 1,0-1,0 1,0-1,1-1,-1 0,0 0,1-1,1 0,0-1</inkml:trace>
</inkml:ink>
</file>

<file path=ppt/ink/ink4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0-03-20T15:36:56"/>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2056 960,'0'4,"0"2,2-4,-2 1,0-2,0 0,1-1,0 0,0 0,1-1,1-2,2 0,1 2,1-3,2 1,0-1,0 0,-3 1,-3 2,-2 0,0 1</inkml:trace>
</inkml:ink>
</file>

<file path=ppt/ink/ink4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0-03-20T15:36:56"/>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2119 1097,'1'-1,"0"-1,3 2,0 0,4 0,4 3,-1-1,0 0,-2 0,-3-2,-2 0,1 1,-3-1,1 0,-1 0,1 0,0 0,-2-1,1 1,1 0,-1-2,1 2,-1 0,1 0,0 0,-1-1,1 1,-1 0,1 0,0-1,-1 1,1 0,-1 0,1 0,0 0,-2 0,0 0</inkml:trace>
</inkml:ink>
</file>

<file path=ppt/ink/ink4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0-03-20T15:36:56"/>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2155 1103,'0'-1,"2"1,1 0,1 0,2 0,2 0,1 0,1 0,-1-2,2 0,-2 0,0 1,-7 1,1 0,-2 0,-1-2</inkml:trace>
</inkml:ink>
</file>

<file path=ppt/ink/ink4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0-03-20T15:36:56"/>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2131 977,'0'1,"0"11,0-9,0-1,0-1,0 1,0-3,0 0,1-1,-1-1,2-1,0 1,-2-1,3 1,-3 0,2 1,-1-1,-1 0,1 1,1 0,-1 0,0-1,0 2,-1 0,1 0,-1 0,0-1,2 2,-2-1,1 1,-1 2,0 0,0 1,0-1,0 1,0-2,0 0,0 0,0 0,0 0,0 1,0-3,0 0,1 0,-1-3,1 2,1-1,-1 0,0 0,1 1,-1-1,-1 0,1 1,-1 0,2 3,-2 1,0 1,1-1,-1 1,0 1,1-1,1 0,-2 1,0-2,0 1,0-2,0 0,0 0,0 1,1-1,-1 0,0 0,0 0</inkml:trace>
</inkml:ink>
</file>

<file path=ppt/ink/ink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0-03-20T15:36:56"/>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1361 1266,'46'8,"-32"-7,1 0,22 1,-20-1,2 0,0 0,-1 0,0 0,1 1,-2-1,0 1,3 0,-5-1,2 1,1-1,-1 0,1 0,1 0,-1-1,1 0,2 0,-1 0,4 0,2 0,9 0,5 0,16 1</inkml:trace>
</inkml:ink>
</file>

<file path=ppt/ink/ink5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0-03-20T15:36:56"/>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383 740,'2'0,"-1"0,4 1,6-1,0 2,0-2,0 2,0-2,3 0,-4 0,4 0,-3 0,0 0,0-1,0 1,-3 0,-2-1,3-3,0 2,0-1,-3 1,0 1,-2 1,3-2,1 0,-2 2,0-1,5 1,-3 0,-1-2,-1 2,0-1,0-1,-2 2,0 0,1-1,-1 1,-1-1,1-1,-1 2,3 0,-2 0,0 0,2 0,-1 0,-1-1,0 1,-1 0,-1 0,1 0,0-2,-1 1,3-1,-1 1,-1 1,-1-1,5 1,-2 0,-1 0,0 0,0 0,1 0,-1 0,0 0,-1 0,-1 0,3 0,-3 0,3 0,-3 0,4 0,0 2,0-2,2 0,-2 0,0 0,-3 0,1 0,0-1,-1 1,-1 0,1 0,0 0,-1 0,1 0,-1-1,1 1,0 0,-2 0,1 0,1 0,-1 0,-1 0,1 0,-1 0,0 0,0 0,1 0,1 0,-2 1,2-1,-2 0,1 0,-1 0,0 0</inkml:trace>
</inkml:ink>
</file>

<file path=ppt/ink/ink5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0-03-20T15:36:56"/>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355 849,'12'-4,"-5"1,-1 1,5-2,-2 3,2-1,-2-2,-1 4,4-4,-1 4,0-2,0 1,0 1,0 0,0 0,0-2,2 2,-1 1,-1 0,0 1,0 0,1 0,-6-2,-2 2,-2-2,3 0,-1 0,-1 0,3 0,0 0,2-1,3-1,0 0,0 2,0 0,0 0,0 0,-3 0,-2 0,0 0,-4 0,3 0,-1 0,0 0,2 0,-3 0,5-2,-2 2,2-1,0 1,-1-2,-3 1,2 1,2-2,3 0,0 2,1-4,-1 4,0-1,-2-1,2 0,-3 2,3-2,-3 2,1 0,2 1,0-1,0 0,0-1,0-3,1 0,-3 1,2-1,0 4,-5-2,0 2,-1 0,1 0,2 0,-2 0,2 0,0-1,3 1,-3 0,4-2,-4 2,-2 0,-2 0,-1 0,-2 0,0 0</inkml:trace>
</inkml:ink>
</file>

<file path=ppt/ink/ink5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0-03-20T15:36:56"/>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397 925,'9'0,"2"2,73 13,-57-11,-1 1,1-1,-3-2,-5-2,2 0,-4 2,-4-2,0 0,-1 2,-1 0,0 0,-2 0,-1-2,3 0,0 0,2 0,-2 0,3 2,2-2,0 2,1 2,-1-2,-2 2,0-2,0 0,-4-2,1 0,1-1,-1-1,0 2,0-2,-2 3,-1 1,-2-2,-2 0,-1 0,-2 1,0-1</inkml:trace>
</inkml:ink>
</file>

<file path=ppt/ink/ink5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0-03-20T15:36:56"/>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390 1037,'1'0,"29"-4,-16 2,-3 2,5-2,0 2,3-2,-3 2,-2-2,2 0,-5-2,1 3,-1-3,0 2,-2 0,0 0,-5 2,0 0,2 0,0 0,2 0,1 0,1 0,2 1,-2-1,2 2,-1-2,-1 0,1 0,0-1,0 1,0 0,-3 0,1 1,-3 1,0-2,0 1,0-1,-1 2,-3-2,1 1,1-1,-1 0,-1 0,4 0,0 0,0 1,3-1,0 4,-1-4,-2 2,-1-1,-1 1,-1-2,1 1,0 0,-1-1,1 3,-1-3,0 2,-1-2,1 1,1-1,1 0,1 0,1 0,2-1,0 0,2 1,-3 0,3 0,-3-2,3 2,1-2,-2 2,1 0,0-2,0 2,0 0,0-2,0 2,0 0,0 1,-2 1,-1-2,-2 0,-2 0,-1 1,0-1,-2 2,1-2,-1 0,1 0,-1 0,0 0,1 0,1 0,-2 0,0 1,0-1,0 0</inkml:trace>
</inkml:ink>
</file>

<file path=ppt/ink/ink5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0-03-20T15:36:56"/>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1923 1021,'2'0,"-1"0,0 0,0 0,1 0,1 0,0 0,-1 0,1 0,-1 0,1 1,-2-1,2 0,-2 0,0 0,0 0,0 0,0 0,2 0,-1 0,1 0,-1 0,1 0,0 0,-1 0,1 0,-1 0,1 0,-1 0,1 0,0 0,-1 0,-1 0,2 0,-2 0,1 0,-1 0,2 0,-2 0,0 0,0 0,0 0,0 0,1 0,-1 0,0 1,1-1,-1 0,1 0,-1 0,0 0,0 0,0 0,-1 1</inkml:trace>
</inkml:ink>
</file>

<file path=ppt/ink/ink5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0-03-20T15:36:56"/>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1862 841,'1'0,"6"3,5 0,0 1,4 0,1 1,-1-1,7 1,-19-5,1 0,-4 0,0 0,-4 2,1-2</inkml:trace>
</inkml:ink>
</file>

<file path=ppt/ink/ink5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0-03-20T15:36:56"/>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1951 869,'-2'0,"-7"18,6-9,-1 0,1-4,0 1,0-3,0 0,2-1,0 0</inkml:trace>
</inkml:ink>
</file>

<file path=ppt/ink/ink5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0-03-20T15:36:56"/>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1976 880,'0'2,"0"-1,0 1,0 1,0-1,0 3,0-3,-1 3,1-3,0 1,-2 0,2-2,-1 1,1 1,-1-1,-1 1,1 0,0 0,1-1,-3 1,3 0,-1-2,1 0,0 0,-2 0,1 0,0 0,1 1</inkml:trace>
</inkml:ink>
</file>

<file path=ppt/ink/ink5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0-03-20T15:36:56"/>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1958 917,'0'1,"0"0,0 1,0-1,0 1,0-1,0 0,0 0,0 2,0-1,0 1,0-2,0 2,0-2,0 0,0 0,1-1,2-1,0-2,-1 0,1 0,0 0,0 0,-2 2,2-1,-2 2,-1-1</inkml:trace>
</inkml:ink>
</file>

<file path=ppt/ink/ink5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0-03-20T15:36:56"/>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2061 1028,'-14'9,"12"-8,-1 2,0-2,2 0,0 0,0-1,1 2,-1-2,1 1,0 0,1 0,1-1,1 1,0 1,1-2,-1 0,-1 1,1-1,-2 0,1 0,0 0,-1 0,0 0,0 1,0-2,-1 0,0 0,0-2,0 1,0-1,0 1,0 0,0 1</inkml:trace>
</inkml:ink>
</file>

<file path=ppt/ink/ink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0-03-20T15:36:56"/>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1727 704,'31'-6,"-12"2,56-17,-60 16,-4 1,-3 1,-2 1,-2 1</inkml:trace>
</inkml:ink>
</file>

<file path=ppt/ink/ink6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0-03-20T15:36:56"/>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613 977,'0'3,"0"-1,1 1,0 0,-1-2,1 1,1-1,-2 0,1 2,-1-2,0 0,0 0,0 0,0 1,0-1,0 1,0-1,0 0,0 1,0-1,0 0,0 0,-1 0,1 0,0 0,0-2,0 0,0-4,0 2,0 1,3-1,-2 0,2 0,-2-1,1 1,1 0,-2 1,0 0,0 1,1-1,-1 2,-1-1,1 1,0 0,0 2,1 1,-1 0,0 0,2-1,-3 1,1 0,-1-2,0 0,0 0,0 0,0 0,0 0,0 1,0-1,0 0,0 0,0 0,-1-1,1 1,0 0,0 1,-1-2,1-1,0 0,1-1,1-1,-1 0,2 1,0-1,0 0,0 0,-1 0,1 0,-1 1,-1 0,-1 1,1 1,0 2,1 0,-2 1,1 2,0-2,1 0,-2-1,0 1,0-2,0 1,0 0,0 0,-1 1,0-2,0 1,1 0,-1-1,1 0,0 0,-1 0,1 0,0 0,-2-1,2 2,0-3,0 0</inkml:trace>
</inkml:ink>
</file>

<file path=ppt/ink/ink6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0-03-20T15:36:56"/>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608 1085,'0'2,"2"-2,-2 1,0 0,1 0,-1 0,0 2,0-2,1 1,-1 1,0-1,0 1,0-2,0 1,0 0,0-1,0 0,0 0,0 0,0 2,0-2,0 0,0 0,0 0,0-2,0-2,1 1,1-1,-1 0,1 0,-1 1,2-1,-2 0,2 0,0 0,-2 1,2 0,-2 0,0 0,1 2,-1 1,0 0,0-1,0 1,0 1,2 1,-1 0,-1 0,0-1,1 1,-2 0,0-2,0 1,0-1,0 0,0 1,0 0,1-1,-1 0,0 0,0 1,0-3,0 0,0-1,0-2,1-1,1 1,1 1,0-3,0 1,0 2,0-1,-1 1,1 0,-2 2,1 0,-2 0,1 1,0 1,0 0,-1 1,0 1,1 0,-1-1,2 1,-2 0,0-1,0 2,0-1,0 0,0-1,0-1,0 2,0-1,0-1,-2 1,2-1,0 0,0 1,0-3</inkml:trace>
</inkml:ink>
</file>

<file path=ppt/ink/ink6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0-03-20T15:36:56"/>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613 1160,'0'2,"0"-1,1 0,0 0,-1 0,1 2,1-2,-1 1,0-1,-1 2,1 0,1-1,-1 1,-1 0,1-1,-1 1,0-1,2 1,-2 0,0-2,0 0,0 1,0 0,0 0,0-1,0 0,0 0,0 0,0 1,-1-1,1-4,0 1,0-1,0 1,0-1,1-3,-1 1,2 3,-1-1,1 0,-2 1,1 1,-1-1,1 1,-1 0,0 0,1 1,-1-1,1 0,0 1,0 0,0-1,1 1,0 0,-1-2,0 2,0 0,-1 1,2 0,-2 0,1 1,0 1,-1 0,0 1,0-2,0 1,0 0,0-1,-2 1,1 0,0-1,1 1,-2 0,1 0,0-2,1-4,0 1,0-3,0 3,2-1,0 0,0 0,1 0,-1 1,0-1,1 0,-2 0,-1 1,1 1,-1-1,1 2,-1-1,1 0,-1 0,2 1,-1 0,0 1,-1 0,1 2,1 0,-2-2,1 1,-1 1,1 0,-1-1,2 1,-2-1,0 1,0 0,0-1,0 1,0-1,0 1,-1-1,1 0,0-1,0 0,-1-1,1 1,0 0,0 0,0-2</inkml:trace>
</inkml:ink>
</file>

<file path=ppt/ink/ink6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0-03-20T15:36:56"/>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2162 1027,'1'0,"66"10,-43-10,0 0,5 0,-5-4,1 0,-6 0,-3 0,-5 2,-6 2,-4-1</inkml:trace>
</inkml:ink>
</file>

<file path=ppt/ink/ink6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0-03-20T15:36:56"/>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2419 1015,'1'0,"6"0,4 1,0-1,3 2,0 0,-3-2,-1 0,-1-1,-3 0,-3-1,-2 2</inkml:trace>
</inkml:ink>
</file>

<file path=ppt/ink/ink6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0-03-20T15:36:56"/>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2138 831,'-1'1,"-3"5,1 4,-1-1,1-3,-1 6,0-1,0 1,0-1,1 1,-1-1,0 1,0-1,1-4,-1 0,3-5,-2 1,2 0,1-1,-1 0,1 0,-2 1,1-2,1 1,-1-1,1 2,-1-3,1 1</inkml:trace>
</inkml:ink>
</file>

<file path=ppt/ink/ink6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0-03-20T15:36:56"/>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2071 960,'0'15,"0"-11,0 1,0-3,0 1,0-2,4-3,3-1,2-5,3 0,0 0,0 0,-2 1,-3-1,-2 5,-4 1,0 1</inkml:trace>
</inkml:ink>
</file>

<file path=ppt/ink/ink6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0-03-20T15:36:56"/>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1999 1131,'3'0,"1"0,2 0,0 0,46 1,-41-1,0 0,0 0,0 0,0 2,0-1,0-1,0 2,-3-2,-2 2,0-2,2 0,3 0,0 0,0 0,5 0,0 0,-2 0,-1 2,-2-2,3 2,-3-2,0 0,0 2,-3-2,3-1,-2 1,1 0,2-2,-2 2,2-2,-1-2,0 4,0 0,0 0,-3 1,3-1,-5 0,0 0,0-1,-1 0,1 1,4 0,-1 1,1-1,1 0,3 0,-3 0,0 1,0 1,0 0,0-2,-7 0,2 0,-3 0,1 0,-1 0,1 0,0 0,2 0,2 0,1-2,0 0,-3 1,0-3,1 3,-3-1,0 1,1 0,1-3,0 3,1-3,-1 3,0-1,0 2,-1-1,-1 1,-1 0</inkml:trace>
</inkml:ink>
</file>

<file path=ppt/ink/ink6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0-03-20T15:36:56"/>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1985 1214,'0'-1,"2"1,5 2,4-1,2 1,4 0,4 1,1-1,2 0,2-2,11 2,3 1,6 3,-10-1,-9-1,-3-4,-8 0,0-1,-2-1,-3-1,1 1,-1 0,0 0,0 2,0-2,3 2,-3-2,18 2,-18 0,0 1,-5-1,1 2,-5-2,-1 0</inkml:trace>
</inkml:ink>
</file>

<file path=ppt/ink/ink6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0-03-20T15:36:56"/>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305 1201,'2'0,"10"4,-3-2,2 2,6 0,-3 0,2-2,6 0,1-2,1-1,-4-4,-4 1,-2 2,0-2,-3 3,0-1,0 2,0 0,-3 0,1 0,-3 0,2 0,3 0,0 2,0-2,0 0,-1 0,1 0,0 0,0 0,0 0,0 0,0 2,-2 0,-1-1,3-1,-2 2,2 2,1-2,-1 2,5-2,1 2,0 0,-1-2,0 0,1 2,-1-2,0-2,-2 0,-1 0,1 4,-3-4,3 4,3 1,-1-1,1 0,-4-2,-1 0,-1-2,2 0,-5 0,1 0,-4 0,0 0,-3 0,1 0,-2 0,0 0</inkml:trace>
</inkml:ink>
</file>

<file path=ppt/ink/ink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0-03-20T15:36:56"/>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1839 701,'-4'33,"7"28,0-49,1-3</inkml:trace>
</inkml:ink>
</file>

<file path=ppt/ink/ink7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0-03-20T15:36:56"/>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896 1046,'2'0</inkml:trace>
</inkml:ink>
</file>

<file path=ppt/ink/ink7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0-03-20T15:36:56"/>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385 1319,'12'3,"-2"-3,1 0,0 2,1 0,2 2,-3-3,0 1,0-2,1 4,-1-2,-3-2,1 4,2-2,0-2,1 3,-1-3,2 0,1-3,0-1,0 2,-3 0,0 2,-5 0,-4 0,0 0</inkml:trace>
</inkml:ink>
</file>

<file path=ppt/ink/ink7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0-03-20T15:36:56"/>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526 924,'1'0,"1"0,0 0,1 0,1 0,0 0,2 0,0 0,2 1,1 3,0-3,-3 1,1 1,-1-1,-2-1,-1 0,0 1,0-1,-1-1,-1 0,0 0,1 0,-1 0,0 0,0 0,1 0,1 0,-1 0,3 0,-1 0,0 0,4 0,0 0,-2 0,2 0,1 0,-3 0,-2 0,-1 0,-1 0,1 0,-1 0,1 0,0 0,-1 0,3 1,-1-1,0 2,6-2,-1 0,2 0,0 2,0-2,0 2,0-2,-3 1,4-1,-2 0,2-2,-2 2,-1-2,2 2,0 0,0 0,-5 0,-2 0,-1 0,-1 0,1 0,-2 0,0 0,0 0,0 0,0 0,1 0,-1 0,0 1,1-1,-1 0,1 0,-1 0,0 0,0 0,0 2,2-2,-1 0,1 0,1 0,-1 0,-2 0,1 0,-1 0</inkml:trace>
</inkml:ink>
</file>

<file path=ppt/ink/ink7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0-03-20T15:36:56"/>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640 923,'1'0,"0"0,0 0,0 0,0 0,0 0,0 0,1 0,0 0,-1 0,0 0,0 0,1 0,-1 0</inkml:trace>
</inkml:ink>
</file>

<file path=ppt/ink/ink7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0-03-20T15:36:56"/>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803 922,'2'0,"0"0,-1 1,0-1,0 0,0 1,1-1,1 0,0 0,-1 1,1-1,-2 0,0 0,0 0</inkml:trace>
</inkml:ink>
</file>

<file path=ppt/ink/ink7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0-03-20T15:36:56"/>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687 1304,'1'11,"0"-5,1-2,-1 1,0-3,-1 1,2-3,0 0,7-4,0 1,0-3,0 0,4-4,-6 1,1-1,-4 7,-1 0,0 0,-3 2</inkml:trace>
</inkml:ink>
</file>

<file path=ppt/ink/ink7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0-03-20T15:36:56"/>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1007 1284,'132'-5,"-104"2,3-2,6-3,7-4</inkml:trace>
</inkml:ink>
</file>

<file path=ppt/ink/ink7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0-03-20T15:36:56"/>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696 1266,'29'9,"-10"-5,2-1,59 1,-52-4,7-1,6-3,10-3,13-10</inkml:trace>
</inkml:ink>
</file>

<file path=ppt/ink/ink7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0-03-20T15:36:56"/>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350 1016,'1'0,"0"0,2 0,0 0,1 2,-1-1,3 1,-3-1,1 1,0-1,1 1,-1-1,1 0,1 1,-2-1,0 1,1 1,-1-2,1 1,-3-2,1 1,-2-1,0 0,0 1,1-1,0 0,1 0,-1 2,1-2,1 0,2 0,4 0,1 0,-2-1,-1-1,-1 1,-1 1,-4-2,1 2,-2 0,1 0,0-1,-1 1,1 0,-1-1</inkml:trace>
</inkml:ink>
</file>

<file path=ppt/ink/ink7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0-03-20T15:36:56"/>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592 1051,'49'2,"-44"-2,-1 0,0 0,0 0,0-1,0 0,0 1,0 0,0 0,0 0,0 0,0 0,0-1,0 1,0 0,0 0,0-1,0 1,0-1,0 1,0-1,1 1,0 0,0-1,0 1,0 0,0 0,-1 0,0-1,-1 1,0 0,0-1,0 1,0 0,-1 0,0-1,1 1,0 0,-1 0,1 0,-1 0,0 0,0 0,0 0,0 0,2-1</inkml:trace>
</inkml:ink>
</file>

<file path=ppt/ink/ink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0-03-20T15:36:56"/>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1945 754,'1'28,"-1"-23,1-1</inkml:trace>
</inkml:ink>
</file>

<file path=ppt/ink/ink8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0-03-20T15:36:56"/>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800 1041,'43'4,"-36"-4,-1 0,-1-1,-1 1,-1 0,-1-1,-1 1,0 0</inkml:trace>
</inkml:ink>
</file>

<file path=ppt/ink/ink8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0-03-20T15:36:56"/>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871 951,'-25'-13,"18"16,5 0,0 2,0 0,0 1,0 2,1 1,1 0,0 0,0 1,0 0,1 0,-1 0,1-2,0 0,0 0,0-1,0-1,0-1,0-1,0-1,0-1,1-1,1 0,0-1,1 0,1-2,0-2,1-3,4-8,-1-6,-2 0,-2 1,-1 2,-2 3,-1 2,-1 5,-1 2,-1 2,0 1,0 1,0 1,-1 1,0 0,-1 2</inkml:trace>
</inkml:ink>
</file>

<file path=ppt/ink/ink8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0-03-20T15:36:56"/>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945 951,'-34'7,"20"2,12-5,0 2,1 2,1 0,1 2,1 0,0-1,1-1,1 0,-1-2,0-1,0-2,0 0,0-1,1 0,-1-1,1 0,-1-1,1 0,-1-1,-1-1,0 0,0-1,0-1,0-3,-1-3,-1-2,-1-1,-1 0,-1 0,1 2,-1 2,1 3,1 2,0 1,0 0,0 1,0 0,0 1,1 0,0 0,-1 0</inkml:trace>
</inkml:ink>
</file>

<file path=ppt/ink/ink8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0-03-20T15:36:56"/>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982 1044,'30'-2,"-22"1,8-1,-9 1,1 0,0 0,1-1,2-1</inkml:trace>
</inkml:ink>
</file>

<file path=ppt/ink/ink8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0-03-20T15:36:56"/>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1956 687,'-8'-27,"7"26,1 0,0-1,0 3,0 0,0 0,0 1,0 2,0 2,1 3,0 1,0 0,0-1,-1-2,1-1,-1-2,0-1,0-2,0 0,0-2,0 0,0-1,0-3,1-4,0-4,0 0,-1 2,1 2,-1 2,0 2,0 1,0 2,0 1,0 0,0 0,0 0,0 0,0 0,0 0,0 2,1 0,0 1,0 0,0 1,0 1,1 1,1 1,0 1,1-1,-1 0,0-1,0-1,-1-2,0-1,-1 0,0-1,0-1,0-1,1-5,1-5,-1 0,0 1,-1 2,-1 2,0 2,0 2,0 2,0 0,0 0,0 2,0 1,0 0,0 1,1 2,1 1,0 1,2 2,1 2,1 0,-1-2,0-1,-1-1,-1-2,-1-2,0-1,0-1</inkml:trace>
</inkml:ink>
</file>

<file path=ppt/ink/ink8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0-03-20T15:36:56"/>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955 1028,'-11'28,"10"-26,-3 6,3-7,0 0,1 0,0 0,1 0,1 0,0 0,2 0,0-1,0 0,0 0,0 0,0 0,-1 0,0 0,-1 0,0 0,-1 0,0 0,0 0,-2-1,0 0,-1 0,-2-1,-1-1,-1 0</inkml:trace>
</inkml:ink>
</file>

<file path=ppt/ink/ink8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0-03-20T15:36:56"/>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1109 1027,'-24'23,"20"-17,3-6,0 0,0 0,0 0,2 1,1-1,1 1,1-1,-1 0,0 0,0 0,0-1,0 0,-1 0,0 0,-1 0,0 0,0 0,-1 0,0 0,0 0,0 0,0 0,0 0,-1 0,0 0,0 0,0 0,0 0,0 0,-1 0,0 0,0 0,0 0,0 0,0 0,1 0</inkml:trace>
</inkml:ink>
</file>

<file path=ppt/ink/ink8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0-03-20T15:36:56"/>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1192 1035,'-21'21,"19"-16,-6 9,6-12,0 0,1 0,0 0,0 0,0 0,1 0,0-1,0 0,0 0,0 0,1 0,0 0,1 0,1-1,0 0,1 0,-1 0,0 0,0 0,0 0,-1 0,0 0,-1 0,0 0,0 0,0 0,0 0,-1-1,0 0,0 0,0 0,0 0,0 0,0 0,0 0,-1 0,0 0,0 1,0-1</inkml:trace>
</inkml:ink>
</file>

<file path=ppt/ink/ink8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0-03-20T15:36:56"/>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1184 957,'0'1,"-1"4,1-3,0 0,-2-1,2 1,0 1,-1-1,0 1,-1 0,2-1,-1 1,1-2,-1 2,1-1,-2 1,2 0,0-1,0 1,0-2,0 1,0 1,0-1,0 1,0 0,-1-1,0 1,1-2,0 2,0-2,0 1,0-1,0 0,0 1,0-1,0 0,0 0,0 0,0 0,0 0,0 1,0-1,0 0,-2-1</inkml:trace>
</inkml:ink>
</file>

<file path=ppt/ink/ink8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0-03-20T15:36:56"/>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1119 967,'-3'9,"1"-7,1 1,0 0,-1 0,1-1,1 1,-2 0,2-1,-1 1,1 0,-1-1,-1 1,2 0,0-1,0 2,0-1,-1 0,0-1,1 1,0 0,-2-1,2 1,-1 0,1-1,-1-1,1 2,-1-2,1 0,0 0,-2 2,2-2,-1 0,1 1,-1 1,1-2,-1 0,1 0,0-2,0-1</inkml:trace>
</inkml:ink>
</file>

<file path=ppt/ink/ink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0-03-20T15:36:56"/>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2062 807,'2'0</inkml:trace>
</inkml:ink>
</file>

<file path=ppt/ink/ink9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0-03-20T15:36:56"/>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555 1174,'5'0,"1"0,0 0,2 1,4 3,2-2,2 0,0-2,5 0,-2 0,2 0,1 2,4-2,1 0,-1 0,1 0,-4 0,13 4,-20 2,-2-4,0 0,-3 0,-5-2,-1 2,-3-2,1 0,-1 0,-1 0,0 0,1 0,-1 1</inkml:trace>
</inkml:ink>
</file>

<file path=ppt/ink/ink9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0-03-20T15:36:56"/>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1932 1404,'1'1,"2"1,29-3,-21 1,2 0,-2 0,3-2,0 2,-1 1,-1 1,-1 2,3-2,-3 0,0-2,5 0,-2-1,-3 1,5 0,-3-2,4 0,-6 2,-1 0,1 0,-3 0,-5 0,0 0,-2 0</inkml:trace>
</inkml:ink>
</file>

<file path=ppt/ink/ink9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0-03-20T15:36:56"/>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2389 1095,'3'10,"3"7,-3-12,0 1,0-3,-1 0,1 0,0-1,-3 0,1-2,0 0,1-1,2-4,2-7,6 0,1-8,6-3,11-17,-2-3,-4 14,-5 5,-4 4,-2 3,0 4,-3 1,-6 1,-1 2,1 2,-3 3,-1-1,0 3,0-1,0 1</inkml:trace>
</inkml:ink>
</file>

<file path=ppt/ink/ink9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0-03-20T15:36:56"/>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950 599,'1'0,"1"0,-1 0,0 1,1 0,1-1,0 2,-1-1,3 1,-1-2,2 3,-1-3,3 0,0-1,1 1,-1 0,-2 0,2 2,-1 0,-1 1,-2-1,1-1,-2 1,-1-1,3 0,-1-1,-1 0,1 0,0 2,4-2,-2 0,0 1,3-1,0 4,-3-4,0 0,0 0,0 0,2 0,0 0,-2 0,0 0,0 0,-2 0,1-3,-1 3,0-2,1 1,-3 1,1-2,0 2,-1 0,1-1,-1 1,3 0,-1 0,0 0,2-2,-1 2,-1 0,2 0,0 0,0 0,2 0,-2 0,0 0,2 0,-2 0,0 1,-2-1,0 0,2 0,-1 0,-3 0,4 0,-3 0,1 0,0-1,1 1,-1 0,-1-1,1 1,-1-1,-1-1,0 2</inkml:trace>
</inkml:ink>
</file>

<file path=ppt/ink/ink9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0-03-20T15:36:56"/>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668 773,'1'0,"6"3,-1-2,5-1,0 2,2-2,-2 0,3-1,0-1,2-2,-2 2,2 2,1-4,-3 2,2 0,-3 2,-2 0,0 1,3-1,2-1,0 1,-2-4,-2 2,-1-2,0 4,0-2,0 0,0 2,-2-1,-1 1,3 0,0 0,0 0,0 1,0 0,0 1,1 0,-1 0,-3 0,1-2,-1 2,1-2,-5 0,2 0,0 0,-2-1,2 0,0 1,0 0,0 0,0 0,2 0,1 0,-1 0,-2 0,0 0,2 0,3 0,0 0,-3 2,4 0,-1 2,0-2,1 0,-1-1,0 1,0 0,3 0,0 0,-3-2,5 2,-3-2,-2 0,0 0,0 2,1 0,-2-2,2 2,-6-2,2 0,-4 0,4 1,-5-1,-1 0,1 0,-2 0</inkml:trace>
</inkml:ink>
</file>

<file path=ppt/ink/ink9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0-03-20T15:36:56"/>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768 903,'4'1,"0"1,5 1,2-1,0 0,3 0,3 2,-7-4,1 0,3 0,-3 0,-1 0,1 0,0-1,1-1,-1 2,-1 0,1 0,0 1,-5-1,0 0,-3 0,0 0</inkml:trace>
</inkml:ink>
</file>

<file path=ppt/ink/ink9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0-03-20T15:36:56"/>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1046 915,'2'0,"1"0,-1 0,2 0,1 0,3 0,0 0,1-1,1 1,1 0,0 0,0 0,0 0,-2 1,-1 1,0-2,1 0,-5 0,0 0,1 0,-3 0,1 0,-1 0,1-2,0 1,1-1,1 2,-3-1,4 1,0 0,-3-1,3 1,-3 0,-1 0,-1 0,-1-1</inkml:trace>
</inkml:ink>
</file>

<file path=ppt/ink/ink9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0-03-20T15:36:56"/>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1405 827,'0'-1,"0"0,-1-1,-2 1,1-2,-1 1,0 0,0-1,1 3,-1-1,0 0,0-1,1 2,-1 0,2 0,1-1,-1 1,0 0,0 0,-2 0,1 0,-1 0,1 0,-1-1,2 1,-2 0,1 0,-1 0,1 0,-1 0,1 0,-1 0,0 0,1 0,-1 0,1 0,-1 0,0 0,1 0,-1 0,1 1,-1-1,0 2,1-1,-1 1,-2 1,3-2,-3 2,2 0,0 0,1-1,-1 1,1 0,-1 0,2 0,1-1,-1 1,-1 0,2-1,0 1,0-1,0 1,0-1,0 3,2-1,1-1,0 2,-1-3,0 1,0 1,1-1,0 0,-1 0,1 0,0 0,0 0,0-1,0 0,-1 1,1-3,-2 1,2-1,-1 0,1 0,-1 0,1 0,-1 0,1 0,-1 0,3-1,-2 0,-1 1,1-1,0-1,-1 2,1-1,-2 0,2-1,-2 0,2-1,-2 2,0-2,2 0,-2 1,1-1,-1 0,0 0,2 1,-1-1,-1 0,1-1,0-1,1 2,-1 1,-1-1,1-1,-1 1,0 0,-1 1,0-1,0 0,0 2,0-1,0-1,0 2,-1-2,0 2,-1-1,1-1,-2 0,2 1,-1-1,-1 0,2 0,0 2</inkml:trace>
</inkml:ink>
</file>

<file path=ppt/ink/ink9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0-03-20T15:36:56"/>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1478 900,'-1'1,"-1"2,0-2,-1 2,0-2,0 2,0 0,1-2,-1 2,0 0,0 0,0-2,-1 2,-1 0,3-1,-1-1,0 2,0-2,1 1,0-2,1 0,1 1,2 0,0-1,1 0,1 0,0 0,0 0,1 0,-1 0,-1 0,-1-2,1 2,-2 0,-1-1,1 1,0 0,1 0,-1 0,0 0,0 0,0 0,0 0,0 0,0 0,1 1,-1-1,0 0,0 0,-1-2,0-1,0-1,0 1,0 1,-2-1,1-1,1-1,0 4,0-1,-2-1,2 2,0-2,0 1,0-1,0 2,-1 0,1 0</inkml:trace>
</inkml:ink>
</file>

<file path=ppt/ink/ink9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0-03-20T15:36:56"/>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1554 916,'1'0,"3"-1,0 1,1 0,-1-1,4 1,0 0,3 0,0 0,1-4,-1 2,0 2,-1 0,-1 0,2 0,-3 0,0 0,0 0,1 1,2 1,-2 0,-1-2,3 2,0-2,-2 1,-3-1,2 0,-4 2,6-2,-4 0,0 0,3 1,-3-1,2 2,0 0,-3-2,1 1,-4-1,3 0,-3 0,3 0,-1 0,-2 0,1 0,-1 0,1 0,1 0,1 0,1 0,-2 0,2 0,-2 0,0 0,1 0,-1 0,2 0,-2 0,1 0,-3-2,1 2,-1 0,0 0</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30468D7A-2995-495E-9A2A-B137F9CACD0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DC1135C-D794-4B70-AFAB-159D2306CD43}"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30468D7A-2995-495E-9A2A-B137F9CACD0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DC1135C-D794-4B70-AFAB-159D2306CD43}"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30468D7A-2995-495E-9A2A-B137F9CACD0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DC1135C-D794-4B70-AFAB-159D2306CD43}"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和内容">
    <p:bg>
      <p:bgPr>
        <a:blipFill>
          <a:blip r:embed="rId2"/>
          <a:stretch>
            <a:fillRect/>
          </a:stretch>
        </a:blipFill>
        <a:effectLst/>
      </p:bgPr>
    </p:bg>
    <p:spTree>
      <p:nvGrpSpPr>
        <p:cNvPr id="1" name=""/>
        <p:cNvGrpSpPr/>
        <p:nvPr/>
      </p:nvGrpSpPr>
      <p:grpSpPr>
        <a:xfrm>
          <a:off x="0" y="0"/>
          <a:ext cx="0" cy="0"/>
          <a:chOff x="0" y="0"/>
          <a:chExt cx="0" cy="0"/>
        </a:xfrm>
      </p:grpSpPr>
      <p:sp>
        <p:nvSpPr>
          <p:cNvPr id="3" name="矩形 2"/>
          <p:cNvSpPr/>
          <p:nvPr userDrawn="1"/>
        </p:nvSpPr>
        <p:spPr>
          <a:xfrm>
            <a:off x="37071" y="28833"/>
            <a:ext cx="12117858" cy="6800334"/>
          </a:xfrm>
          <a:prstGeom prst="rect">
            <a:avLst/>
          </a:prstGeom>
          <a:noFill/>
          <a:ln w="69850">
            <a:gradFill>
              <a:gsLst>
                <a:gs pos="0">
                  <a:schemeClr val="accent1">
                    <a:lumMod val="5000"/>
                    <a:lumOff val="95000"/>
                  </a:schemeClr>
                </a:gs>
                <a:gs pos="74000">
                  <a:schemeClr val="bg1"/>
                </a:gs>
                <a:gs pos="55000">
                  <a:schemeClr val="bg1">
                    <a:lumMod val="65000"/>
                  </a:schemeClr>
                </a:gs>
                <a:gs pos="100000">
                  <a:schemeClr val="bg1">
                    <a:lumMod val="50000"/>
                  </a:schemeClr>
                </a:gs>
              </a:gsLst>
              <a:lin ang="5400000" scaled="1"/>
            </a:gradFill>
          </a:ln>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lvl1pPr>
              <a:buNone/>
              <a:defRPr lang="zh-CN" altLang="en-US" sz="2800" b="1" dirty="0" smtClean="0">
                <a:solidFill>
                  <a:schemeClr val="tx1">
                    <a:lumMod val="75000"/>
                  </a:schemeClr>
                </a:solidFill>
                <a:latin typeface="+mn-lt"/>
                <a:ea typeface="+mn-ea"/>
                <a:cs typeface="+mn-cs"/>
              </a:defRPr>
            </a:lvl1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Rectangle 25"/>
          <p:cNvSpPr>
            <a:spLocks noGrp="1" noChangeArrowheads="1"/>
          </p:cNvSpPr>
          <p:nvPr>
            <p:ph type="sldNum" sz="quarter" idx="10"/>
          </p:nvPr>
        </p:nvSpPr>
        <p:spPr/>
        <p:txBody>
          <a:bodyPr/>
          <a:lstStyle>
            <a:lvl1pPr>
              <a:defRPr/>
            </a:lvl1pPr>
          </a:lstStyle>
          <a:p>
            <a:pPr>
              <a:defRPr/>
            </a:pPr>
            <a:fld id="{770CB7A5-5FE8-4257-9269-FBB8495D2706}" type="slidenum">
              <a:rPr lang="ko-KR" altLang="en-US"/>
            </a:fld>
            <a:endParaRPr lang="en-US" altLang="ko-K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hasCustomPrompt="1"/>
          </p:nvPr>
        </p:nvSpPr>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30468D7A-2995-495E-9A2A-B137F9CACD0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DC1135C-D794-4B70-AFAB-159D2306CD43}"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endParaRPr lang="zh-CN" altLang="en-US"/>
          </a:p>
        </p:txBody>
      </p:sp>
      <p:sp>
        <p:nvSpPr>
          <p:cNvPr id="4" name="日期占位符 3"/>
          <p:cNvSpPr>
            <a:spLocks noGrp="1"/>
          </p:cNvSpPr>
          <p:nvPr>
            <p:ph type="dt" sz="half" idx="10"/>
          </p:nvPr>
        </p:nvSpPr>
        <p:spPr/>
        <p:txBody>
          <a:bodyPr/>
          <a:lstStyle/>
          <a:p>
            <a:fld id="{30468D7A-2995-495E-9A2A-B137F9CACD0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DC1135C-D794-4B70-AFAB-159D2306CD43}"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30468D7A-2995-495E-9A2A-B137F9CACD0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DC1135C-D794-4B70-AFAB-159D2306CD43}"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30468D7A-2995-495E-9A2A-B137F9CACD00}"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8DC1135C-D794-4B70-AFAB-159D2306CD43}"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30468D7A-2995-495E-9A2A-B137F9CACD00}"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8DC1135C-D794-4B70-AFAB-159D2306CD43}"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0468D7A-2995-495E-9A2A-B137F9CACD00}"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8DC1135C-D794-4B70-AFAB-159D2306CD43}"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30468D7A-2995-495E-9A2A-B137F9CACD0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DC1135C-D794-4B70-AFAB-159D2306CD43}"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30468D7A-2995-495E-9A2A-B137F9CACD0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DC1135C-D794-4B70-AFAB-159D2306CD43}"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0468D7A-2995-495E-9A2A-B137F9CACD00}"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DC1135C-D794-4B70-AFAB-159D2306CD43}"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slideLayout" Target="../slideLayouts/slideLayout6.xml"/><Relationship Id="rId3" Type="http://schemas.microsoft.com/office/2007/relationships/hdphoto" Target="../media/image4.wdp"/><Relationship Id="rId2" Type="http://schemas.openxmlformats.org/officeDocument/2006/relationships/image" Target="../media/image3.png"/><Relationship Id="rId1" Type="http://schemas.openxmlformats.org/officeDocument/2006/relationships/image" Target="../media/image2.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tags" Target="../tags/tag3.xml"/></Relationships>
</file>

<file path=ppt/slides/_rels/slide22.xml.rels><?xml version="1.0" encoding="UTF-8" standalone="yes"?>
<Relationships xmlns="http://schemas.openxmlformats.org/package/2006/relationships"><Relationship Id="rId9" Type="http://schemas.openxmlformats.org/officeDocument/2006/relationships/customXml" Target="../ink/ink5.xml"/><Relationship Id="rId8" Type="http://schemas.openxmlformats.org/officeDocument/2006/relationships/image" Target="../media/image8.png"/><Relationship Id="rId7" Type="http://schemas.openxmlformats.org/officeDocument/2006/relationships/customXml" Target="../ink/ink4.xml"/><Relationship Id="rId6" Type="http://schemas.openxmlformats.org/officeDocument/2006/relationships/image" Target="../media/image7.png"/><Relationship Id="rId5" Type="http://schemas.openxmlformats.org/officeDocument/2006/relationships/customXml" Target="../ink/ink3.xml"/><Relationship Id="rId44" Type="http://schemas.openxmlformats.org/officeDocument/2006/relationships/slideLayout" Target="../slideLayouts/slideLayout12.xml"/><Relationship Id="rId43" Type="http://schemas.openxmlformats.org/officeDocument/2006/relationships/customXml" Target="../ink/ink22.xml"/><Relationship Id="rId42" Type="http://schemas.openxmlformats.org/officeDocument/2006/relationships/image" Target="../media/image25.png"/><Relationship Id="rId41" Type="http://schemas.openxmlformats.org/officeDocument/2006/relationships/customXml" Target="../ink/ink21.xml"/><Relationship Id="rId40" Type="http://schemas.openxmlformats.org/officeDocument/2006/relationships/image" Target="../media/image24.png"/><Relationship Id="rId4" Type="http://schemas.openxmlformats.org/officeDocument/2006/relationships/image" Target="../media/image6.png"/><Relationship Id="rId39" Type="http://schemas.openxmlformats.org/officeDocument/2006/relationships/customXml" Target="../ink/ink20.xml"/><Relationship Id="rId38" Type="http://schemas.openxmlformats.org/officeDocument/2006/relationships/image" Target="../media/image23.png"/><Relationship Id="rId37" Type="http://schemas.openxmlformats.org/officeDocument/2006/relationships/customXml" Target="../ink/ink19.xml"/><Relationship Id="rId36" Type="http://schemas.openxmlformats.org/officeDocument/2006/relationships/image" Target="../media/image22.png"/><Relationship Id="rId35" Type="http://schemas.openxmlformats.org/officeDocument/2006/relationships/customXml" Target="../ink/ink18.xml"/><Relationship Id="rId34" Type="http://schemas.openxmlformats.org/officeDocument/2006/relationships/image" Target="../media/image21.png"/><Relationship Id="rId33" Type="http://schemas.openxmlformats.org/officeDocument/2006/relationships/customXml" Target="../ink/ink17.xml"/><Relationship Id="rId32" Type="http://schemas.openxmlformats.org/officeDocument/2006/relationships/image" Target="../media/image20.png"/><Relationship Id="rId31" Type="http://schemas.openxmlformats.org/officeDocument/2006/relationships/customXml" Target="../ink/ink16.xml"/><Relationship Id="rId30" Type="http://schemas.openxmlformats.org/officeDocument/2006/relationships/image" Target="../media/image19.png"/><Relationship Id="rId3" Type="http://schemas.openxmlformats.org/officeDocument/2006/relationships/customXml" Target="../ink/ink2.xml"/><Relationship Id="rId29" Type="http://schemas.openxmlformats.org/officeDocument/2006/relationships/customXml" Target="../ink/ink15.xml"/><Relationship Id="rId28" Type="http://schemas.openxmlformats.org/officeDocument/2006/relationships/image" Target="../media/image18.png"/><Relationship Id="rId27" Type="http://schemas.openxmlformats.org/officeDocument/2006/relationships/customXml" Target="../ink/ink14.xml"/><Relationship Id="rId26" Type="http://schemas.openxmlformats.org/officeDocument/2006/relationships/image" Target="../media/image17.png"/><Relationship Id="rId25" Type="http://schemas.openxmlformats.org/officeDocument/2006/relationships/customXml" Target="../ink/ink13.xml"/><Relationship Id="rId24" Type="http://schemas.openxmlformats.org/officeDocument/2006/relationships/image" Target="../media/image16.png"/><Relationship Id="rId23" Type="http://schemas.openxmlformats.org/officeDocument/2006/relationships/customXml" Target="../ink/ink12.xml"/><Relationship Id="rId22" Type="http://schemas.openxmlformats.org/officeDocument/2006/relationships/image" Target="../media/image15.png"/><Relationship Id="rId21" Type="http://schemas.openxmlformats.org/officeDocument/2006/relationships/customXml" Target="../ink/ink11.xml"/><Relationship Id="rId20" Type="http://schemas.openxmlformats.org/officeDocument/2006/relationships/image" Target="../media/image14.png"/><Relationship Id="rId2" Type="http://schemas.openxmlformats.org/officeDocument/2006/relationships/image" Target="../media/image5.png"/><Relationship Id="rId19" Type="http://schemas.openxmlformats.org/officeDocument/2006/relationships/customXml" Target="../ink/ink10.xml"/><Relationship Id="rId18" Type="http://schemas.openxmlformats.org/officeDocument/2006/relationships/image" Target="../media/image13.png"/><Relationship Id="rId17" Type="http://schemas.openxmlformats.org/officeDocument/2006/relationships/customXml" Target="../ink/ink9.xml"/><Relationship Id="rId16" Type="http://schemas.openxmlformats.org/officeDocument/2006/relationships/image" Target="../media/image12.png"/><Relationship Id="rId15" Type="http://schemas.openxmlformats.org/officeDocument/2006/relationships/customXml" Target="../ink/ink8.xml"/><Relationship Id="rId14" Type="http://schemas.openxmlformats.org/officeDocument/2006/relationships/image" Target="../media/image11.png"/><Relationship Id="rId13" Type="http://schemas.openxmlformats.org/officeDocument/2006/relationships/customXml" Target="../ink/ink7.xml"/><Relationship Id="rId12" Type="http://schemas.openxmlformats.org/officeDocument/2006/relationships/image" Target="../media/image10.png"/><Relationship Id="rId11" Type="http://schemas.openxmlformats.org/officeDocument/2006/relationships/customXml" Target="../ink/ink6.xml"/><Relationship Id="rId10" Type="http://schemas.openxmlformats.org/officeDocument/2006/relationships/image" Target="../media/image9.png"/><Relationship Id="rId1" Type="http://schemas.openxmlformats.org/officeDocument/2006/relationships/customXml" Target="../ink/ink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9" Type="http://schemas.openxmlformats.org/officeDocument/2006/relationships/customXml" Target="../ink/ink27.xml"/><Relationship Id="rId8" Type="http://schemas.openxmlformats.org/officeDocument/2006/relationships/image" Target="../media/image29.png"/><Relationship Id="rId7" Type="http://schemas.openxmlformats.org/officeDocument/2006/relationships/customXml" Target="../ink/ink26.xml"/><Relationship Id="rId6" Type="http://schemas.openxmlformats.org/officeDocument/2006/relationships/image" Target="../media/image28.png"/><Relationship Id="rId55" Type="http://schemas.openxmlformats.org/officeDocument/2006/relationships/slideLayout" Target="../slideLayouts/slideLayout12.xml"/><Relationship Id="rId54" Type="http://schemas.openxmlformats.org/officeDocument/2006/relationships/image" Target="../media/image51.png"/><Relationship Id="rId53" Type="http://schemas.openxmlformats.org/officeDocument/2006/relationships/customXml" Target="../ink/ink49.xml"/><Relationship Id="rId52" Type="http://schemas.openxmlformats.org/officeDocument/2006/relationships/image" Target="../media/image50.png"/><Relationship Id="rId51" Type="http://schemas.openxmlformats.org/officeDocument/2006/relationships/customXml" Target="../ink/ink48.xml"/><Relationship Id="rId50" Type="http://schemas.openxmlformats.org/officeDocument/2006/relationships/image" Target="../media/image49.png"/><Relationship Id="rId5" Type="http://schemas.openxmlformats.org/officeDocument/2006/relationships/customXml" Target="../ink/ink25.xml"/><Relationship Id="rId49" Type="http://schemas.openxmlformats.org/officeDocument/2006/relationships/customXml" Target="../ink/ink47.xml"/><Relationship Id="rId48" Type="http://schemas.openxmlformats.org/officeDocument/2006/relationships/image" Target="../media/image48.png"/><Relationship Id="rId47" Type="http://schemas.openxmlformats.org/officeDocument/2006/relationships/customXml" Target="../ink/ink46.xml"/><Relationship Id="rId46" Type="http://schemas.openxmlformats.org/officeDocument/2006/relationships/image" Target="../media/image47.png"/><Relationship Id="rId45" Type="http://schemas.openxmlformats.org/officeDocument/2006/relationships/customXml" Target="../ink/ink45.xml"/><Relationship Id="rId44" Type="http://schemas.openxmlformats.org/officeDocument/2006/relationships/image" Target="../media/image13.png"/><Relationship Id="rId43" Type="http://schemas.openxmlformats.org/officeDocument/2006/relationships/customXml" Target="../ink/ink44.xml"/><Relationship Id="rId42" Type="http://schemas.openxmlformats.org/officeDocument/2006/relationships/image" Target="../media/image46.png"/><Relationship Id="rId41" Type="http://schemas.openxmlformats.org/officeDocument/2006/relationships/customXml" Target="../ink/ink43.xml"/><Relationship Id="rId40" Type="http://schemas.openxmlformats.org/officeDocument/2006/relationships/image" Target="../media/image45.png"/><Relationship Id="rId4" Type="http://schemas.openxmlformats.org/officeDocument/2006/relationships/image" Target="../media/image27.png"/><Relationship Id="rId39" Type="http://schemas.openxmlformats.org/officeDocument/2006/relationships/customXml" Target="../ink/ink42.xml"/><Relationship Id="rId38" Type="http://schemas.openxmlformats.org/officeDocument/2006/relationships/image" Target="../media/image44.png"/><Relationship Id="rId37" Type="http://schemas.openxmlformats.org/officeDocument/2006/relationships/customXml" Target="../ink/ink41.xml"/><Relationship Id="rId36" Type="http://schemas.openxmlformats.org/officeDocument/2006/relationships/image" Target="../media/image43.png"/><Relationship Id="rId35" Type="http://schemas.openxmlformats.org/officeDocument/2006/relationships/customXml" Target="../ink/ink40.xml"/><Relationship Id="rId34" Type="http://schemas.openxmlformats.org/officeDocument/2006/relationships/image" Target="../media/image42.png"/><Relationship Id="rId33" Type="http://schemas.openxmlformats.org/officeDocument/2006/relationships/customXml" Target="../ink/ink39.xml"/><Relationship Id="rId32" Type="http://schemas.openxmlformats.org/officeDocument/2006/relationships/image" Target="../media/image41.png"/><Relationship Id="rId31" Type="http://schemas.openxmlformats.org/officeDocument/2006/relationships/customXml" Target="../ink/ink38.xml"/><Relationship Id="rId30" Type="http://schemas.openxmlformats.org/officeDocument/2006/relationships/image" Target="../media/image40.png"/><Relationship Id="rId3" Type="http://schemas.openxmlformats.org/officeDocument/2006/relationships/customXml" Target="../ink/ink24.xml"/><Relationship Id="rId29" Type="http://schemas.openxmlformats.org/officeDocument/2006/relationships/customXml" Target="../ink/ink37.xml"/><Relationship Id="rId28" Type="http://schemas.openxmlformats.org/officeDocument/2006/relationships/image" Target="../media/image39.png"/><Relationship Id="rId27" Type="http://schemas.openxmlformats.org/officeDocument/2006/relationships/customXml" Target="../ink/ink36.xml"/><Relationship Id="rId26" Type="http://schemas.openxmlformats.org/officeDocument/2006/relationships/image" Target="../media/image38.png"/><Relationship Id="rId25" Type="http://schemas.openxmlformats.org/officeDocument/2006/relationships/customXml" Target="../ink/ink35.xml"/><Relationship Id="rId24" Type="http://schemas.openxmlformats.org/officeDocument/2006/relationships/image" Target="../media/image37.png"/><Relationship Id="rId23" Type="http://schemas.openxmlformats.org/officeDocument/2006/relationships/customXml" Target="../ink/ink34.xml"/><Relationship Id="rId22" Type="http://schemas.openxmlformats.org/officeDocument/2006/relationships/image" Target="../media/image36.png"/><Relationship Id="rId21" Type="http://schemas.openxmlformats.org/officeDocument/2006/relationships/customXml" Target="../ink/ink33.xml"/><Relationship Id="rId20" Type="http://schemas.openxmlformats.org/officeDocument/2006/relationships/image" Target="../media/image35.png"/><Relationship Id="rId2" Type="http://schemas.openxmlformats.org/officeDocument/2006/relationships/image" Target="../media/image26.png"/><Relationship Id="rId19" Type="http://schemas.openxmlformats.org/officeDocument/2006/relationships/customXml" Target="../ink/ink32.xml"/><Relationship Id="rId18" Type="http://schemas.openxmlformats.org/officeDocument/2006/relationships/image" Target="../media/image34.png"/><Relationship Id="rId17" Type="http://schemas.openxmlformats.org/officeDocument/2006/relationships/customXml" Target="../ink/ink31.xml"/><Relationship Id="rId16" Type="http://schemas.openxmlformats.org/officeDocument/2006/relationships/image" Target="../media/image33.png"/><Relationship Id="rId15" Type="http://schemas.openxmlformats.org/officeDocument/2006/relationships/customXml" Target="../ink/ink30.xml"/><Relationship Id="rId14" Type="http://schemas.openxmlformats.org/officeDocument/2006/relationships/image" Target="../media/image32.png"/><Relationship Id="rId13" Type="http://schemas.openxmlformats.org/officeDocument/2006/relationships/customXml" Target="../ink/ink29.xml"/><Relationship Id="rId12" Type="http://schemas.openxmlformats.org/officeDocument/2006/relationships/image" Target="../media/image31.png"/><Relationship Id="rId11" Type="http://schemas.openxmlformats.org/officeDocument/2006/relationships/customXml" Target="../ink/ink28.xml"/><Relationship Id="rId10" Type="http://schemas.openxmlformats.org/officeDocument/2006/relationships/image" Target="../media/image30.png"/><Relationship Id="rId1" Type="http://schemas.openxmlformats.org/officeDocument/2006/relationships/customXml" Target="../ink/ink23.xml"/></Relationships>
</file>

<file path=ppt/slides/_rels/slide25.xml.rels><?xml version="1.0" encoding="UTF-8" standalone="yes"?>
<Relationships xmlns="http://schemas.openxmlformats.org/package/2006/relationships"><Relationship Id="rId9" Type="http://schemas.openxmlformats.org/officeDocument/2006/relationships/customXml" Target="../ink/ink54.xml"/><Relationship Id="rId8" Type="http://schemas.openxmlformats.org/officeDocument/2006/relationships/image" Target="../media/image55.png"/><Relationship Id="rId7" Type="http://schemas.openxmlformats.org/officeDocument/2006/relationships/customXml" Target="../ink/ink53.xml"/><Relationship Id="rId6" Type="http://schemas.openxmlformats.org/officeDocument/2006/relationships/image" Target="../media/image54.png"/><Relationship Id="rId53" Type="http://schemas.openxmlformats.org/officeDocument/2006/relationships/slideLayout" Target="../slideLayouts/slideLayout12.xml"/><Relationship Id="rId52" Type="http://schemas.openxmlformats.org/officeDocument/2006/relationships/image" Target="../media/image76.png"/><Relationship Id="rId51" Type="http://schemas.openxmlformats.org/officeDocument/2006/relationships/customXml" Target="../ink/ink75.xml"/><Relationship Id="rId50" Type="http://schemas.openxmlformats.org/officeDocument/2006/relationships/image" Target="../media/image75.png"/><Relationship Id="rId5" Type="http://schemas.openxmlformats.org/officeDocument/2006/relationships/customXml" Target="../ink/ink52.xml"/><Relationship Id="rId49" Type="http://schemas.openxmlformats.org/officeDocument/2006/relationships/customXml" Target="../ink/ink74.xml"/><Relationship Id="rId48" Type="http://schemas.openxmlformats.org/officeDocument/2006/relationships/image" Target="../media/image74.png"/><Relationship Id="rId47" Type="http://schemas.openxmlformats.org/officeDocument/2006/relationships/customXml" Target="../ink/ink73.xml"/><Relationship Id="rId46" Type="http://schemas.openxmlformats.org/officeDocument/2006/relationships/image" Target="../media/image73.png"/><Relationship Id="rId45" Type="http://schemas.openxmlformats.org/officeDocument/2006/relationships/customXml" Target="../ink/ink72.xml"/><Relationship Id="rId44" Type="http://schemas.openxmlformats.org/officeDocument/2006/relationships/image" Target="../media/image72.png"/><Relationship Id="rId43" Type="http://schemas.openxmlformats.org/officeDocument/2006/relationships/customXml" Target="../ink/ink71.xml"/><Relationship Id="rId42" Type="http://schemas.openxmlformats.org/officeDocument/2006/relationships/image" Target="../media/image13.png"/><Relationship Id="rId41" Type="http://schemas.openxmlformats.org/officeDocument/2006/relationships/customXml" Target="../ink/ink70.xml"/><Relationship Id="rId40" Type="http://schemas.openxmlformats.org/officeDocument/2006/relationships/image" Target="../media/image71.png"/><Relationship Id="rId4" Type="http://schemas.openxmlformats.org/officeDocument/2006/relationships/image" Target="../media/image53.png"/><Relationship Id="rId39" Type="http://schemas.openxmlformats.org/officeDocument/2006/relationships/customXml" Target="../ink/ink69.xml"/><Relationship Id="rId38" Type="http://schemas.openxmlformats.org/officeDocument/2006/relationships/image" Target="../media/image70.png"/><Relationship Id="rId37" Type="http://schemas.openxmlformats.org/officeDocument/2006/relationships/customXml" Target="../ink/ink68.xml"/><Relationship Id="rId36" Type="http://schemas.openxmlformats.org/officeDocument/2006/relationships/image" Target="../media/image69.png"/><Relationship Id="rId35" Type="http://schemas.openxmlformats.org/officeDocument/2006/relationships/customXml" Target="../ink/ink67.xml"/><Relationship Id="rId34" Type="http://schemas.openxmlformats.org/officeDocument/2006/relationships/image" Target="../media/image68.png"/><Relationship Id="rId33" Type="http://schemas.openxmlformats.org/officeDocument/2006/relationships/customXml" Target="../ink/ink66.xml"/><Relationship Id="rId32" Type="http://schemas.openxmlformats.org/officeDocument/2006/relationships/image" Target="../media/image67.png"/><Relationship Id="rId31" Type="http://schemas.openxmlformats.org/officeDocument/2006/relationships/customXml" Target="../ink/ink65.xml"/><Relationship Id="rId30" Type="http://schemas.openxmlformats.org/officeDocument/2006/relationships/image" Target="../media/image66.png"/><Relationship Id="rId3" Type="http://schemas.openxmlformats.org/officeDocument/2006/relationships/customXml" Target="../ink/ink51.xml"/><Relationship Id="rId29" Type="http://schemas.openxmlformats.org/officeDocument/2006/relationships/customXml" Target="../ink/ink64.xml"/><Relationship Id="rId28" Type="http://schemas.openxmlformats.org/officeDocument/2006/relationships/image" Target="../media/image65.png"/><Relationship Id="rId27" Type="http://schemas.openxmlformats.org/officeDocument/2006/relationships/customXml" Target="../ink/ink63.xml"/><Relationship Id="rId26" Type="http://schemas.openxmlformats.org/officeDocument/2006/relationships/image" Target="../media/image64.png"/><Relationship Id="rId25" Type="http://schemas.openxmlformats.org/officeDocument/2006/relationships/customXml" Target="../ink/ink62.xml"/><Relationship Id="rId24" Type="http://schemas.openxmlformats.org/officeDocument/2006/relationships/image" Target="../media/image63.png"/><Relationship Id="rId23" Type="http://schemas.openxmlformats.org/officeDocument/2006/relationships/customXml" Target="../ink/ink61.xml"/><Relationship Id="rId22" Type="http://schemas.openxmlformats.org/officeDocument/2006/relationships/image" Target="../media/image62.png"/><Relationship Id="rId21" Type="http://schemas.openxmlformats.org/officeDocument/2006/relationships/customXml" Target="../ink/ink60.xml"/><Relationship Id="rId20" Type="http://schemas.openxmlformats.org/officeDocument/2006/relationships/image" Target="../media/image61.png"/><Relationship Id="rId2" Type="http://schemas.openxmlformats.org/officeDocument/2006/relationships/image" Target="../media/image52.png"/><Relationship Id="rId19" Type="http://schemas.openxmlformats.org/officeDocument/2006/relationships/customXml" Target="../ink/ink59.xml"/><Relationship Id="rId18" Type="http://schemas.openxmlformats.org/officeDocument/2006/relationships/image" Target="../media/image60.png"/><Relationship Id="rId17" Type="http://schemas.openxmlformats.org/officeDocument/2006/relationships/customXml" Target="../ink/ink58.xml"/><Relationship Id="rId16" Type="http://schemas.openxmlformats.org/officeDocument/2006/relationships/image" Target="../media/image59.png"/><Relationship Id="rId15" Type="http://schemas.openxmlformats.org/officeDocument/2006/relationships/customXml" Target="../ink/ink57.xml"/><Relationship Id="rId14" Type="http://schemas.openxmlformats.org/officeDocument/2006/relationships/image" Target="../media/image58.png"/><Relationship Id="rId13" Type="http://schemas.openxmlformats.org/officeDocument/2006/relationships/customXml" Target="../ink/ink56.xml"/><Relationship Id="rId12" Type="http://schemas.openxmlformats.org/officeDocument/2006/relationships/image" Target="../media/image57.png"/><Relationship Id="rId11" Type="http://schemas.openxmlformats.org/officeDocument/2006/relationships/customXml" Target="../ink/ink55.xml"/><Relationship Id="rId10" Type="http://schemas.openxmlformats.org/officeDocument/2006/relationships/image" Target="../media/image56.png"/><Relationship Id="rId1" Type="http://schemas.openxmlformats.org/officeDocument/2006/relationships/customXml" Target="../ink/ink50.xml"/></Relationships>
</file>

<file path=ppt/slides/_rels/slide26.xml.rels><?xml version="1.0" encoding="UTF-8" standalone="yes"?>
<Relationships xmlns="http://schemas.openxmlformats.org/package/2006/relationships"><Relationship Id="rId5" Type="http://schemas.openxmlformats.org/officeDocument/2006/relationships/slideLayout" Target="../slideLayouts/slideLayout12.xml"/><Relationship Id="rId4" Type="http://schemas.openxmlformats.org/officeDocument/2006/relationships/image" Target="../media/image78.png"/><Relationship Id="rId3" Type="http://schemas.openxmlformats.org/officeDocument/2006/relationships/customXml" Target="../ink/ink77.xml"/><Relationship Id="rId2" Type="http://schemas.openxmlformats.org/officeDocument/2006/relationships/image" Target="../media/image77.png"/><Relationship Id="rId1" Type="http://schemas.openxmlformats.org/officeDocument/2006/relationships/customXml" Target="../ink/ink76.xml"/></Relationships>
</file>

<file path=ppt/slides/_rels/slide27.xml.rels><?xml version="1.0" encoding="UTF-8" standalone="yes"?>
<Relationships xmlns="http://schemas.openxmlformats.org/package/2006/relationships"><Relationship Id="rId9" Type="http://schemas.openxmlformats.org/officeDocument/2006/relationships/customXml" Target="../ink/ink82.xml"/><Relationship Id="rId8" Type="http://schemas.openxmlformats.org/officeDocument/2006/relationships/image" Target="../media/image82.png"/><Relationship Id="rId7" Type="http://schemas.openxmlformats.org/officeDocument/2006/relationships/customXml" Target="../ink/ink81.xml"/><Relationship Id="rId6" Type="http://schemas.openxmlformats.org/officeDocument/2006/relationships/image" Target="../media/image81.png"/><Relationship Id="rId5" Type="http://schemas.openxmlformats.org/officeDocument/2006/relationships/customXml" Target="../ink/ink80.xml"/><Relationship Id="rId4" Type="http://schemas.openxmlformats.org/officeDocument/2006/relationships/image" Target="../media/image80.png"/><Relationship Id="rId31" Type="http://schemas.openxmlformats.org/officeDocument/2006/relationships/slideLayout" Target="../slideLayouts/slideLayout12.xml"/><Relationship Id="rId30" Type="http://schemas.openxmlformats.org/officeDocument/2006/relationships/image" Target="../media/image93.png"/><Relationship Id="rId3" Type="http://schemas.openxmlformats.org/officeDocument/2006/relationships/customXml" Target="../ink/ink79.xml"/><Relationship Id="rId29" Type="http://schemas.openxmlformats.org/officeDocument/2006/relationships/customXml" Target="../ink/ink92.xml"/><Relationship Id="rId28" Type="http://schemas.openxmlformats.org/officeDocument/2006/relationships/image" Target="../media/image92.png"/><Relationship Id="rId27" Type="http://schemas.openxmlformats.org/officeDocument/2006/relationships/customXml" Target="../ink/ink91.xml"/><Relationship Id="rId26" Type="http://schemas.openxmlformats.org/officeDocument/2006/relationships/image" Target="../media/image91.png"/><Relationship Id="rId25" Type="http://schemas.openxmlformats.org/officeDocument/2006/relationships/customXml" Target="../ink/ink90.xml"/><Relationship Id="rId24" Type="http://schemas.openxmlformats.org/officeDocument/2006/relationships/image" Target="../media/image90.png"/><Relationship Id="rId23" Type="http://schemas.openxmlformats.org/officeDocument/2006/relationships/customXml" Target="../ink/ink89.xml"/><Relationship Id="rId22" Type="http://schemas.openxmlformats.org/officeDocument/2006/relationships/image" Target="../media/image89.png"/><Relationship Id="rId21" Type="http://schemas.openxmlformats.org/officeDocument/2006/relationships/customXml" Target="../ink/ink88.xml"/><Relationship Id="rId20" Type="http://schemas.openxmlformats.org/officeDocument/2006/relationships/image" Target="../media/image88.png"/><Relationship Id="rId2" Type="http://schemas.openxmlformats.org/officeDocument/2006/relationships/image" Target="../media/image79.png"/><Relationship Id="rId19" Type="http://schemas.openxmlformats.org/officeDocument/2006/relationships/customXml" Target="../ink/ink87.xml"/><Relationship Id="rId18" Type="http://schemas.openxmlformats.org/officeDocument/2006/relationships/image" Target="../media/image87.png"/><Relationship Id="rId17" Type="http://schemas.openxmlformats.org/officeDocument/2006/relationships/customXml" Target="../ink/ink86.xml"/><Relationship Id="rId16" Type="http://schemas.openxmlformats.org/officeDocument/2006/relationships/image" Target="../media/image86.png"/><Relationship Id="rId15" Type="http://schemas.openxmlformats.org/officeDocument/2006/relationships/customXml" Target="../ink/ink85.xml"/><Relationship Id="rId14" Type="http://schemas.openxmlformats.org/officeDocument/2006/relationships/image" Target="../media/image85.png"/><Relationship Id="rId13" Type="http://schemas.openxmlformats.org/officeDocument/2006/relationships/customXml" Target="../ink/ink84.xml"/><Relationship Id="rId12" Type="http://schemas.openxmlformats.org/officeDocument/2006/relationships/image" Target="../media/image84.png"/><Relationship Id="rId11" Type="http://schemas.openxmlformats.org/officeDocument/2006/relationships/customXml" Target="../ink/ink83.xml"/><Relationship Id="rId10" Type="http://schemas.openxmlformats.org/officeDocument/2006/relationships/image" Target="../media/image83.png"/><Relationship Id="rId1" Type="http://schemas.openxmlformats.org/officeDocument/2006/relationships/customXml" Target="../ink/ink7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95" Type="http://schemas.openxmlformats.org/officeDocument/2006/relationships/slideLayout" Target="../slideLayouts/slideLayout12.xml"/><Relationship Id="rId94" Type="http://schemas.openxmlformats.org/officeDocument/2006/relationships/image" Target="../media/image140.png"/><Relationship Id="rId93" Type="http://schemas.openxmlformats.org/officeDocument/2006/relationships/customXml" Target="../ink/ink139.xml"/><Relationship Id="rId92" Type="http://schemas.openxmlformats.org/officeDocument/2006/relationships/image" Target="../media/image139.png"/><Relationship Id="rId91" Type="http://schemas.openxmlformats.org/officeDocument/2006/relationships/customXml" Target="../ink/ink138.xml"/><Relationship Id="rId90" Type="http://schemas.openxmlformats.org/officeDocument/2006/relationships/image" Target="../media/image138.png"/><Relationship Id="rId9" Type="http://schemas.openxmlformats.org/officeDocument/2006/relationships/customXml" Target="../ink/ink97.xml"/><Relationship Id="rId89" Type="http://schemas.openxmlformats.org/officeDocument/2006/relationships/customXml" Target="../ink/ink137.xml"/><Relationship Id="rId88" Type="http://schemas.openxmlformats.org/officeDocument/2006/relationships/image" Target="../media/image137.png"/><Relationship Id="rId87" Type="http://schemas.openxmlformats.org/officeDocument/2006/relationships/customXml" Target="../ink/ink136.xml"/><Relationship Id="rId86" Type="http://schemas.openxmlformats.org/officeDocument/2006/relationships/image" Target="../media/image136.png"/><Relationship Id="rId85" Type="http://schemas.openxmlformats.org/officeDocument/2006/relationships/customXml" Target="../ink/ink135.xml"/><Relationship Id="rId84" Type="http://schemas.openxmlformats.org/officeDocument/2006/relationships/image" Target="../media/image135.png"/><Relationship Id="rId83" Type="http://schemas.openxmlformats.org/officeDocument/2006/relationships/customXml" Target="../ink/ink134.xml"/><Relationship Id="rId82" Type="http://schemas.openxmlformats.org/officeDocument/2006/relationships/image" Target="../media/image134.png"/><Relationship Id="rId81" Type="http://schemas.openxmlformats.org/officeDocument/2006/relationships/customXml" Target="../ink/ink133.xml"/><Relationship Id="rId80" Type="http://schemas.openxmlformats.org/officeDocument/2006/relationships/image" Target="../media/image133.png"/><Relationship Id="rId8" Type="http://schemas.openxmlformats.org/officeDocument/2006/relationships/image" Target="../media/image97.png"/><Relationship Id="rId79" Type="http://schemas.openxmlformats.org/officeDocument/2006/relationships/customXml" Target="../ink/ink132.xml"/><Relationship Id="rId78" Type="http://schemas.openxmlformats.org/officeDocument/2006/relationships/image" Target="../media/image132.png"/><Relationship Id="rId77" Type="http://schemas.openxmlformats.org/officeDocument/2006/relationships/customXml" Target="../ink/ink131.xml"/><Relationship Id="rId76" Type="http://schemas.openxmlformats.org/officeDocument/2006/relationships/image" Target="../media/image131.png"/><Relationship Id="rId75" Type="http://schemas.openxmlformats.org/officeDocument/2006/relationships/customXml" Target="../ink/ink130.xml"/><Relationship Id="rId74" Type="http://schemas.openxmlformats.org/officeDocument/2006/relationships/image" Target="../media/image130.png"/><Relationship Id="rId73" Type="http://schemas.openxmlformats.org/officeDocument/2006/relationships/customXml" Target="../ink/ink129.xml"/><Relationship Id="rId72" Type="http://schemas.openxmlformats.org/officeDocument/2006/relationships/image" Target="../media/image129.png"/><Relationship Id="rId71" Type="http://schemas.openxmlformats.org/officeDocument/2006/relationships/customXml" Target="../ink/ink128.xml"/><Relationship Id="rId70" Type="http://schemas.openxmlformats.org/officeDocument/2006/relationships/image" Target="../media/image128.png"/><Relationship Id="rId7" Type="http://schemas.openxmlformats.org/officeDocument/2006/relationships/customXml" Target="../ink/ink96.xml"/><Relationship Id="rId69" Type="http://schemas.openxmlformats.org/officeDocument/2006/relationships/customXml" Target="../ink/ink127.xml"/><Relationship Id="rId68" Type="http://schemas.openxmlformats.org/officeDocument/2006/relationships/image" Target="../media/image127.png"/><Relationship Id="rId67" Type="http://schemas.openxmlformats.org/officeDocument/2006/relationships/customXml" Target="../ink/ink126.xml"/><Relationship Id="rId66" Type="http://schemas.openxmlformats.org/officeDocument/2006/relationships/image" Target="../media/image126.png"/><Relationship Id="rId65" Type="http://schemas.openxmlformats.org/officeDocument/2006/relationships/customXml" Target="../ink/ink125.xml"/><Relationship Id="rId64" Type="http://schemas.openxmlformats.org/officeDocument/2006/relationships/image" Target="../media/image125.png"/><Relationship Id="rId63" Type="http://schemas.openxmlformats.org/officeDocument/2006/relationships/customXml" Target="../ink/ink124.xml"/><Relationship Id="rId62" Type="http://schemas.openxmlformats.org/officeDocument/2006/relationships/image" Target="../media/image124.png"/><Relationship Id="rId61" Type="http://schemas.openxmlformats.org/officeDocument/2006/relationships/customXml" Target="../ink/ink123.xml"/><Relationship Id="rId60" Type="http://schemas.openxmlformats.org/officeDocument/2006/relationships/image" Target="../media/image123.png"/><Relationship Id="rId6" Type="http://schemas.openxmlformats.org/officeDocument/2006/relationships/image" Target="../media/image96.png"/><Relationship Id="rId59" Type="http://schemas.openxmlformats.org/officeDocument/2006/relationships/customXml" Target="../ink/ink122.xml"/><Relationship Id="rId58" Type="http://schemas.openxmlformats.org/officeDocument/2006/relationships/image" Target="../media/image122.png"/><Relationship Id="rId57" Type="http://schemas.openxmlformats.org/officeDocument/2006/relationships/customXml" Target="../ink/ink121.xml"/><Relationship Id="rId56" Type="http://schemas.openxmlformats.org/officeDocument/2006/relationships/image" Target="../media/image121.png"/><Relationship Id="rId55" Type="http://schemas.openxmlformats.org/officeDocument/2006/relationships/customXml" Target="../ink/ink120.xml"/><Relationship Id="rId54" Type="http://schemas.openxmlformats.org/officeDocument/2006/relationships/image" Target="../media/image120.png"/><Relationship Id="rId53" Type="http://schemas.openxmlformats.org/officeDocument/2006/relationships/customXml" Target="../ink/ink119.xml"/><Relationship Id="rId52" Type="http://schemas.openxmlformats.org/officeDocument/2006/relationships/image" Target="../media/image119.png"/><Relationship Id="rId51" Type="http://schemas.openxmlformats.org/officeDocument/2006/relationships/customXml" Target="../ink/ink118.xml"/><Relationship Id="rId50" Type="http://schemas.openxmlformats.org/officeDocument/2006/relationships/image" Target="../media/image118.png"/><Relationship Id="rId5" Type="http://schemas.openxmlformats.org/officeDocument/2006/relationships/customXml" Target="../ink/ink95.xml"/><Relationship Id="rId49" Type="http://schemas.openxmlformats.org/officeDocument/2006/relationships/customXml" Target="../ink/ink117.xml"/><Relationship Id="rId48" Type="http://schemas.openxmlformats.org/officeDocument/2006/relationships/image" Target="../media/image117.png"/><Relationship Id="rId47" Type="http://schemas.openxmlformats.org/officeDocument/2006/relationships/customXml" Target="../ink/ink116.xml"/><Relationship Id="rId46" Type="http://schemas.openxmlformats.org/officeDocument/2006/relationships/image" Target="../media/image116.png"/><Relationship Id="rId45" Type="http://schemas.openxmlformats.org/officeDocument/2006/relationships/customXml" Target="../ink/ink115.xml"/><Relationship Id="rId44" Type="http://schemas.openxmlformats.org/officeDocument/2006/relationships/image" Target="../media/image115.png"/><Relationship Id="rId43" Type="http://schemas.openxmlformats.org/officeDocument/2006/relationships/customXml" Target="../ink/ink114.xml"/><Relationship Id="rId42" Type="http://schemas.openxmlformats.org/officeDocument/2006/relationships/image" Target="../media/image114.png"/><Relationship Id="rId41" Type="http://schemas.openxmlformats.org/officeDocument/2006/relationships/customXml" Target="../ink/ink113.xml"/><Relationship Id="rId40" Type="http://schemas.openxmlformats.org/officeDocument/2006/relationships/image" Target="../media/image113.png"/><Relationship Id="rId4" Type="http://schemas.openxmlformats.org/officeDocument/2006/relationships/image" Target="../media/image95.png"/><Relationship Id="rId39" Type="http://schemas.openxmlformats.org/officeDocument/2006/relationships/customXml" Target="../ink/ink112.xml"/><Relationship Id="rId38" Type="http://schemas.openxmlformats.org/officeDocument/2006/relationships/image" Target="../media/image112.png"/><Relationship Id="rId37" Type="http://schemas.openxmlformats.org/officeDocument/2006/relationships/customXml" Target="../ink/ink111.xml"/><Relationship Id="rId36" Type="http://schemas.openxmlformats.org/officeDocument/2006/relationships/image" Target="../media/image111.png"/><Relationship Id="rId35" Type="http://schemas.openxmlformats.org/officeDocument/2006/relationships/customXml" Target="../ink/ink110.xml"/><Relationship Id="rId34" Type="http://schemas.openxmlformats.org/officeDocument/2006/relationships/image" Target="../media/image110.png"/><Relationship Id="rId33" Type="http://schemas.openxmlformats.org/officeDocument/2006/relationships/customXml" Target="../ink/ink109.xml"/><Relationship Id="rId32" Type="http://schemas.openxmlformats.org/officeDocument/2006/relationships/image" Target="../media/image109.png"/><Relationship Id="rId31" Type="http://schemas.openxmlformats.org/officeDocument/2006/relationships/customXml" Target="../ink/ink108.xml"/><Relationship Id="rId30" Type="http://schemas.openxmlformats.org/officeDocument/2006/relationships/image" Target="../media/image108.png"/><Relationship Id="rId3" Type="http://schemas.openxmlformats.org/officeDocument/2006/relationships/customXml" Target="../ink/ink94.xml"/><Relationship Id="rId29" Type="http://schemas.openxmlformats.org/officeDocument/2006/relationships/customXml" Target="../ink/ink107.xml"/><Relationship Id="rId28" Type="http://schemas.openxmlformats.org/officeDocument/2006/relationships/image" Target="../media/image107.png"/><Relationship Id="rId27" Type="http://schemas.openxmlformats.org/officeDocument/2006/relationships/customXml" Target="../ink/ink106.xml"/><Relationship Id="rId26" Type="http://schemas.openxmlformats.org/officeDocument/2006/relationships/image" Target="../media/image106.png"/><Relationship Id="rId25" Type="http://schemas.openxmlformats.org/officeDocument/2006/relationships/customXml" Target="../ink/ink105.xml"/><Relationship Id="rId24" Type="http://schemas.openxmlformats.org/officeDocument/2006/relationships/image" Target="../media/image105.png"/><Relationship Id="rId23" Type="http://schemas.openxmlformats.org/officeDocument/2006/relationships/customXml" Target="../ink/ink104.xml"/><Relationship Id="rId22" Type="http://schemas.openxmlformats.org/officeDocument/2006/relationships/image" Target="../media/image104.png"/><Relationship Id="rId21" Type="http://schemas.openxmlformats.org/officeDocument/2006/relationships/customXml" Target="../ink/ink103.xml"/><Relationship Id="rId20" Type="http://schemas.openxmlformats.org/officeDocument/2006/relationships/image" Target="../media/image103.png"/><Relationship Id="rId2" Type="http://schemas.openxmlformats.org/officeDocument/2006/relationships/image" Target="../media/image94.png"/><Relationship Id="rId19" Type="http://schemas.openxmlformats.org/officeDocument/2006/relationships/customXml" Target="../ink/ink102.xml"/><Relationship Id="rId18" Type="http://schemas.openxmlformats.org/officeDocument/2006/relationships/image" Target="../media/image102.png"/><Relationship Id="rId17" Type="http://schemas.openxmlformats.org/officeDocument/2006/relationships/customXml" Target="../ink/ink101.xml"/><Relationship Id="rId16" Type="http://schemas.openxmlformats.org/officeDocument/2006/relationships/image" Target="../media/image101.png"/><Relationship Id="rId15" Type="http://schemas.openxmlformats.org/officeDocument/2006/relationships/customXml" Target="../ink/ink100.xml"/><Relationship Id="rId14" Type="http://schemas.openxmlformats.org/officeDocument/2006/relationships/image" Target="../media/image100.png"/><Relationship Id="rId13" Type="http://schemas.openxmlformats.org/officeDocument/2006/relationships/customXml" Target="../ink/ink99.xml"/><Relationship Id="rId12" Type="http://schemas.openxmlformats.org/officeDocument/2006/relationships/image" Target="../media/image99.png"/><Relationship Id="rId11" Type="http://schemas.openxmlformats.org/officeDocument/2006/relationships/customXml" Target="../ink/ink98.xml"/><Relationship Id="rId10" Type="http://schemas.openxmlformats.org/officeDocument/2006/relationships/image" Target="../media/image98.png"/><Relationship Id="rId1" Type="http://schemas.openxmlformats.org/officeDocument/2006/relationships/customXml" Target="../ink/ink9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95" Type="http://schemas.openxmlformats.org/officeDocument/2006/relationships/slideLayout" Target="../slideLayouts/slideLayout12.xml"/><Relationship Id="rId94" Type="http://schemas.openxmlformats.org/officeDocument/2006/relationships/image" Target="../media/image187.png"/><Relationship Id="rId93" Type="http://schemas.openxmlformats.org/officeDocument/2006/relationships/customXml" Target="../ink/ink186.xml"/><Relationship Id="rId92" Type="http://schemas.openxmlformats.org/officeDocument/2006/relationships/image" Target="../media/image186.png"/><Relationship Id="rId91" Type="http://schemas.openxmlformats.org/officeDocument/2006/relationships/customXml" Target="../ink/ink185.xml"/><Relationship Id="rId90" Type="http://schemas.openxmlformats.org/officeDocument/2006/relationships/image" Target="../media/image185.png"/><Relationship Id="rId9" Type="http://schemas.openxmlformats.org/officeDocument/2006/relationships/customXml" Target="../ink/ink144.xml"/><Relationship Id="rId89" Type="http://schemas.openxmlformats.org/officeDocument/2006/relationships/customXml" Target="../ink/ink184.xml"/><Relationship Id="rId88" Type="http://schemas.openxmlformats.org/officeDocument/2006/relationships/image" Target="../media/image184.png"/><Relationship Id="rId87" Type="http://schemas.openxmlformats.org/officeDocument/2006/relationships/customXml" Target="../ink/ink183.xml"/><Relationship Id="rId86" Type="http://schemas.openxmlformats.org/officeDocument/2006/relationships/image" Target="../media/image183.png"/><Relationship Id="rId85" Type="http://schemas.openxmlformats.org/officeDocument/2006/relationships/customXml" Target="../ink/ink182.xml"/><Relationship Id="rId84" Type="http://schemas.openxmlformats.org/officeDocument/2006/relationships/image" Target="../media/image182.png"/><Relationship Id="rId83" Type="http://schemas.openxmlformats.org/officeDocument/2006/relationships/customXml" Target="../ink/ink181.xml"/><Relationship Id="rId82" Type="http://schemas.openxmlformats.org/officeDocument/2006/relationships/image" Target="../media/image181.png"/><Relationship Id="rId81" Type="http://schemas.openxmlformats.org/officeDocument/2006/relationships/customXml" Target="../ink/ink180.xml"/><Relationship Id="rId80" Type="http://schemas.openxmlformats.org/officeDocument/2006/relationships/image" Target="../media/image180.png"/><Relationship Id="rId8" Type="http://schemas.openxmlformats.org/officeDocument/2006/relationships/image" Target="../media/image144.png"/><Relationship Id="rId79" Type="http://schemas.openxmlformats.org/officeDocument/2006/relationships/customXml" Target="../ink/ink179.xml"/><Relationship Id="rId78" Type="http://schemas.openxmlformats.org/officeDocument/2006/relationships/image" Target="../media/image179.png"/><Relationship Id="rId77" Type="http://schemas.openxmlformats.org/officeDocument/2006/relationships/customXml" Target="../ink/ink178.xml"/><Relationship Id="rId76" Type="http://schemas.openxmlformats.org/officeDocument/2006/relationships/image" Target="../media/image178.png"/><Relationship Id="rId75" Type="http://schemas.openxmlformats.org/officeDocument/2006/relationships/customXml" Target="../ink/ink177.xml"/><Relationship Id="rId74" Type="http://schemas.openxmlformats.org/officeDocument/2006/relationships/image" Target="../media/image177.png"/><Relationship Id="rId73" Type="http://schemas.openxmlformats.org/officeDocument/2006/relationships/customXml" Target="../ink/ink176.xml"/><Relationship Id="rId72" Type="http://schemas.openxmlformats.org/officeDocument/2006/relationships/image" Target="../media/image176.png"/><Relationship Id="rId71" Type="http://schemas.openxmlformats.org/officeDocument/2006/relationships/customXml" Target="../ink/ink175.xml"/><Relationship Id="rId70" Type="http://schemas.openxmlformats.org/officeDocument/2006/relationships/image" Target="../media/image175.png"/><Relationship Id="rId7" Type="http://schemas.openxmlformats.org/officeDocument/2006/relationships/customXml" Target="../ink/ink143.xml"/><Relationship Id="rId69" Type="http://schemas.openxmlformats.org/officeDocument/2006/relationships/customXml" Target="../ink/ink174.xml"/><Relationship Id="rId68" Type="http://schemas.openxmlformats.org/officeDocument/2006/relationships/image" Target="../media/image174.png"/><Relationship Id="rId67" Type="http://schemas.openxmlformats.org/officeDocument/2006/relationships/customXml" Target="../ink/ink173.xml"/><Relationship Id="rId66" Type="http://schemas.openxmlformats.org/officeDocument/2006/relationships/image" Target="../media/image173.png"/><Relationship Id="rId65" Type="http://schemas.openxmlformats.org/officeDocument/2006/relationships/customXml" Target="../ink/ink172.xml"/><Relationship Id="rId64" Type="http://schemas.openxmlformats.org/officeDocument/2006/relationships/image" Target="../media/image172.png"/><Relationship Id="rId63" Type="http://schemas.openxmlformats.org/officeDocument/2006/relationships/customXml" Target="../ink/ink171.xml"/><Relationship Id="rId62" Type="http://schemas.openxmlformats.org/officeDocument/2006/relationships/image" Target="../media/image171.png"/><Relationship Id="rId61" Type="http://schemas.openxmlformats.org/officeDocument/2006/relationships/customXml" Target="../ink/ink170.xml"/><Relationship Id="rId60" Type="http://schemas.openxmlformats.org/officeDocument/2006/relationships/image" Target="../media/image170.png"/><Relationship Id="rId6" Type="http://schemas.openxmlformats.org/officeDocument/2006/relationships/image" Target="../media/image143.png"/><Relationship Id="rId59" Type="http://schemas.openxmlformats.org/officeDocument/2006/relationships/customXml" Target="../ink/ink169.xml"/><Relationship Id="rId58" Type="http://schemas.openxmlformats.org/officeDocument/2006/relationships/image" Target="../media/image169.png"/><Relationship Id="rId57" Type="http://schemas.openxmlformats.org/officeDocument/2006/relationships/customXml" Target="../ink/ink168.xml"/><Relationship Id="rId56" Type="http://schemas.openxmlformats.org/officeDocument/2006/relationships/image" Target="../media/image168.png"/><Relationship Id="rId55" Type="http://schemas.openxmlformats.org/officeDocument/2006/relationships/customXml" Target="../ink/ink167.xml"/><Relationship Id="rId54" Type="http://schemas.openxmlformats.org/officeDocument/2006/relationships/image" Target="../media/image167.png"/><Relationship Id="rId53" Type="http://schemas.openxmlformats.org/officeDocument/2006/relationships/customXml" Target="../ink/ink166.xml"/><Relationship Id="rId52" Type="http://schemas.openxmlformats.org/officeDocument/2006/relationships/image" Target="../media/image166.png"/><Relationship Id="rId51" Type="http://schemas.openxmlformats.org/officeDocument/2006/relationships/customXml" Target="../ink/ink165.xml"/><Relationship Id="rId50" Type="http://schemas.openxmlformats.org/officeDocument/2006/relationships/image" Target="../media/image165.png"/><Relationship Id="rId5" Type="http://schemas.openxmlformats.org/officeDocument/2006/relationships/customXml" Target="../ink/ink142.xml"/><Relationship Id="rId49" Type="http://schemas.openxmlformats.org/officeDocument/2006/relationships/customXml" Target="../ink/ink164.xml"/><Relationship Id="rId48" Type="http://schemas.openxmlformats.org/officeDocument/2006/relationships/image" Target="../media/image164.png"/><Relationship Id="rId47" Type="http://schemas.openxmlformats.org/officeDocument/2006/relationships/customXml" Target="../ink/ink163.xml"/><Relationship Id="rId46" Type="http://schemas.openxmlformats.org/officeDocument/2006/relationships/image" Target="../media/image163.png"/><Relationship Id="rId45" Type="http://schemas.openxmlformats.org/officeDocument/2006/relationships/customXml" Target="../ink/ink162.xml"/><Relationship Id="rId44" Type="http://schemas.openxmlformats.org/officeDocument/2006/relationships/image" Target="../media/image162.png"/><Relationship Id="rId43" Type="http://schemas.openxmlformats.org/officeDocument/2006/relationships/customXml" Target="../ink/ink161.xml"/><Relationship Id="rId42" Type="http://schemas.openxmlformats.org/officeDocument/2006/relationships/image" Target="../media/image161.png"/><Relationship Id="rId41" Type="http://schemas.openxmlformats.org/officeDocument/2006/relationships/customXml" Target="../ink/ink160.xml"/><Relationship Id="rId40" Type="http://schemas.openxmlformats.org/officeDocument/2006/relationships/image" Target="../media/image160.png"/><Relationship Id="rId4" Type="http://schemas.openxmlformats.org/officeDocument/2006/relationships/image" Target="../media/image142.png"/><Relationship Id="rId39" Type="http://schemas.openxmlformats.org/officeDocument/2006/relationships/customXml" Target="../ink/ink159.xml"/><Relationship Id="rId38" Type="http://schemas.openxmlformats.org/officeDocument/2006/relationships/image" Target="../media/image159.png"/><Relationship Id="rId37" Type="http://schemas.openxmlformats.org/officeDocument/2006/relationships/customXml" Target="../ink/ink158.xml"/><Relationship Id="rId36" Type="http://schemas.openxmlformats.org/officeDocument/2006/relationships/image" Target="../media/image158.png"/><Relationship Id="rId35" Type="http://schemas.openxmlformats.org/officeDocument/2006/relationships/customXml" Target="../ink/ink157.xml"/><Relationship Id="rId34" Type="http://schemas.openxmlformats.org/officeDocument/2006/relationships/image" Target="../media/image157.png"/><Relationship Id="rId33" Type="http://schemas.openxmlformats.org/officeDocument/2006/relationships/customXml" Target="../ink/ink156.xml"/><Relationship Id="rId32" Type="http://schemas.openxmlformats.org/officeDocument/2006/relationships/image" Target="../media/image156.png"/><Relationship Id="rId31" Type="http://schemas.openxmlformats.org/officeDocument/2006/relationships/customXml" Target="../ink/ink155.xml"/><Relationship Id="rId30" Type="http://schemas.openxmlformats.org/officeDocument/2006/relationships/image" Target="../media/image155.png"/><Relationship Id="rId3" Type="http://schemas.openxmlformats.org/officeDocument/2006/relationships/customXml" Target="../ink/ink141.xml"/><Relationship Id="rId29" Type="http://schemas.openxmlformats.org/officeDocument/2006/relationships/customXml" Target="../ink/ink154.xml"/><Relationship Id="rId28" Type="http://schemas.openxmlformats.org/officeDocument/2006/relationships/image" Target="../media/image154.png"/><Relationship Id="rId27" Type="http://schemas.openxmlformats.org/officeDocument/2006/relationships/customXml" Target="../ink/ink153.xml"/><Relationship Id="rId26" Type="http://schemas.openxmlformats.org/officeDocument/2006/relationships/image" Target="../media/image153.png"/><Relationship Id="rId25" Type="http://schemas.openxmlformats.org/officeDocument/2006/relationships/customXml" Target="../ink/ink152.xml"/><Relationship Id="rId24" Type="http://schemas.openxmlformats.org/officeDocument/2006/relationships/image" Target="../media/image152.png"/><Relationship Id="rId23" Type="http://schemas.openxmlformats.org/officeDocument/2006/relationships/customXml" Target="../ink/ink151.xml"/><Relationship Id="rId22" Type="http://schemas.openxmlformats.org/officeDocument/2006/relationships/image" Target="../media/image151.png"/><Relationship Id="rId21" Type="http://schemas.openxmlformats.org/officeDocument/2006/relationships/customXml" Target="../ink/ink150.xml"/><Relationship Id="rId20" Type="http://schemas.openxmlformats.org/officeDocument/2006/relationships/image" Target="../media/image150.png"/><Relationship Id="rId2" Type="http://schemas.openxmlformats.org/officeDocument/2006/relationships/image" Target="../media/image141.png"/><Relationship Id="rId19" Type="http://schemas.openxmlformats.org/officeDocument/2006/relationships/customXml" Target="../ink/ink149.xml"/><Relationship Id="rId18" Type="http://schemas.openxmlformats.org/officeDocument/2006/relationships/image" Target="../media/image149.png"/><Relationship Id="rId17" Type="http://schemas.openxmlformats.org/officeDocument/2006/relationships/customXml" Target="../ink/ink148.xml"/><Relationship Id="rId16" Type="http://schemas.openxmlformats.org/officeDocument/2006/relationships/image" Target="../media/image148.png"/><Relationship Id="rId15" Type="http://schemas.openxmlformats.org/officeDocument/2006/relationships/customXml" Target="../ink/ink147.xml"/><Relationship Id="rId14" Type="http://schemas.openxmlformats.org/officeDocument/2006/relationships/image" Target="../media/image147.png"/><Relationship Id="rId13" Type="http://schemas.openxmlformats.org/officeDocument/2006/relationships/customXml" Target="../ink/ink146.xml"/><Relationship Id="rId12" Type="http://schemas.openxmlformats.org/officeDocument/2006/relationships/image" Target="../media/image146.png"/><Relationship Id="rId11" Type="http://schemas.openxmlformats.org/officeDocument/2006/relationships/customXml" Target="../ink/ink145.xml"/><Relationship Id="rId10" Type="http://schemas.openxmlformats.org/officeDocument/2006/relationships/image" Target="../media/image145.png"/><Relationship Id="rId1" Type="http://schemas.openxmlformats.org/officeDocument/2006/relationships/customXml" Target="../ink/ink140.xml"/></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tags" Target="../tags/tag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tags" Target="../tags/tag5.xml"/></Relationships>
</file>

<file path=ppt/slides/_rels/slide34.xml.rels><?xml version="1.0" encoding="UTF-8" standalone="yes"?>
<Relationships xmlns="http://schemas.openxmlformats.org/package/2006/relationships"><Relationship Id="rId9" Type="http://schemas.openxmlformats.org/officeDocument/2006/relationships/customXml" Target="../ink/ink191.xml"/><Relationship Id="rId8" Type="http://schemas.openxmlformats.org/officeDocument/2006/relationships/image" Target="../media/image191.png"/><Relationship Id="rId7" Type="http://schemas.openxmlformats.org/officeDocument/2006/relationships/customXml" Target="../ink/ink190.xml"/><Relationship Id="rId6" Type="http://schemas.openxmlformats.org/officeDocument/2006/relationships/image" Target="../media/image190.png"/><Relationship Id="rId5" Type="http://schemas.openxmlformats.org/officeDocument/2006/relationships/customXml" Target="../ink/ink189.xml"/><Relationship Id="rId4" Type="http://schemas.openxmlformats.org/officeDocument/2006/relationships/image" Target="../media/image189.png"/><Relationship Id="rId3" Type="http://schemas.openxmlformats.org/officeDocument/2006/relationships/customXml" Target="../ink/ink188.xml"/><Relationship Id="rId2" Type="http://schemas.openxmlformats.org/officeDocument/2006/relationships/image" Target="../media/image188.png"/><Relationship Id="rId15" Type="http://schemas.openxmlformats.org/officeDocument/2006/relationships/slideLayout" Target="../slideLayouts/slideLayout12.xml"/><Relationship Id="rId14" Type="http://schemas.openxmlformats.org/officeDocument/2006/relationships/image" Target="../media/image194.png"/><Relationship Id="rId13" Type="http://schemas.openxmlformats.org/officeDocument/2006/relationships/customXml" Target="../ink/ink193.xml"/><Relationship Id="rId12" Type="http://schemas.openxmlformats.org/officeDocument/2006/relationships/image" Target="../media/image193.png"/><Relationship Id="rId11" Type="http://schemas.openxmlformats.org/officeDocument/2006/relationships/customXml" Target="../ink/ink192.xml"/><Relationship Id="rId10" Type="http://schemas.openxmlformats.org/officeDocument/2006/relationships/image" Target="../media/image192.png"/><Relationship Id="rId1" Type="http://schemas.openxmlformats.org/officeDocument/2006/relationships/customXml" Target="../ink/ink187.xml"/></Relationships>
</file>

<file path=ppt/slides/_rels/slide35.xml.rels><?xml version="1.0" encoding="UTF-8" standalone="yes"?>
<Relationships xmlns="http://schemas.openxmlformats.org/package/2006/relationships"><Relationship Id="rId9" Type="http://schemas.openxmlformats.org/officeDocument/2006/relationships/customXml" Target="../ink/ink198.xml"/><Relationship Id="rId8" Type="http://schemas.openxmlformats.org/officeDocument/2006/relationships/image" Target="../media/image198.png"/><Relationship Id="rId7" Type="http://schemas.openxmlformats.org/officeDocument/2006/relationships/customXml" Target="../ink/ink197.xml"/><Relationship Id="rId6" Type="http://schemas.openxmlformats.org/officeDocument/2006/relationships/image" Target="../media/image197.png"/><Relationship Id="rId51" Type="http://schemas.openxmlformats.org/officeDocument/2006/relationships/slideLayout" Target="../slideLayouts/slideLayout12.xml"/><Relationship Id="rId50" Type="http://schemas.openxmlformats.org/officeDocument/2006/relationships/image" Target="../media/image219.png"/><Relationship Id="rId5" Type="http://schemas.openxmlformats.org/officeDocument/2006/relationships/customXml" Target="../ink/ink196.xml"/><Relationship Id="rId49" Type="http://schemas.openxmlformats.org/officeDocument/2006/relationships/customXml" Target="../ink/ink218.xml"/><Relationship Id="rId48" Type="http://schemas.openxmlformats.org/officeDocument/2006/relationships/image" Target="../media/image218.png"/><Relationship Id="rId47" Type="http://schemas.openxmlformats.org/officeDocument/2006/relationships/customXml" Target="../ink/ink217.xml"/><Relationship Id="rId46" Type="http://schemas.openxmlformats.org/officeDocument/2006/relationships/image" Target="../media/image217.png"/><Relationship Id="rId45" Type="http://schemas.openxmlformats.org/officeDocument/2006/relationships/customXml" Target="../ink/ink216.xml"/><Relationship Id="rId44" Type="http://schemas.openxmlformats.org/officeDocument/2006/relationships/image" Target="../media/image216.png"/><Relationship Id="rId43" Type="http://schemas.openxmlformats.org/officeDocument/2006/relationships/customXml" Target="../ink/ink215.xml"/><Relationship Id="rId42" Type="http://schemas.openxmlformats.org/officeDocument/2006/relationships/image" Target="../media/image215.png"/><Relationship Id="rId41" Type="http://schemas.openxmlformats.org/officeDocument/2006/relationships/customXml" Target="../ink/ink214.xml"/><Relationship Id="rId40" Type="http://schemas.openxmlformats.org/officeDocument/2006/relationships/image" Target="../media/image214.png"/><Relationship Id="rId4" Type="http://schemas.openxmlformats.org/officeDocument/2006/relationships/image" Target="../media/image196.png"/><Relationship Id="rId39" Type="http://schemas.openxmlformats.org/officeDocument/2006/relationships/customXml" Target="../ink/ink213.xml"/><Relationship Id="rId38" Type="http://schemas.openxmlformats.org/officeDocument/2006/relationships/image" Target="../media/image213.png"/><Relationship Id="rId37" Type="http://schemas.openxmlformats.org/officeDocument/2006/relationships/customXml" Target="../ink/ink212.xml"/><Relationship Id="rId36" Type="http://schemas.openxmlformats.org/officeDocument/2006/relationships/image" Target="../media/image212.png"/><Relationship Id="rId35" Type="http://schemas.openxmlformats.org/officeDocument/2006/relationships/customXml" Target="../ink/ink211.xml"/><Relationship Id="rId34" Type="http://schemas.openxmlformats.org/officeDocument/2006/relationships/image" Target="../media/image211.png"/><Relationship Id="rId33" Type="http://schemas.openxmlformats.org/officeDocument/2006/relationships/customXml" Target="../ink/ink210.xml"/><Relationship Id="rId32" Type="http://schemas.openxmlformats.org/officeDocument/2006/relationships/image" Target="../media/image210.png"/><Relationship Id="rId31" Type="http://schemas.openxmlformats.org/officeDocument/2006/relationships/customXml" Target="../ink/ink209.xml"/><Relationship Id="rId30" Type="http://schemas.openxmlformats.org/officeDocument/2006/relationships/image" Target="../media/image209.png"/><Relationship Id="rId3" Type="http://schemas.openxmlformats.org/officeDocument/2006/relationships/customXml" Target="../ink/ink195.xml"/><Relationship Id="rId29" Type="http://schemas.openxmlformats.org/officeDocument/2006/relationships/customXml" Target="../ink/ink208.xml"/><Relationship Id="rId28" Type="http://schemas.openxmlformats.org/officeDocument/2006/relationships/image" Target="../media/image208.png"/><Relationship Id="rId27" Type="http://schemas.openxmlformats.org/officeDocument/2006/relationships/customXml" Target="../ink/ink207.xml"/><Relationship Id="rId26" Type="http://schemas.openxmlformats.org/officeDocument/2006/relationships/image" Target="../media/image207.png"/><Relationship Id="rId25" Type="http://schemas.openxmlformats.org/officeDocument/2006/relationships/customXml" Target="../ink/ink206.xml"/><Relationship Id="rId24" Type="http://schemas.openxmlformats.org/officeDocument/2006/relationships/image" Target="../media/image206.png"/><Relationship Id="rId23" Type="http://schemas.openxmlformats.org/officeDocument/2006/relationships/customXml" Target="../ink/ink205.xml"/><Relationship Id="rId22" Type="http://schemas.openxmlformats.org/officeDocument/2006/relationships/image" Target="../media/image205.png"/><Relationship Id="rId21" Type="http://schemas.openxmlformats.org/officeDocument/2006/relationships/customXml" Target="../ink/ink204.xml"/><Relationship Id="rId20" Type="http://schemas.openxmlformats.org/officeDocument/2006/relationships/image" Target="../media/image204.png"/><Relationship Id="rId2" Type="http://schemas.openxmlformats.org/officeDocument/2006/relationships/image" Target="../media/image195.png"/><Relationship Id="rId19" Type="http://schemas.openxmlformats.org/officeDocument/2006/relationships/customXml" Target="../ink/ink203.xml"/><Relationship Id="rId18" Type="http://schemas.openxmlformats.org/officeDocument/2006/relationships/image" Target="../media/image203.png"/><Relationship Id="rId17" Type="http://schemas.openxmlformats.org/officeDocument/2006/relationships/customXml" Target="../ink/ink202.xml"/><Relationship Id="rId16" Type="http://schemas.openxmlformats.org/officeDocument/2006/relationships/image" Target="../media/image202.png"/><Relationship Id="rId15" Type="http://schemas.openxmlformats.org/officeDocument/2006/relationships/customXml" Target="../ink/ink201.xml"/><Relationship Id="rId14" Type="http://schemas.openxmlformats.org/officeDocument/2006/relationships/image" Target="../media/image201.png"/><Relationship Id="rId13" Type="http://schemas.openxmlformats.org/officeDocument/2006/relationships/customXml" Target="../ink/ink200.xml"/><Relationship Id="rId12" Type="http://schemas.openxmlformats.org/officeDocument/2006/relationships/image" Target="../media/image200.png"/><Relationship Id="rId11" Type="http://schemas.openxmlformats.org/officeDocument/2006/relationships/customXml" Target="../ink/ink199.xml"/><Relationship Id="rId10" Type="http://schemas.openxmlformats.org/officeDocument/2006/relationships/image" Target="../media/image199.png"/><Relationship Id="rId1" Type="http://schemas.openxmlformats.org/officeDocument/2006/relationships/customXml" Target="../ink/ink194.xml"/></Relationships>
</file>

<file path=ppt/slides/_rels/slide36.xml.rels><?xml version="1.0" encoding="UTF-8" standalone="yes"?>
<Relationships xmlns="http://schemas.openxmlformats.org/package/2006/relationships"><Relationship Id="rId9" Type="http://schemas.openxmlformats.org/officeDocument/2006/relationships/customXml" Target="../ink/ink223.xml"/><Relationship Id="rId8" Type="http://schemas.openxmlformats.org/officeDocument/2006/relationships/image" Target="../media/image223.png"/><Relationship Id="rId7" Type="http://schemas.openxmlformats.org/officeDocument/2006/relationships/customXml" Target="../ink/ink222.xml"/><Relationship Id="rId6" Type="http://schemas.openxmlformats.org/officeDocument/2006/relationships/image" Target="../media/image222.png"/><Relationship Id="rId5" Type="http://schemas.openxmlformats.org/officeDocument/2006/relationships/customXml" Target="../ink/ink221.xml"/><Relationship Id="rId4" Type="http://schemas.openxmlformats.org/officeDocument/2006/relationships/image" Target="../media/image221.png"/><Relationship Id="rId33" Type="http://schemas.openxmlformats.org/officeDocument/2006/relationships/slideLayout" Target="../slideLayouts/slideLayout12.xml"/><Relationship Id="rId32" Type="http://schemas.openxmlformats.org/officeDocument/2006/relationships/image" Target="../media/image13.png"/><Relationship Id="rId31" Type="http://schemas.openxmlformats.org/officeDocument/2006/relationships/customXml" Target="../ink/ink234.xml"/><Relationship Id="rId30" Type="http://schemas.openxmlformats.org/officeDocument/2006/relationships/image" Target="../media/image234.png"/><Relationship Id="rId3" Type="http://schemas.openxmlformats.org/officeDocument/2006/relationships/customXml" Target="../ink/ink220.xml"/><Relationship Id="rId29" Type="http://schemas.openxmlformats.org/officeDocument/2006/relationships/customXml" Target="../ink/ink233.xml"/><Relationship Id="rId28" Type="http://schemas.openxmlformats.org/officeDocument/2006/relationships/image" Target="../media/image233.png"/><Relationship Id="rId27" Type="http://schemas.openxmlformats.org/officeDocument/2006/relationships/customXml" Target="../ink/ink232.xml"/><Relationship Id="rId26" Type="http://schemas.openxmlformats.org/officeDocument/2006/relationships/image" Target="../media/image232.png"/><Relationship Id="rId25" Type="http://schemas.openxmlformats.org/officeDocument/2006/relationships/customXml" Target="../ink/ink231.xml"/><Relationship Id="rId24" Type="http://schemas.openxmlformats.org/officeDocument/2006/relationships/image" Target="../media/image231.png"/><Relationship Id="rId23" Type="http://schemas.openxmlformats.org/officeDocument/2006/relationships/customXml" Target="../ink/ink230.xml"/><Relationship Id="rId22" Type="http://schemas.openxmlformats.org/officeDocument/2006/relationships/image" Target="../media/image230.png"/><Relationship Id="rId21" Type="http://schemas.openxmlformats.org/officeDocument/2006/relationships/customXml" Target="../ink/ink229.xml"/><Relationship Id="rId20" Type="http://schemas.openxmlformats.org/officeDocument/2006/relationships/image" Target="../media/image229.png"/><Relationship Id="rId2" Type="http://schemas.openxmlformats.org/officeDocument/2006/relationships/image" Target="../media/image220.png"/><Relationship Id="rId19" Type="http://schemas.openxmlformats.org/officeDocument/2006/relationships/customXml" Target="../ink/ink228.xml"/><Relationship Id="rId18" Type="http://schemas.openxmlformats.org/officeDocument/2006/relationships/image" Target="../media/image228.png"/><Relationship Id="rId17" Type="http://schemas.openxmlformats.org/officeDocument/2006/relationships/customXml" Target="../ink/ink227.xml"/><Relationship Id="rId16" Type="http://schemas.openxmlformats.org/officeDocument/2006/relationships/image" Target="../media/image227.png"/><Relationship Id="rId15" Type="http://schemas.openxmlformats.org/officeDocument/2006/relationships/customXml" Target="../ink/ink226.xml"/><Relationship Id="rId14" Type="http://schemas.openxmlformats.org/officeDocument/2006/relationships/image" Target="../media/image226.png"/><Relationship Id="rId13" Type="http://schemas.openxmlformats.org/officeDocument/2006/relationships/customXml" Target="../ink/ink225.xml"/><Relationship Id="rId12" Type="http://schemas.openxmlformats.org/officeDocument/2006/relationships/image" Target="../media/image225.png"/><Relationship Id="rId11" Type="http://schemas.openxmlformats.org/officeDocument/2006/relationships/customXml" Target="../ink/ink224.xml"/><Relationship Id="rId10" Type="http://schemas.openxmlformats.org/officeDocument/2006/relationships/image" Target="../media/image224.png"/><Relationship Id="rId1" Type="http://schemas.openxmlformats.org/officeDocument/2006/relationships/customXml" Target="../ink/ink219.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9" Type="http://schemas.openxmlformats.org/officeDocument/2006/relationships/tags" Target="../tags/tag6.xml"/><Relationship Id="rId8" Type="http://schemas.openxmlformats.org/officeDocument/2006/relationships/image" Target="../media/image238.png"/><Relationship Id="rId7" Type="http://schemas.openxmlformats.org/officeDocument/2006/relationships/customXml" Target="../ink/ink238.xml"/><Relationship Id="rId6" Type="http://schemas.openxmlformats.org/officeDocument/2006/relationships/image" Target="../media/image237.png"/><Relationship Id="rId5" Type="http://schemas.openxmlformats.org/officeDocument/2006/relationships/customXml" Target="../ink/ink237.xml"/><Relationship Id="rId4" Type="http://schemas.openxmlformats.org/officeDocument/2006/relationships/image" Target="../media/image236.png"/><Relationship Id="rId3" Type="http://schemas.openxmlformats.org/officeDocument/2006/relationships/customXml" Target="../ink/ink236.xml"/><Relationship Id="rId2" Type="http://schemas.openxmlformats.org/officeDocument/2006/relationships/image" Target="../media/image235.png"/><Relationship Id="rId10" Type="http://schemas.openxmlformats.org/officeDocument/2006/relationships/slideLayout" Target="../slideLayouts/slideLayout12.xml"/><Relationship Id="rId1" Type="http://schemas.openxmlformats.org/officeDocument/2006/relationships/customXml" Target="../ink/ink235.xml"/></Relationships>
</file>

<file path=ppt/slides/_rels/slide39.xml.rels><?xml version="1.0" encoding="UTF-8" standalone="yes"?>
<Relationships xmlns="http://schemas.openxmlformats.org/package/2006/relationships"><Relationship Id="rId9" Type="http://schemas.openxmlformats.org/officeDocument/2006/relationships/customXml" Target="../ink/ink243.xml"/><Relationship Id="rId8" Type="http://schemas.openxmlformats.org/officeDocument/2006/relationships/image" Target="../media/image22.png"/><Relationship Id="rId7" Type="http://schemas.openxmlformats.org/officeDocument/2006/relationships/customXml" Target="../ink/ink242.xml"/><Relationship Id="rId6" Type="http://schemas.openxmlformats.org/officeDocument/2006/relationships/image" Target="../media/image241.png"/><Relationship Id="rId5" Type="http://schemas.openxmlformats.org/officeDocument/2006/relationships/customXml" Target="../ink/ink241.xml"/><Relationship Id="rId4" Type="http://schemas.openxmlformats.org/officeDocument/2006/relationships/image" Target="../media/image240.png"/><Relationship Id="rId3" Type="http://schemas.openxmlformats.org/officeDocument/2006/relationships/customXml" Target="../ink/ink240.xml"/><Relationship Id="rId23" Type="http://schemas.openxmlformats.org/officeDocument/2006/relationships/slideLayout" Target="../slideLayouts/slideLayout12.xml"/><Relationship Id="rId22" Type="http://schemas.openxmlformats.org/officeDocument/2006/relationships/image" Target="../media/image248.png"/><Relationship Id="rId21" Type="http://schemas.openxmlformats.org/officeDocument/2006/relationships/customXml" Target="../ink/ink249.xml"/><Relationship Id="rId20" Type="http://schemas.openxmlformats.org/officeDocument/2006/relationships/image" Target="../media/image247.png"/><Relationship Id="rId2" Type="http://schemas.openxmlformats.org/officeDocument/2006/relationships/image" Target="../media/image239.png"/><Relationship Id="rId19" Type="http://schemas.openxmlformats.org/officeDocument/2006/relationships/customXml" Target="../ink/ink248.xml"/><Relationship Id="rId18" Type="http://schemas.openxmlformats.org/officeDocument/2006/relationships/image" Target="../media/image246.png"/><Relationship Id="rId17" Type="http://schemas.openxmlformats.org/officeDocument/2006/relationships/customXml" Target="../ink/ink247.xml"/><Relationship Id="rId16" Type="http://schemas.openxmlformats.org/officeDocument/2006/relationships/image" Target="../media/image245.png"/><Relationship Id="rId15" Type="http://schemas.openxmlformats.org/officeDocument/2006/relationships/customXml" Target="../ink/ink246.xml"/><Relationship Id="rId14" Type="http://schemas.openxmlformats.org/officeDocument/2006/relationships/image" Target="../media/image244.png"/><Relationship Id="rId13" Type="http://schemas.openxmlformats.org/officeDocument/2006/relationships/customXml" Target="../ink/ink245.xml"/><Relationship Id="rId12" Type="http://schemas.openxmlformats.org/officeDocument/2006/relationships/image" Target="../media/image243.png"/><Relationship Id="rId11" Type="http://schemas.openxmlformats.org/officeDocument/2006/relationships/customXml" Target="../ink/ink244.xml"/><Relationship Id="rId10" Type="http://schemas.openxmlformats.org/officeDocument/2006/relationships/image" Target="../media/image242.png"/><Relationship Id="rId1" Type="http://schemas.openxmlformats.org/officeDocument/2006/relationships/customXml" Target="../ink/ink2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9" Type="http://schemas.openxmlformats.org/officeDocument/2006/relationships/customXml" Target="../ink/ink254.xml"/><Relationship Id="rId8" Type="http://schemas.openxmlformats.org/officeDocument/2006/relationships/image" Target="../media/image252.png"/><Relationship Id="rId7" Type="http://schemas.openxmlformats.org/officeDocument/2006/relationships/customXml" Target="../ink/ink253.xml"/><Relationship Id="rId6" Type="http://schemas.openxmlformats.org/officeDocument/2006/relationships/image" Target="../media/image251.png"/><Relationship Id="rId5" Type="http://schemas.openxmlformats.org/officeDocument/2006/relationships/customXml" Target="../ink/ink252.xml"/><Relationship Id="rId47" Type="http://schemas.openxmlformats.org/officeDocument/2006/relationships/slideLayout" Target="../slideLayouts/slideLayout12.xml"/><Relationship Id="rId46" Type="http://schemas.openxmlformats.org/officeDocument/2006/relationships/image" Target="../media/image271.png"/><Relationship Id="rId45" Type="http://schemas.openxmlformats.org/officeDocument/2006/relationships/customXml" Target="../ink/ink272.xml"/><Relationship Id="rId44" Type="http://schemas.openxmlformats.org/officeDocument/2006/relationships/image" Target="../media/image270.png"/><Relationship Id="rId43" Type="http://schemas.openxmlformats.org/officeDocument/2006/relationships/customXml" Target="../ink/ink271.xml"/><Relationship Id="rId42" Type="http://schemas.openxmlformats.org/officeDocument/2006/relationships/image" Target="../media/image269.png"/><Relationship Id="rId41" Type="http://schemas.openxmlformats.org/officeDocument/2006/relationships/customXml" Target="../ink/ink270.xml"/><Relationship Id="rId40" Type="http://schemas.openxmlformats.org/officeDocument/2006/relationships/image" Target="../media/image268.png"/><Relationship Id="rId4" Type="http://schemas.openxmlformats.org/officeDocument/2006/relationships/image" Target="../media/image250.png"/><Relationship Id="rId39" Type="http://schemas.openxmlformats.org/officeDocument/2006/relationships/customXml" Target="../ink/ink269.xml"/><Relationship Id="rId38" Type="http://schemas.openxmlformats.org/officeDocument/2006/relationships/image" Target="../media/image267.png"/><Relationship Id="rId37" Type="http://schemas.openxmlformats.org/officeDocument/2006/relationships/customXml" Target="../ink/ink268.xml"/><Relationship Id="rId36" Type="http://schemas.openxmlformats.org/officeDocument/2006/relationships/image" Target="../media/image266.png"/><Relationship Id="rId35" Type="http://schemas.openxmlformats.org/officeDocument/2006/relationships/customXml" Target="../ink/ink267.xml"/><Relationship Id="rId34" Type="http://schemas.openxmlformats.org/officeDocument/2006/relationships/image" Target="../media/image265.png"/><Relationship Id="rId33" Type="http://schemas.openxmlformats.org/officeDocument/2006/relationships/customXml" Target="../ink/ink266.xml"/><Relationship Id="rId32" Type="http://schemas.openxmlformats.org/officeDocument/2006/relationships/image" Target="../media/image264.png"/><Relationship Id="rId31" Type="http://schemas.openxmlformats.org/officeDocument/2006/relationships/customXml" Target="../ink/ink265.xml"/><Relationship Id="rId30" Type="http://schemas.openxmlformats.org/officeDocument/2006/relationships/image" Target="../media/image263.png"/><Relationship Id="rId3" Type="http://schemas.openxmlformats.org/officeDocument/2006/relationships/customXml" Target="../ink/ink251.xml"/><Relationship Id="rId29" Type="http://schemas.openxmlformats.org/officeDocument/2006/relationships/customXml" Target="../ink/ink264.xml"/><Relationship Id="rId28" Type="http://schemas.openxmlformats.org/officeDocument/2006/relationships/image" Target="../media/image262.png"/><Relationship Id="rId27" Type="http://schemas.openxmlformats.org/officeDocument/2006/relationships/customXml" Target="../ink/ink263.xml"/><Relationship Id="rId26" Type="http://schemas.openxmlformats.org/officeDocument/2006/relationships/image" Target="../media/image261.png"/><Relationship Id="rId25" Type="http://schemas.openxmlformats.org/officeDocument/2006/relationships/customXml" Target="../ink/ink262.xml"/><Relationship Id="rId24" Type="http://schemas.openxmlformats.org/officeDocument/2006/relationships/image" Target="../media/image260.png"/><Relationship Id="rId23" Type="http://schemas.openxmlformats.org/officeDocument/2006/relationships/customXml" Target="../ink/ink261.xml"/><Relationship Id="rId22" Type="http://schemas.openxmlformats.org/officeDocument/2006/relationships/image" Target="../media/image259.png"/><Relationship Id="rId21" Type="http://schemas.openxmlformats.org/officeDocument/2006/relationships/customXml" Target="../ink/ink260.xml"/><Relationship Id="rId20" Type="http://schemas.openxmlformats.org/officeDocument/2006/relationships/image" Target="../media/image258.png"/><Relationship Id="rId2" Type="http://schemas.openxmlformats.org/officeDocument/2006/relationships/image" Target="../media/image249.png"/><Relationship Id="rId19" Type="http://schemas.openxmlformats.org/officeDocument/2006/relationships/customXml" Target="../ink/ink259.xml"/><Relationship Id="rId18" Type="http://schemas.openxmlformats.org/officeDocument/2006/relationships/image" Target="../media/image257.png"/><Relationship Id="rId17" Type="http://schemas.openxmlformats.org/officeDocument/2006/relationships/customXml" Target="../ink/ink258.xml"/><Relationship Id="rId16" Type="http://schemas.openxmlformats.org/officeDocument/2006/relationships/image" Target="../media/image256.png"/><Relationship Id="rId15" Type="http://schemas.openxmlformats.org/officeDocument/2006/relationships/customXml" Target="../ink/ink257.xml"/><Relationship Id="rId14" Type="http://schemas.openxmlformats.org/officeDocument/2006/relationships/image" Target="../media/image255.png"/><Relationship Id="rId13" Type="http://schemas.openxmlformats.org/officeDocument/2006/relationships/customXml" Target="../ink/ink256.xml"/><Relationship Id="rId12" Type="http://schemas.openxmlformats.org/officeDocument/2006/relationships/image" Target="../media/image254.png"/><Relationship Id="rId11" Type="http://schemas.openxmlformats.org/officeDocument/2006/relationships/customXml" Target="../ink/ink255.xml"/><Relationship Id="rId10" Type="http://schemas.openxmlformats.org/officeDocument/2006/relationships/image" Target="../media/image253.png"/><Relationship Id="rId1" Type="http://schemas.openxmlformats.org/officeDocument/2006/relationships/customXml" Target="../ink/ink250.xml"/></Relationships>
</file>

<file path=ppt/slides/_rels/slide41.xml.rels><?xml version="1.0" encoding="UTF-8" standalone="yes"?>
<Relationships xmlns="http://schemas.openxmlformats.org/package/2006/relationships"><Relationship Id="rId9" Type="http://schemas.openxmlformats.org/officeDocument/2006/relationships/customXml" Target="../ink/ink277.xml"/><Relationship Id="rId8" Type="http://schemas.openxmlformats.org/officeDocument/2006/relationships/image" Target="../media/image275.png"/><Relationship Id="rId7" Type="http://schemas.openxmlformats.org/officeDocument/2006/relationships/customXml" Target="../ink/ink276.xml"/><Relationship Id="rId6" Type="http://schemas.openxmlformats.org/officeDocument/2006/relationships/image" Target="../media/image274.png"/><Relationship Id="rId5" Type="http://schemas.openxmlformats.org/officeDocument/2006/relationships/customXml" Target="../ink/ink275.xml"/><Relationship Id="rId4" Type="http://schemas.openxmlformats.org/officeDocument/2006/relationships/image" Target="../media/image273.png"/><Relationship Id="rId3" Type="http://schemas.openxmlformats.org/officeDocument/2006/relationships/customXml" Target="../ink/ink274.xml"/><Relationship Id="rId2" Type="http://schemas.openxmlformats.org/officeDocument/2006/relationships/image" Target="../media/image272.png"/><Relationship Id="rId15" Type="http://schemas.openxmlformats.org/officeDocument/2006/relationships/slideLayout" Target="../slideLayouts/slideLayout12.xml"/><Relationship Id="rId14" Type="http://schemas.openxmlformats.org/officeDocument/2006/relationships/image" Target="../media/image278.png"/><Relationship Id="rId13" Type="http://schemas.openxmlformats.org/officeDocument/2006/relationships/customXml" Target="../ink/ink279.xml"/><Relationship Id="rId12" Type="http://schemas.openxmlformats.org/officeDocument/2006/relationships/image" Target="../media/image277.png"/><Relationship Id="rId11" Type="http://schemas.openxmlformats.org/officeDocument/2006/relationships/customXml" Target="../ink/ink278.xml"/><Relationship Id="rId10" Type="http://schemas.openxmlformats.org/officeDocument/2006/relationships/image" Target="../media/image276.png"/><Relationship Id="rId1" Type="http://schemas.openxmlformats.org/officeDocument/2006/relationships/customXml" Target="../ink/ink273.xml"/></Relationships>
</file>

<file path=ppt/slides/_rels/slide42.xml.rels><?xml version="1.0" encoding="UTF-8" standalone="yes"?>
<Relationships xmlns="http://schemas.openxmlformats.org/package/2006/relationships"><Relationship Id="rId9" Type="http://schemas.openxmlformats.org/officeDocument/2006/relationships/customXml" Target="../ink/ink284.xml"/><Relationship Id="rId8" Type="http://schemas.openxmlformats.org/officeDocument/2006/relationships/image" Target="../media/image282.png"/><Relationship Id="rId7" Type="http://schemas.openxmlformats.org/officeDocument/2006/relationships/customXml" Target="../ink/ink283.xml"/><Relationship Id="rId6" Type="http://schemas.openxmlformats.org/officeDocument/2006/relationships/image" Target="../media/image281.png"/><Relationship Id="rId5" Type="http://schemas.openxmlformats.org/officeDocument/2006/relationships/customXml" Target="../ink/ink282.xml"/><Relationship Id="rId4" Type="http://schemas.openxmlformats.org/officeDocument/2006/relationships/image" Target="../media/image280.png"/><Relationship Id="rId39" Type="http://schemas.openxmlformats.org/officeDocument/2006/relationships/slideLayout" Target="../slideLayouts/slideLayout12.xml"/><Relationship Id="rId38" Type="http://schemas.openxmlformats.org/officeDocument/2006/relationships/image" Target="../media/image297.png"/><Relationship Id="rId37" Type="http://schemas.openxmlformats.org/officeDocument/2006/relationships/customXml" Target="../ink/ink298.xml"/><Relationship Id="rId36" Type="http://schemas.openxmlformats.org/officeDocument/2006/relationships/image" Target="../media/image296.png"/><Relationship Id="rId35" Type="http://schemas.openxmlformats.org/officeDocument/2006/relationships/customXml" Target="../ink/ink297.xml"/><Relationship Id="rId34" Type="http://schemas.openxmlformats.org/officeDocument/2006/relationships/image" Target="../media/image295.png"/><Relationship Id="rId33" Type="http://schemas.openxmlformats.org/officeDocument/2006/relationships/customXml" Target="../ink/ink296.xml"/><Relationship Id="rId32" Type="http://schemas.openxmlformats.org/officeDocument/2006/relationships/image" Target="../media/image294.png"/><Relationship Id="rId31" Type="http://schemas.openxmlformats.org/officeDocument/2006/relationships/customXml" Target="../ink/ink295.xml"/><Relationship Id="rId30" Type="http://schemas.openxmlformats.org/officeDocument/2006/relationships/image" Target="../media/image293.png"/><Relationship Id="rId3" Type="http://schemas.openxmlformats.org/officeDocument/2006/relationships/customXml" Target="../ink/ink281.xml"/><Relationship Id="rId29" Type="http://schemas.openxmlformats.org/officeDocument/2006/relationships/customXml" Target="../ink/ink294.xml"/><Relationship Id="rId28" Type="http://schemas.openxmlformats.org/officeDocument/2006/relationships/image" Target="../media/image292.png"/><Relationship Id="rId27" Type="http://schemas.openxmlformats.org/officeDocument/2006/relationships/customXml" Target="../ink/ink293.xml"/><Relationship Id="rId26" Type="http://schemas.openxmlformats.org/officeDocument/2006/relationships/image" Target="../media/image291.png"/><Relationship Id="rId25" Type="http://schemas.openxmlformats.org/officeDocument/2006/relationships/customXml" Target="../ink/ink292.xml"/><Relationship Id="rId24" Type="http://schemas.openxmlformats.org/officeDocument/2006/relationships/image" Target="../media/image290.png"/><Relationship Id="rId23" Type="http://schemas.openxmlformats.org/officeDocument/2006/relationships/customXml" Target="../ink/ink291.xml"/><Relationship Id="rId22" Type="http://schemas.openxmlformats.org/officeDocument/2006/relationships/image" Target="../media/image289.png"/><Relationship Id="rId21" Type="http://schemas.openxmlformats.org/officeDocument/2006/relationships/customXml" Target="../ink/ink290.xml"/><Relationship Id="rId20" Type="http://schemas.openxmlformats.org/officeDocument/2006/relationships/image" Target="../media/image288.png"/><Relationship Id="rId2" Type="http://schemas.openxmlformats.org/officeDocument/2006/relationships/image" Target="../media/image279.png"/><Relationship Id="rId19" Type="http://schemas.openxmlformats.org/officeDocument/2006/relationships/customXml" Target="../ink/ink289.xml"/><Relationship Id="rId18" Type="http://schemas.openxmlformats.org/officeDocument/2006/relationships/image" Target="../media/image287.png"/><Relationship Id="rId17" Type="http://schemas.openxmlformats.org/officeDocument/2006/relationships/customXml" Target="../ink/ink288.xml"/><Relationship Id="rId16" Type="http://schemas.openxmlformats.org/officeDocument/2006/relationships/image" Target="../media/image286.png"/><Relationship Id="rId15" Type="http://schemas.openxmlformats.org/officeDocument/2006/relationships/customXml" Target="../ink/ink287.xml"/><Relationship Id="rId14" Type="http://schemas.openxmlformats.org/officeDocument/2006/relationships/image" Target="../media/image285.png"/><Relationship Id="rId13" Type="http://schemas.openxmlformats.org/officeDocument/2006/relationships/customXml" Target="../ink/ink286.xml"/><Relationship Id="rId12" Type="http://schemas.openxmlformats.org/officeDocument/2006/relationships/image" Target="../media/image284.png"/><Relationship Id="rId11" Type="http://schemas.openxmlformats.org/officeDocument/2006/relationships/customXml" Target="../ink/ink285.xml"/><Relationship Id="rId10" Type="http://schemas.openxmlformats.org/officeDocument/2006/relationships/image" Target="../media/image283.png"/><Relationship Id="rId1" Type="http://schemas.openxmlformats.org/officeDocument/2006/relationships/customXml" Target="../ink/ink280.xml"/></Relationships>
</file>

<file path=ppt/slides/_rels/slide43.xml.rels><?xml version="1.0" encoding="UTF-8" standalone="yes"?>
<Relationships xmlns="http://schemas.openxmlformats.org/package/2006/relationships"><Relationship Id="rId9" Type="http://schemas.openxmlformats.org/officeDocument/2006/relationships/customXml" Target="../ink/ink303.xml"/><Relationship Id="rId8" Type="http://schemas.openxmlformats.org/officeDocument/2006/relationships/image" Target="../media/image301.png"/><Relationship Id="rId7" Type="http://schemas.openxmlformats.org/officeDocument/2006/relationships/customXml" Target="../ink/ink302.xml"/><Relationship Id="rId6" Type="http://schemas.openxmlformats.org/officeDocument/2006/relationships/image" Target="../media/image300.png"/><Relationship Id="rId5" Type="http://schemas.openxmlformats.org/officeDocument/2006/relationships/customXml" Target="../ink/ink301.xml"/><Relationship Id="rId4" Type="http://schemas.openxmlformats.org/officeDocument/2006/relationships/image" Target="../media/image299.png"/><Relationship Id="rId3" Type="http://schemas.openxmlformats.org/officeDocument/2006/relationships/customXml" Target="../ink/ink300.xml"/><Relationship Id="rId2" Type="http://schemas.openxmlformats.org/officeDocument/2006/relationships/image" Target="../media/image298.png"/><Relationship Id="rId15" Type="http://schemas.openxmlformats.org/officeDocument/2006/relationships/slideLayout" Target="../slideLayouts/slideLayout12.xml"/><Relationship Id="rId14" Type="http://schemas.openxmlformats.org/officeDocument/2006/relationships/image" Target="../media/image304.png"/><Relationship Id="rId13" Type="http://schemas.openxmlformats.org/officeDocument/2006/relationships/customXml" Target="../ink/ink305.xml"/><Relationship Id="rId12" Type="http://schemas.openxmlformats.org/officeDocument/2006/relationships/image" Target="../media/image303.png"/><Relationship Id="rId11" Type="http://schemas.openxmlformats.org/officeDocument/2006/relationships/customXml" Target="../ink/ink304.xml"/><Relationship Id="rId10" Type="http://schemas.openxmlformats.org/officeDocument/2006/relationships/image" Target="../media/image302.png"/><Relationship Id="rId1" Type="http://schemas.openxmlformats.org/officeDocument/2006/relationships/customXml" Target="../ink/ink299.xml"/></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tags" Target="../tags/tag7.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tags" Target="../tags/tag1.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2.xml"/><Relationship Id="rId1" Type="http://schemas.openxmlformats.org/officeDocument/2006/relationships/image" Target="../media/image1.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grpSp>
        <p:nvGrpSpPr>
          <p:cNvPr id="4" name="组合 3"/>
          <p:cNvGrpSpPr/>
          <p:nvPr/>
        </p:nvGrpSpPr>
        <p:grpSpPr>
          <a:xfrm>
            <a:off x="1451759" y="1217507"/>
            <a:ext cx="9255229" cy="3006743"/>
            <a:chOff x="1468385" y="1184256"/>
            <a:chExt cx="9255229" cy="3006743"/>
          </a:xfrm>
        </p:grpSpPr>
        <p:pic>
          <p:nvPicPr>
            <p:cNvPr id="5" name="图片 4"/>
            <p:cNvPicPr>
              <a:picLocks noChangeAspect="1"/>
            </p:cNvPicPr>
            <p:nvPr/>
          </p:nvPicPr>
          <p:blipFill rotWithShape="1">
            <a:blip r:embed="rId2">
              <a:biLevel thresh="25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l="9479" t="20556" r="9479" b="42840"/>
            <a:stretch>
              <a:fillRect/>
            </a:stretch>
          </p:blipFill>
          <p:spPr>
            <a:xfrm>
              <a:off x="1468385" y="1184256"/>
              <a:ext cx="9255229" cy="3006743"/>
            </a:xfrm>
            <a:prstGeom prst="rect">
              <a:avLst/>
            </a:prstGeom>
          </p:spPr>
        </p:pic>
        <p:sp>
          <p:nvSpPr>
            <p:cNvPr id="3" name="矩形 2"/>
            <p:cNvSpPr/>
            <p:nvPr/>
          </p:nvSpPr>
          <p:spPr>
            <a:xfrm>
              <a:off x="3675901" y="2427745"/>
              <a:ext cx="4873450" cy="1569660"/>
            </a:xfrm>
            <a:prstGeom prst="rect">
              <a:avLst/>
            </a:prstGeom>
          </p:spPr>
          <p:txBody>
            <a:bodyPr wrap="none">
              <a:spAutoFit/>
            </a:bodyPr>
            <a:lstStyle/>
            <a:p>
              <a:pPr algn="ctr" eaLnBrk="0" hangingPunct="0"/>
              <a:r>
                <a:rPr lang="zh-CN" altLang="en-US" sz="4800" b="1" dirty="0">
                  <a:solidFill>
                    <a:schemeClr val="bg1"/>
                  </a:solidFill>
                  <a:effectLst>
                    <a:outerShdw blurRad="38100" dist="38100" dir="2700000" algn="tl">
                      <a:srgbClr val="000000">
                        <a:alpha val="43137"/>
                      </a:srgbClr>
                    </a:outerShdw>
                  </a:effectLst>
                </a:rPr>
                <a:t>输</a:t>
              </a:r>
              <a:r>
                <a:rPr lang="zh-CN" altLang="en-US" sz="4800" b="1" dirty="0" smtClean="0">
                  <a:solidFill>
                    <a:schemeClr val="bg1"/>
                  </a:solidFill>
                  <a:effectLst>
                    <a:outerShdw blurRad="38100" dist="38100" dir="2700000" algn="tl">
                      <a:srgbClr val="000000">
                        <a:alpha val="43137"/>
                      </a:srgbClr>
                    </a:outerShdw>
                  </a:effectLst>
                </a:rPr>
                <a:t>入输出流（</a:t>
              </a:r>
              <a:r>
                <a:rPr lang="en-US" altLang="zh-CN" sz="4800" b="1" dirty="0" smtClean="0">
                  <a:solidFill>
                    <a:schemeClr val="bg1"/>
                  </a:solidFill>
                  <a:effectLst>
                    <a:outerShdw blurRad="38100" dist="38100" dir="2700000" algn="tl">
                      <a:srgbClr val="000000">
                        <a:alpha val="43137"/>
                      </a:srgbClr>
                    </a:outerShdw>
                  </a:effectLst>
                </a:rPr>
                <a:t>2</a:t>
              </a:r>
              <a:r>
                <a:rPr lang="zh-CN" altLang="en-US" sz="4800" b="1" dirty="0" smtClean="0">
                  <a:solidFill>
                    <a:schemeClr val="bg1"/>
                  </a:solidFill>
                  <a:effectLst>
                    <a:outerShdw blurRad="38100" dist="38100" dir="2700000" algn="tl">
                      <a:srgbClr val="000000">
                        <a:alpha val="43137"/>
                      </a:srgbClr>
                    </a:outerShdw>
                  </a:effectLst>
                </a:rPr>
                <a:t>）</a:t>
              </a:r>
              <a:endParaRPr lang="en-US" altLang="zh-CN" sz="4800" b="1" dirty="0" smtClean="0">
                <a:solidFill>
                  <a:schemeClr val="bg1"/>
                </a:solidFill>
                <a:effectLst>
                  <a:outerShdw blurRad="38100" dist="38100" dir="2700000" algn="tl">
                    <a:srgbClr val="000000">
                      <a:alpha val="43137"/>
                    </a:srgbClr>
                  </a:outerShdw>
                </a:effectLst>
              </a:endParaRPr>
            </a:p>
            <a:p>
              <a:pPr eaLnBrk="0" hangingPunct="0"/>
              <a:r>
                <a:rPr lang="zh-CN" altLang="en-US" sz="4800" b="1" dirty="0" smtClean="0">
                  <a:solidFill>
                    <a:schemeClr val="bg1"/>
                  </a:solidFill>
                  <a:effectLst>
                    <a:outerShdw blurRad="38100" dist="38100" dir="2700000" algn="tl">
                      <a:srgbClr val="000000">
                        <a:alpha val="43137"/>
                      </a:srgbClr>
                    </a:outerShdw>
                  </a:effectLst>
                </a:rPr>
                <a:t>模  板</a:t>
              </a:r>
              <a:endParaRPr lang="zh-CN" altLang="en-US" sz="4800" b="1" dirty="0">
                <a:solidFill>
                  <a:schemeClr val="bg1"/>
                </a:solidFill>
                <a:effectLst>
                  <a:outerShdw blurRad="38100" dist="38100" dir="2700000" algn="tl">
                    <a:srgbClr val="000000">
                      <a:alpha val="43137"/>
                    </a:srgbClr>
                  </a:outerShdw>
                </a:effectLst>
              </a:endParaRPr>
            </a:p>
          </p:txBody>
        </p:sp>
      </p:grpSp>
      <p:sp>
        <p:nvSpPr>
          <p:cNvPr id="7" name="矩形 6"/>
          <p:cNvSpPr/>
          <p:nvPr/>
        </p:nvSpPr>
        <p:spPr>
          <a:xfrm>
            <a:off x="37071" y="28833"/>
            <a:ext cx="12117858" cy="6800334"/>
          </a:xfrm>
          <a:prstGeom prst="rect">
            <a:avLst/>
          </a:prstGeom>
          <a:noFill/>
          <a:ln w="69850">
            <a:gradFill>
              <a:gsLst>
                <a:gs pos="0">
                  <a:schemeClr val="accent1">
                    <a:lumMod val="5000"/>
                    <a:lumOff val="95000"/>
                  </a:schemeClr>
                </a:gs>
                <a:gs pos="74000">
                  <a:schemeClr val="bg1"/>
                </a:gs>
                <a:gs pos="55000">
                  <a:schemeClr val="bg1">
                    <a:lumMod val="65000"/>
                  </a:schemeClr>
                </a:gs>
                <a:gs pos="100000">
                  <a:schemeClr val="bg1">
                    <a:lumMod val="50000"/>
                  </a:schemeClr>
                </a:gs>
              </a:gsLst>
              <a:lin ang="5400000" scaled="1"/>
            </a:gradFill>
          </a:ln>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outVertic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549001" y="555626"/>
            <a:ext cx="3565799" cy="876848"/>
            <a:chOff x="326687" y="247818"/>
            <a:chExt cx="4861582" cy="725466"/>
          </a:xfrm>
        </p:grpSpPr>
        <p:sp>
          <p:nvSpPr>
            <p:cNvPr id="6" name="文本框 5"/>
            <p:cNvSpPr txBox="1"/>
            <p:nvPr/>
          </p:nvSpPr>
          <p:spPr bwMode="auto">
            <a:xfrm>
              <a:off x="1143254" y="412512"/>
              <a:ext cx="3287536"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defRPr/>
              </a:pPr>
              <a:r>
                <a:rPr lang="zh-CN" altLang="en-US" sz="2400" kern="0" dirty="0">
                  <a:solidFill>
                    <a:srgbClr val="0070C0"/>
                  </a:solidFill>
                  <a:latin typeface="+mn-ea"/>
                </a:rPr>
                <a:t>文件的随机读写</a:t>
              </a:r>
              <a:endParaRPr lang="zh-CN" altLang="en-US" sz="2400" kern="0" dirty="0">
                <a:solidFill>
                  <a:srgbClr val="0070C0"/>
                </a:solidFill>
                <a:latin typeface="+mn-ea"/>
              </a:endParaRPr>
            </a:p>
          </p:txBody>
        </p:sp>
        <p:grpSp>
          <p:nvGrpSpPr>
            <p:cNvPr id="7" name="组合 6"/>
            <p:cNvGrpSpPr/>
            <p:nvPr/>
          </p:nvGrpSpPr>
          <p:grpSpPr>
            <a:xfrm>
              <a:off x="326687" y="247818"/>
              <a:ext cx="4861582" cy="725466"/>
              <a:chOff x="326687" y="247818"/>
              <a:chExt cx="4861582" cy="725466"/>
            </a:xfrm>
          </p:grpSpPr>
          <p:grpSp>
            <p:nvGrpSpPr>
              <p:cNvPr id="8" name="组合 7"/>
              <p:cNvGrpSpPr/>
              <p:nvPr/>
            </p:nvGrpSpPr>
            <p:grpSpPr>
              <a:xfrm>
                <a:off x="349799" y="247818"/>
                <a:ext cx="4791980" cy="261575"/>
                <a:chOff x="349799" y="247818"/>
                <a:chExt cx="4791980" cy="261575"/>
              </a:xfrm>
            </p:grpSpPr>
            <p:cxnSp>
              <p:nvCxnSpPr>
                <p:cNvPr id="23" name="直接连接符 22"/>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27" name="任意多边形: 形状 26"/>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latin typeface="+mn-ea"/>
                  </a:endParaRPr>
                </a:p>
              </p:txBody>
            </p:sp>
            <p:sp>
              <p:nvSpPr>
                <p:cNvPr id="28" name="任意多边形: 形状 27"/>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9" name="组合 8"/>
              <p:cNvGrpSpPr/>
              <p:nvPr/>
            </p:nvGrpSpPr>
            <p:grpSpPr>
              <a:xfrm>
                <a:off x="349799" y="711709"/>
                <a:ext cx="4815092" cy="261575"/>
                <a:chOff x="358852" y="925118"/>
                <a:chExt cx="4815092" cy="261575"/>
              </a:xfrm>
            </p:grpSpPr>
            <p:cxnSp>
              <p:nvCxnSpPr>
                <p:cNvPr id="16" name="直接连接符 15"/>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21" name="任意多边形: 形状 20"/>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latin typeface="+mn-ea"/>
                  </a:endParaRPr>
                </a:p>
              </p:txBody>
            </p:sp>
            <p:sp>
              <p:nvSpPr>
                <p:cNvPr id="22" name="任意多边形: 形状 21"/>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10" name="组合 9"/>
              <p:cNvGrpSpPr/>
              <p:nvPr/>
            </p:nvGrpSpPr>
            <p:grpSpPr>
              <a:xfrm>
                <a:off x="5138963" y="489126"/>
                <a:ext cx="49306" cy="329693"/>
                <a:chOff x="5138963" y="489126"/>
                <a:chExt cx="49306" cy="329693"/>
              </a:xfrm>
            </p:grpSpPr>
            <p:sp>
              <p:nvSpPr>
                <p:cNvPr id="14" name="椭圆 13"/>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15" name="椭圆 14"/>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nvGrpSpPr>
              <p:cNvPr id="11" name="组合 10"/>
              <p:cNvGrpSpPr/>
              <p:nvPr/>
            </p:nvGrpSpPr>
            <p:grpSpPr>
              <a:xfrm>
                <a:off x="326687" y="399838"/>
                <a:ext cx="49306" cy="329693"/>
                <a:chOff x="5138963" y="489126"/>
                <a:chExt cx="49306" cy="329693"/>
              </a:xfrm>
            </p:grpSpPr>
            <p:sp>
              <p:nvSpPr>
                <p:cNvPr id="12" name="椭圆 11"/>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13" name="椭圆 12"/>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grpSp>
      <p:sp>
        <p:nvSpPr>
          <p:cNvPr id="42" name="Rectangle 3"/>
          <p:cNvSpPr txBox="1">
            <a:spLocks noChangeArrowheads="1"/>
          </p:cNvSpPr>
          <p:nvPr/>
        </p:nvSpPr>
        <p:spPr>
          <a:xfrm>
            <a:off x="1750423" y="1682309"/>
            <a:ext cx="8197215" cy="4624342"/>
          </a:xfrm>
          <a:prstGeom prst="rect">
            <a:avLst/>
          </a:prstGeom>
          <a:no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2755" indent="-452755">
              <a:spcBef>
                <a:spcPts val="600"/>
              </a:spcBef>
              <a:buClr>
                <a:srgbClr val="7030A0"/>
              </a:buClr>
              <a:buNone/>
            </a:pPr>
            <a:r>
              <a:rPr lang="en-US" altLang="zh-CN" sz="2000" dirty="0">
                <a:solidFill>
                  <a:schemeClr val="tx2"/>
                </a:solidFill>
                <a:latin typeface="Times New Roman" panose="02020603050405020304" pitchFamily="18" charset="0"/>
                <a:cs typeface="Times New Roman" panose="02020603050405020304" pitchFamily="18" charset="0"/>
              </a:rPr>
              <a:t>	</a:t>
            </a:r>
            <a:r>
              <a:rPr lang="en-US" altLang="zh-CN" sz="2400" dirty="0" err="1">
                <a:latin typeface="Times New Roman" panose="02020603050405020304" pitchFamily="18" charset="0"/>
                <a:cs typeface="Times New Roman" panose="02020603050405020304" pitchFamily="18" charset="0"/>
              </a:rPr>
              <a:t>stu</a:t>
            </a:r>
            <a:r>
              <a:rPr lang="en-US" altLang="zh-CN" sz="2400" dirty="0">
                <a:latin typeface="Times New Roman" panose="02020603050405020304" pitchFamily="18" charset="0"/>
                <a:cs typeface="Times New Roman" panose="02020603050405020304" pitchFamily="18" charset="0"/>
              </a:rPr>
              <a:t>[1].score = 627;</a:t>
            </a:r>
            <a:endParaRPr lang="en-US" altLang="zh-CN" sz="2400" dirty="0">
              <a:latin typeface="Times New Roman" panose="02020603050405020304" pitchFamily="18" charset="0"/>
              <a:cs typeface="Times New Roman" panose="02020603050405020304" pitchFamily="18" charset="0"/>
            </a:endParaRPr>
          </a:p>
          <a:p>
            <a:pPr marL="452755" indent="-452755">
              <a:spcBef>
                <a:spcPts val="600"/>
              </a:spcBef>
              <a:buClr>
                <a:srgbClr val="7030A0"/>
              </a:buClr>
              <a:buNone/>
            </a:pPr>
            <a:r>
              <a:rPr lang="en-US" altLang="zh-CN" sz="2400" dirty="0">
                <a:latin typeface="Times New Roman" panose="02020603050405020304" pitchFamily="18" charset="0"/>
                <a:cs typeface="Times New Roman" panose="02020603050405020304" pitchFamily="18" charset="0"/>
              </a:rPr>
              <a:t>	// </a:t>
            </a:r>
            <a:r>
              <a:rPr lang="zh-CN" altLang="en-US" sz="2400" dirty="0">
                <a:latin typeface="Times New Roman" panose="02020603050405020304" pitchFamily="18" charset="0"/>
                <a:cs typeface="Times New Roman" panose="02020603050405020304" pitchFamily="18" charset="0"/>
              </a:rPr>
              <a:t>将文件指针定位到第</a:t>
            </a:r>
            <a:r>
              <a:rPr lang="en-US" altLang="zh-CN" sz="2400" dirty="0">
                <a:latin typeface="Times New Roman" panose="02020603050405020304" pitchFamily="18" charset="0"/>
                <a:cs typeface="Times New Roman" panose="02020603050405020304" pitchFamily="18" charset="0"/>
              </a:rPr>
              <a:t>2</a:t>
            </a:r>
            <a:r>
              <a:rPr lang="zh-CN" altLang="en-US" sz="2400" dirty="0">
                <a:latin typeface="Times New Roman" panose="02020603050405020304" pitchFamily="18" charset="0"/>
                <a:cs typeface="Times New Roman" panose="02020603050405020304" pitchFamily="18" charset="0"/>
              </a:rPr>
              <a:t>名学生</a:t>
            </a:r>
            <a:endParaRPr lang="zh-CN" altLang="en-US" sz="2400" dirty="0">
              <a:latin typeface="Times New Roman" panose="02020603050405020304" pitchFamily="18" charset="0"/>
              <a:cs typeface="Times New Roman" panose="02020603050405020304" pitchFamily="18" charset="0"/>
            </a:endParaRPr>
          </a:p>
          <a:p>
            <a:pPr marL="452755" indent="-452755">
              <a:spcBef>
                <a:spcPts val="600"/>
              </a:spcBef>
              <a:buClr>
                <a:srgbClr val="7030A0"/>
              </a:buClr>
              <a:buNone/>
            </a:pPr>
            <a:r>
              <a:rPr lang="zh-CN" altLang="en-US" sz="2400" dirty="0">
                <a:latin typeface="Times New Roman" panose="02020603050405020304" pitchFamily="18" charset="0"/>
                <a:cs typeface="Times New Roman" panose="02020603050405020304" pitchFamily="18" charset="0"/>
              </a:rPr>
              <a:t>	</a:t>
            </a:r>
            <a:r>
              <a:rPr lang="en-US" altLang="zh-CN" sz="2400" dirty="0" err="1">
                <a:latin typeface="Times New Roman" panose="02020603050405020304" pitchFamily="18" charset="0"/>
                <a:cs typeface="Times New Roman" panose="02020603050405020304" pitchFamily="18" charset="0"/>
              </a:rPr>
              <a:t>myfile.seekp</a:t>
            </a:r>
            <a:r>
              <a:rPr lang="en-US" altLang="zh-CN" sz="2400" dirty="0">
                <a:latin typeface="Times New Roman" panose="02020603050405020304" pitchFamily="18" charset="0"/>
                <a:cs typeface="Times New Roman" panose="02020603050405020304" pitchFamily="18" charset="0"/>
              </a:rPr>
              <a:t>(1*</a:t>
            </a:r>
            <a:r>
              <a:rPr lang="en-US" altLang="zh-CN" sz="2400" dirty="0" err="1">
                <a:latin typeface="Times New Roman" panose="02020603050405020304" pitchFamily="18" charset="0"/>
                <a:cs typeface="Times New Roman" panose="02020603050405020304" pitchFamily="18" charset="0"/>
              </a:rPr>
              <a:t>sizeof</a:t>
            </a:r>
            <a:r>
              <a:rPr lang="en-US" altLang="zh-CN" sz="2400" dirty="0">
                <a:latin typeface="Times New Roman" panose="02020603050405020304" pitchFamily="18" charset="0"/>
                <a:cs typeface="Times New Roman" panose="02020603050405020304" pitchFamily="18" charset="0"/>
              </a:rPr>
              <a:t>(Student), </a:t>
            </a:r>
            <a:r>
              <a:rPr lang="en-US" altLang="zh-CN" sz="2400" dirty="0" err="1">
                <a:latin typeface="Times New Roman" panose="02020603050405020304" pitchFamily="18" charset="0"/>
                <a:cs typeface="Times New Roman" panose="02020603050405020304" pitchFamily="18" charset="0"/>
              </a:rPr>
              <a:t>ios</a:t>
            </a:r>
            <a:r>
              <a:rPr lang="en-US" altLang="zh-CN" sz="2400" dirty="0">
                <a:latin typeface="Times New Roman" panose="02020603050405020304" pitchFamily="18" charset="0"/>
                <a:cs typeface="Times New Roman" panose="02020603050405020304" pitchFamily="18" charset="0"/>
              </a:rPr>
              <a:t>::beg);		</a:t>
            </a:r>
            <a:endParaRPr lang="en-US" altLang="zh-CN" sz="2400" dirty="0">
              <a:latin typeface="Times New Roman" panose="02020603050405020304" pitchFamily="18" charset="0"/>
              <a:cs typeface="Times New Roman" panose="02020603050405020304" pitchFamily="18" charset="0"/>
            </a:endParaRPr>
          </a:p>
          <a:p>
            <a:pPr marL="452755" indent="-452755">
              <a:spcBef>
                <a:spcPts val="600"/>
              </a:spcBef>
              <a:buClr>
                <a:srgbClr val="7030A0"/>
              </a:buClr>
              <a:buNone/>
            </a:pPr>
            <a:r>
              <a:rPr lang="en-US" altLang="zh-CN" sz="2400" dirty="0">
                <a:latin typeface="Times New Roman" panose="02020603050405020304" pitchFamily="18" charset="0"/>
                <a:cs typeface="Times New Roman" panose="02020603050405020304" pitchFamily="18" charset="0"/>
              </a:rPr>
              <a:t>	// </a:t>
            </a:r>
            <a:r>
              <a:rPr lang="zh-CN" altLang="en-US" sz="2400" dirty="0">
                <a:latin typeface="Times New Roman" panose="02020603050405020304" pitchFamily="18" charset="0"/>
                <a:cs typeface="Times New Roman" panose="02020603050405020304" pitchFamily="18" charset="0"/>
              </a:rPr>
              <a:t>用新数据覆盖原来文件中保存的第</a:t>
            </a:r>
            <a:r>
              <a:rPr lang="en-US" altLang="zh-CN" sz="2400" dirty="0">
                <a:latin typeface="Times New Roman" panose="02020603050405020304" pitchFamily="18" charset="0"/>
                <a:cs typeface="Times New Roman" panose="02020603050405020304" pitchFamily="18" charset="0"/>
              </a:rPr>
              <a:t>2</a:t>
            </a:r>
            <a:r>
              <a:rPr lang="zh-CN" altLang="en-US" sz="2400" dirty="0">
                <a:latin typeface="Times New Roman" panose="02020603050405020304" pitchFamily="18" charset="0"/>
                <a:cs typeface="Times New Roman" panose="02020603050405020304" pitchFamily="18" charset="0"/>
              </a:rPr>
              <a:t>名学生的数据</a:t>
            </a:r>
            <a:r>
              <a:rPr lang="en-US" altLang="zh-CN" sz="2400" dirty="0" err="1">
                <a:latin typeface="Times New Roman" panose="02020603050405020304" pitchFamily="18" charset="0"/>
                <a:cs typeface="Times New Roman" panose="02020603050405020304" pitchFamily="18" charset="0"/>
              </a:rPr>
              <a:t>myfile.write</a:t>
            </a:r>
            <a:r>
              <a:rPr lang="en-US" altLang="zh-CN" sz="2400" dirty="0">
                <a:latin typeface="Times New Roman" panose="02020603050405020304" pitchFamily="18" charset="0"/>
                <a:cs typeface="Times New Roman" panose="02020603050405020304" pitchFamily="18" charset="0"/>
              </a:rPr>
              <a:t>((char*)&amp;</a:t>
            </a:r>
            <a:r>
              <a:rPr lang="en-US" altLang="zh-CN" sz="2400" dirty="0" err="1">
                <a:latin typeface="Times New Roman" panose="02020603050405020304" pitchFamily="18" charset="0"/>
                <a:cs typeface="Times New Roman" panose="02020603050405020304" pitchFamily="18" charset="0"/>
              </a:rPr>
              <a:t>stu</a:t>
            </a:r>
            <a:r>
              <a:rPr lang="en-US" altLang="zh-CN" sz="2400" dirty="0">
                <a:latin typeface="Times New Roman" panose="02020603050405020304" pitchFamily="18" charset="0"/>
                <a:cs typeface="Times New Roman" panose="02020603050405020304" pitchFamily="18" charset="0"/>
              </a:rPr>
              <a:t>[1], </a:t>
            </a:r>
            <a:r>
              <a:rPr lang="en-US" altLang="zh-CN" sz="2400" dirty="0" err="1">
                <a:latin typeface="Times New Roman" panose="02020603050405020304" pitchFamily="18" charset="0"/>
                <a:cs typeface="Times New Roman" panose="02020603050405020304" pitchFamily="18" charset="0"/>
              </a:rPr>
              <a:t>sizeof</a:t>
            </a:r>
            <a:r>
              <a:rPr lang="en-US" altLang="zh-CN" sz="2400" dirty="0">
                <a:latin typeface="Times New Roman" panose="02020603050405020304" pitchFamily="18" charset="0"/>
                <a:cs typeface="Times New Roman" panose="02020603050405020304" pitchFamily="18" charset="0"/>
              </a:rPr>
              <a:t>(Student));	</a:t>
            </a:r>
            <a:endParaRPr lang="en-US" altLang="zh-CN" sz="2400" dirty="0">
              <a:latin typeface="Times New Roman" panose="02020603050405020304" pitchFamily="18" charset="0"/>
              <a:cs typeface="Times New Roman" panose="02020603050405020304" pitchFamily="18" charset="0"/>
            </a:endParaRPr>
          </a:p>
          <a:p>
            <a:pPr marL="452755" indent="-452755">
              <a:spcBef>
                <a:spcPts val="600"/>
              </a:spcBef>
              <a:buClr>
                <a:srgbClr val="7030A0"/>
              </a:buClr>
              <a:buNone/>
            </a:pPr>
            <a:r>
              <a:rPr lang="en-US" altLang="zh-CN" sz="2400" dirty="0">
                <a:latin typeface="Times New Roman" panose="02020603050405020304" pitchFamily="18" charset="0"/>
                <a:cs typeface="Times New Roman" panose="02020603050405020304" pitchFamily="18" charset="0"/>
              </a:rPr>
              <a:t>	</a:t>
            </a:r>
            <a:endParaRPr lang="en-US" altLang="zh-CN" sz="2400" dirty="0">
              <a:latin typeface="Times New Roman" panose="02020603050405020304" pitchFamily="18" charset="0"/>
              <a:cs typeface="Times New Roman" panose="02020603050405020304" pitchFamily="18" charset="0"/>
            </a:endParaRPr>
          </a:p>
          <a:p>
            <a:pPr marL="452755" indent="-452755">
              <a:spcBef>
                <a:spcPts val="600"/>
              </a:spcBef>
              <a:buClr>
                <a:srgbClr val="7030A0"/>
              </a:buClr>
              <a:buNone/>
            </a:pPr>
            <a:r>
              <a:rPr lang="en-US" altLang="zh-CN" sz="2400" dirty="0">
                <a:latin typeface="Times New Roman" panose="02020603050405020304" pitchFamily="18" charset="0"/>
                <a:cs typeface="Times New Roman" panose="02020603050405020304" pitchFamily="18" charset="0"/>
              </a:rPr>
              <a:t>	</a:t>
            </a:r>
            <a:r>
              <a:rPr lang="en-US" altLang="zh-CN" sz="2400" dirty="0" err="1">
                <a:latin typeface="Times New Roman" panose="02020603050405020304" pitchFamily="18" charset="0"/>
                <a:cs typeface="Times New Roman" panose="02020603050405020304" pitchFamily="18" charset="0"/>
              </a:rPr>
              <a:t>cout</a:t>
            </a:r>
            <a:r>
              <a:rPr lang="en-US" altLang="zh-CN" sz="2400" dirty="0">
                <a:latin typeface="Times New Roman" panose="02020603050405020304" pitchFamily="18" charset="0"/>
                <a:cs typeface="Times New Roman" panose="02020603050405020304" pitchFamily="18" charset="0"/>
              </a:rPr>
              <a:t>&lt;&lt;"</a:t>
            </a:r>
            <a:r>
              <a:rPr lang="zh-CN" altLang="en-US" sz="2400" dirty="0">
                <a:latin typeface="Times New Roman" panose="02020603050405020304" pitchFamily="18" charset="0"/>
                <a:cs typeface="Times New Roman" panose="02020603050405020304" pitchFamily="18" charset="0"/>
              </a:rPr>
              <a:t>请输入待查询的学生序号（</a:t>
            </a:r>
            <a:r>
              <a:rPr lang="en-US" altLang="zh-CN" sz="2400" dirty="0">
                <a:latin typeface="Times New Roman" panose="02020603050405020304" pitchFamily="18" charset="0"/>
                <a:cs typeface="Times New Roman" panose="02020603050405020304" pitchFamily="18" charset="0"/>
              </a:rPr>
              <a:t>1~3</a:t>
            </a:r>
            <a:r>
              <a:rPr lang="zh-CN" altLang="en-US" sz="2400" dirty="0">
                <a:latin typeface="Times New Roman" panose="02020603050405020304" pitchFamily="18" charset="0"/>
                <a:cs typeface="Times New Roman" panose="02020603050405020304" pitchFamily="18" charset="0"/>
              </a:rPr>
              <a:t>）：</a:t>
            </a:r>
            <a:r>
              <a:rPr lang="en-US" altLang="zh-CN" sz="2400" dirty="0">
                <a:latin typeface="Times New Roman" panose="02020603050405020304" pitchFamily="18" charset="0"/>
                <a:cs typeface="Times New Roman" panose="02020603050405020304" pitchFamily="18" charset="0"/>
              </a:rPr>
              <a:t>";</a:t>
            </a:r>
            <a:endParaRPr lang="en-US" altLang="zh-CN" sz="2400" dirty="0">
              <a:latin typeface="Times New Roman" panose="02020603050405020304" pitchFamily="18" charset="0"/>
              <a:cs typeface="Times New Roman" panose="02020603050405020304" pitchFamily="18" charset="0"/>
            </a:endParaRPr>
          </a:p>
          <a:p>
            <a:pPr marL="452755" indent="-452755">
              <a:spcBef>
                <a:spcPts val="600"/>
              </a:spcBef>
              <a:buClr>
                <a:srgbClr val="7030A0"/>
              </a:buClr>
              <a:buNone/>
            </a:pPr>
            <a:r>
              <a:rPr lang="en-US" altLang="zh-CN" sz="2400" dirty="0">
                <a:solidFill>
                  <a:schemeClr val="tx2"/>
                </a:solidFill>
                <a:latin typeface="Times New Roman" panose="02020603050405020304" pitchFamily="18" charset="0"/>
                <a:cs typeface="Times New Roman" panose="02020603050405020304" pitchFamily="18" charset="0"/>
              </a:rPr>
              <a:t>	</a:t>
            </a:r>
            <a:r>
              <a:rPr lang="en-US" altLang="zh-CN" sz="2400" dirty="0" err="1">
                <a:latin typeface="Times New Roman" panose="02020603050405020304" pitchFamily="18" charset="0"/>
                <a:cs typeface="Times New Roman" panose="02020603050405020304" pitchFamily="18" charset="0"/>
              </a:rPr>
              <a:t>cin</a:t>
            </a:r>
            <a:r>
              <a:rPr lang="en-US" altLang="zh-CN" sz="2400" dirty="0">
                <a:latin typeface="Times New Roman" panose="02020603050405020304" pitchFamily="18" charset="0"/>
                <a:cs typeface="Times New Roman" panose="02020603050405020304" pitchFamily="18" charset="0"/>
              </a:rPr>
              <a:t>&gt;&gt;m;</a:t>
            </a:r>
            <a:endParaRPr lang="en-US" altLang="zh-CN" sz="2400" dirty="0">
              <a:latin typeface="Times New Roman" panose="02020603050405020304" pitchFamily="18" charset="0"/>
              <a:cs typeface="Times New Roman" panose="02020603050405020304" pitchFamily="18" charset="0"/>
            </a:endParaRPr>
          </a:p>
          <a:p>
            <a:pPr marL="452755" indent="-452755">
              <a:spcBef>
                <a:spcPts val="600"/>
              </a:spcBef>
              <a:buClr>
                <a:srgbClr val="7030A0"/>
              </a:buClr>
              <a:buNone/>
            </a:pPr>
            <a:r>
              <a:rPr lang="en-US" altLang="zh-CN" sz="2400" dirty="0">
                <a:latin typeface="Times New Roman" panose="02020603050405020304" pitchFamily="18" charset="0"/>
                <a:cs typeface="Times New Roman" panose="02020603050405020304" pitchFamily="18" charset="0"/>
              </a:rPr>
              <a:t>	if (m&lt;1 || m&gt;3)</a:t>
            </a:r>
            <a:endParaRPr lang="en-US" altLang="zh-CN" sz="2400" dirty="0">
              <a:latin typeface="Times New Roman" panose="02020603050405020304" pitchFamily="18" charset="0"/>
              <a:cs typeface="Times New Roman" panose="02020603050405020304" pitchFamily="18" charset="0"/>
            </a:endParaRPr>
          </a:p>
          <a:p>
            <a:pPr marL="452755" indent="-452755">
              <a:spcBef>
                <a:spcPts val="600"/>
              </a:spcBef>
              <a:buClr>
                <a:srgbClr val="7030A0"/>
              </a:buClr>
              <a:buNone/>
            </a:pPr>
            <a:r>
              <a:rPr lang="en-US" altLang="zh-CN" sz="2400" dirty="0">
                <a:latin typeface="Times New Roman" panose="02020603050405020304" pitchFamily="18" charset="0"/>
                <a:cs typeface="Times New Roman" panose="02020603050405020304" pitchFamily="18" charset="0"/>
              </a:rPr>
              <a:t>	{	</a:t>
            </a:r>
            <a:r>
              <a:rPr lang="en-US" altLang="zh-CN" sz="2400" dirty="0" err="1">
                <a:latin typeface="Times New Roman" panose="02020603050405020304" pitchFamily="18" charset="0"/>
                <a:cs typeface="Times New Roman" panose="02020603050405020304" pitchFamily="18" charset="0"/>
              </a:rPr>
              <a:t>cout</a:t>
            </a:r>
            <a:r>
              <a:rPr lang="en-US" altLang="zh-CN" sz="2400" dirty="0">
                <a:latin typeface="Times New Roman" panose="02020603050405020304" pitchFamily="18" charset="0"/>
                <a:cs typeface="Times New Roman" panose="02020603050405020304" pitchFamily="18" charset="0"/>
              </a:rPr>
              <a:t>&lt;&lt;"</a:t>
            </a:r>
            <a:r>
              <a:rPr lang="zh-CN" altLang="en-US" sz="2400" dirty="0">
                <a:latin typeface="Times New Roman" panose="02020603050405020304" pitchFamily="18" charset="0"/>
                <a:cs typeface="Times New Roman" panose="02020603050405020304" pitchFamily="18" charset="0"/>
              </a:rPr>
              <a:t>学生不存在！</a:t>
            </a:r>
            <a:r>
              <a:rPr lang="en-US" altLang="zh-CN" sz="2400" dirty="0">
                <a:latin typeface="Times New Roman" panose="02020603050405020304" pitchFamily="18" charset="0"/>
                <a:cs typeface="Times New Roman" panose="02020603050405020304" pitchFamily="18" charset="0"/>
              </a:rPr>
              <a:t>"&lt;&lt;</a:t>
            </a:r>
            <a:r>
              <a:rPr lang="en-US" altLang="zh-CN" sz="2400" dirty="0" err="1">
                <a:latin typeface="Times New Roman" panose="02020603050405020304" pitchFamily="18" charset="0"/>
                <a:cs typeface="Times New Roman" panose="02020603050405020304" pitchFamily="18" charset="0"/>
              </a:rPr>
              <a:t>endl</a:t>
            </a:r>
            <a:r>
              <a:rPr lang="en-US" altLang="zh-CN" sz="2400" dirty="0">
                <a:latin typeface="Times New Roman" panose="02020603050405020304" pitchFamily="18" charset="0"/>
                <a:cs typeface="Times New Roman" panose="02020603050405020304" pitchFamily="18" charset="0"/>
              </a:rPr>
              <a:t>;</a:t>
            </a:r>
            <a:endParaRPr lang="en-US" altLang="zh-CN" sz="2400" dirty="0">
              <a:latin typeface="Times New Roman" panose="02020603050405020304" pitchFamily="18" charset="0"/>
              <a:cs typeface="Times New Roman" panose="02020603050405020304" pitchFamily="18" charset="0"/>
            </a:endParaRPr>
          </a:p>
          <a:p>
            <a:pPr marL="452755" indent="-452755">
              <a:spcBef>
                <a:spcPts val="600"/>
              </a:spcBef>
              <a:buClr>
                <a:srgbClr val="7030A0"/>
              </a:buClr>
              <a:buNone/>
            </a:pPr>
            <a:r>
              <a:rPr lang="en-US" altLang="zh-CN" sz="2400" dirty="0">
                <a:latin typeface="Times New Roman" panose="02020603050405020304" pitchFamily="18" charset="0"/>
                <a:cs typeface="Times New Roman" panose="02020603050405020304" pitchFamily="18" charset="0"/>
              </a:rPr>
              <a:t>		return 0;</a:t>
            </a:r>
            <a:endParaRPr lang="en-US" altLang="zh-CN" sz="2400" dirty="0">
              <a:latin typeface="Times New Roman" panose="02020603050405020304" pitchFamily="18" charset="0"/>
              <a:cs typeface="Times New Roman" panose="02020603050405020304" pitchFamily="18" charset="0"/>
            </a:endParaRPr>
          </a:p>
          <a:p>
            <a:pPr marL="452755" indent="-452755">
              <a:spcBef>
                <a:spcPts val="600"/>
              </a:spcBef>
              <a:buClr>
                <a:srgbClr val="7030A0"/>
              </a:buClr>
              <a:buNone/>
            </a:pPr>
            <a:r>
              <a:rPr lang="en-US" altLang="zh-CN" sz="2400" dirty="0">
                <a:latin typeface="Times New Roman" panose="02020603050405020304" pitchFamily="18" charset="0"/>
                <a:cs typeface="Times New Roman" panose="02020603050405020304" pitchFamily="18" charset="0"/>
              </a:rPr>
              <a:t>	}</a:t>
            </a:r>
            <a:endParaRPr lang="en-US" altLang="zh-CN" sz="2400" dirty="0">
              <a:latin typeface="Times New Roman" panose="02020603050405020304" pitchFamily="18" charset="0"/>
              <a:cs typeface="Times New Roman" panose="02020603050405020304" pitchFamily="18" charset="0"/>
            </a:endParaRPr>
          </a:p>
          <a:p>
            <a:pPr marL="452755" indent="-452755">
              <a:lnSpc>
                <a:spcPct val="100000"/>
              </a:lnSpc>
              <a:spcBef>
                <a:spcPts val="600"/>
              </a:spcBef>
              <a:buClr>
                <a:srgbClr val="7030A0"/>
              </a:buClr>
              <a:buNone/>
            </a:pPr>
            <a:endParaRPr lang="en-US" altLang="zh-CN" sz="2400"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42"/>
                                        </p:tgtEl>
                                        <p:attrNameLst>
                                          <p:attrName>style.visibility</p:attrName>
                                        </p:attrNameLst>
                                      </p:cBhvr>
                                      <p:to>
                                        <p:strVal val="visible"/>
                                      </p:to>
                                    </p:set>
                                    <p:anim calcmode="lin" valueType="num">
                                      <p:cBhvr>
                                        <p:cTn id="11" dur="500" fill="hold"/>
                                        <p:tgtEl>
                                          <p:spTgt spid="42"/>
                                        </p:tgtEl>
                                        <p:attrNameLst>
                                          <p:attrName>ppt_w</p:attrName>
                                        </p:attrNameLst>
                                      </p:cBhvr>
                                      <p:tavLst>
                                        <p:tav tm="0">
                                          <p:val>
                                            <p:fltVal val="0"/>
                                          </p:val>
                                        </p:tav>
                                        <p:tav tm="100000">
                                          <p:val>
                                            <p:strVal val="#ppt_w"/>
                                          </p:val>
                                        </p:tav>
                                      </p:tavLst>
                                    </p:anim>
                                    <p:anim calcmode="lin" valueType="num">
                                      <p:cBhvr>
                                        <p:cTn id="12" dur="500" fill="hold"/>
                                        <p:tgtEl>
                                          <p:spTgt spid="42"/>
                                        </p:tgtEl>
                                        <p:attrNameLst>
                                          <p:attrName>ppt_h</p:attrName>
                                        </p:attrNameLst>
                                      </p:cBhvr>
                                      <p:tavLst>
                                        <p:tav tm="0">
                                          <p:val>
                                            <p:fltVal val="0"/>
                                          </p:val>
                                        </p:tav>
                                        <p:tav tm="100000">
                                          <p:val>
                                            <p:strVal val="#ppt_h"/>
                                          </p:val>
                                        </p:tav>
                                      </p:tavLst>
                                    </p:anim>
                                    <p:animEffect transition="in" filter="fade">
                                      <p:cBhvr>
                                        <p:cTn id="13"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549001" y="555626"/>
            <a:ext cx="3565799" cy="876848"/>
            <a:chOff x="326687" y="247818"/>
            <a:chExt cx="4861582" cy="725466"/>
          </a:xfrm>
        </p:grpSpPr>
        <p:sp>
          <p:nvSpPr>
            <p:cNvPr id="6" name="文本框 5"/>
            <p:cNvSpPr txBox="1"/>
            <p:nvPr/>
          </p:nvSpPr>
          <p:spPr bwMode="auto">
            <a:xfrm>
              <a:off x="1143254" y="412512"/>
              <a:ext cx="3287536"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defRPr/>
              </a:pPr>
              <a:r>
                <a:rPr lang="zh-CN" altLang="en-US" sz="2400" kern="0" dirty="0">
                  <a:solidFill>
                    <a:srgbClr val="0070C0"/>
                  </a:solidFill>
                  <a:latin typeface="+mn-ea"/>
                </a:rPr>
                <a:t>文件的随机读写</a:t>
              </a:r>
              <a:endParaRPr lang="zh-CN" altLang="en-US" sz="2400" kern="0" dirty="0">
                <a:solidFill>
                  <a:srgbClr val="0070C0"/>
                </a:solidFill>
                <a:latin typeface="+mn-ea"/>
              </a:endParaRPr>
            </a:p>
          </p:txBody>
        </p:sp>
        <p:grpSp>
          <p:nvGrpSpPr>
            <p:cNvPr id="7" name="组合 6"/>
            <p:cNvGrpSpPr/>
            <p:nvPr/>
          </p:nvGrpSpPr>
          <p:grpSpPr>
            <a:xfrm>
              <a:off x="326687" y="247818"/>
              <a:ext cx="4861582" cy="725466"/>
              <a:chOff x="326687" y="247818"/>
              <a:chExt cx="4861582" cy="725466"/>
            </a:xfrm>
          </p:grpSpPr>
          <p:grpSp>
            <p:nvGrpSpPr>
              <p:cNvPr id="8" name="组合 7"/>
              <p:cNvGrpSpPr/>
              <p:nvPr/>
            </p:nvGrpSpPr>
            <p:grpSpPr>
              <a:xfrm>
                <a:off x="349799" y="247818"/>
                <a:ext cx="4791980" cy="261575"/>
                <a:chOff x="349799" y="247818"/>
                <a:chExt cx="4791980" cy="261575"/>
              </a:xfrm>
            </p:grpSpPr>
            <p:cxnSp>
              <p:nvCxnSpPr>
                <p:cNvPr id="23" name="直接连接符 22"/>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27" name="任意多边形: 形状 26"/>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latin typeface="+mn-ea"/>
                  </a:endParaRPr>
                </a:p>
              </p:txBody>
            </p:sp>
            <p:sp>
              <p:nvSpPr>
                <p:cNvPr id="28" name="任意多边形: 形状 27"/>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9" name="组合 8"/>
              <p:cNvGrpSpPr/>
              <p:nvPr/>
            </p:nvGrpSpPr>
            <p:grpSpPr>
              <a:xfrm>
                <a:off x="349799" y="711709"/>
                <a:ext cx="4815092" cy="261575"/>
                <a:chOff x="358852" y="925118"/>
                <a:chExt cx="4815092" cy="261575"/>
              </a:xfrm>
            </p:grpSpPr>
            <p:cxnSp>
              <p:nvCxnSpPr>
                <p:cNvPr id="16" name="直接连接符 15"/>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21" name="任意多边形: 形状 20"/>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latin typeface="+mn-ea"/>
                  </a:endParaRPr>
                </a:p>
              </p:txBody>
            </p:sp>
            <p:sp>
              <p:nvSpPr>
                <p:cNvPr id="22" name="任意多边形: 形状 21"/>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10" name="组合 9"/>
              <p:cNvGrpSpPr/>
              <p:nvPr/>
            </p:nvGrpSpPr>
            <p:grpSpPr>
              <a:xfrm>
                <a:off x="5138963" y="489126"/>
                <a:ext cx="49306" cy="329693"/>
                <a:chOff x="5138963" y="489126"/>
                <a:chExt cx="49306" cy="329693"/>
              </a:xfrm>
            </p:grpSpPr>
            <p:sp>
              <p:nvSpPr>
                <p:cNvPr id="14" name="椭圆 13"/>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15" name="椭圆 14"/>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nvGrpSpPr>
              <p:cNvPr id="11" name="组合 10"/>
              <p:cNvGrpSpPr/>
              <p:nvPr/>
            </p:nvGrpSpPr>
            <p:grpSpPr>
              <a:xfrm>
                <a:off x="326687" y="399838"/>
                <a:ext cx="49306" cy="329693"/>
                <a:chOff x="5138963" y="489126"/>
                <a:chExt cx="49306" cy="329693"/>
              </a:xfrm>
            </p:grpSpPr>
            <p:sp>
              <p:nvSpPr>
                <p:cNvPr id="12" name="椭圆 11"/>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13" name="椭圆 12"/>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grpSp>
      <p:sp>
        <p:nvSpPr>
          <p:cNvPr id="42" name="Rectangle 3"/>
          <p:cNvSpPr txBox="1">
            <a:spLocks noChangeArrowheads="1"/>
          </p:cNvSpPr>
          <p:nvPr/>
        </p:nvSpPr>
        <p:spPr>
          <a:xfrm>
            <a:off x="2481255" y="1875359"/>
            <a:ext cx="8210309" cy="4550029"/>
          </a:xfrm>
          <a:prstGeom prst="rect">
            <a:avLst/>
          </a:prstGeom>
          <a:no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2755" indent="-452755">
              <a:spcBef>
                <a:spcPts val="600"/>
              </a:spcBef>
              <a:buClr>
                <a:srgbClr val="7030A0"/>
              </a:buClr>
              <a:buNone/>
            </a:pPr>
            <a:r>
              <a:rPr lang="en-US" altLang="zh-CN" sz="2000" dirty="0">
                <a:solidFill>
                  <a:schemeClr val="tx2"/>
                </a:solidFill>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 </a:t>
            </a:r>
            <a:r>
              <a:rPr lang="zh-CN" altLang="en-US" sz="2400" dirty="0">
                <a:latin typeface="Times New Roman" panose="02020603050405020304" pitchFamily="18" charset="0"/>
                <a:cs typeface="Times New Roman" panose="02020603050405020304" pitchFamily="18" charset="0"/>
              </a:rPr>
              <a:t>将文件指针定位到第</a:t>
            </a:r>
            <a:r>
              <a:rPr lang="en-US" altLang="zh-CN" sz="2400" dirty="0">
                <a:latin typeface="Times New Roman" panose="02020603050405020304" pitchFamily="18" charset="0"/>
                <a:cs typeface="Times New Roman" panose="02020603050405020304" pitchFamily="18" charset="0"/>
              </a:rPr>
              <a:t>m</a:t>
            </a:r>
            <a:r>
              <a:rPr lang="zh-CN" altLang="en-US" sz="2400" dirty="0">
                <a:latin typeface="Times New Roman" panose="02020603050405020304" pitchFamily="18" charset="0"/>
                <a:cs typeface="Times New Roman" panose="02020603050405020304" pitchFamily="18" charset="0"/>
              </a:rPr>
              <a:t>名学生数据开始的位置</a:t>
            </a:r>
            <a:endParaRPr lang="zh-CN" altLang="en-US" sz="2400" dirty="0">
              <a:latin typeface="Times New Roman" panose="02020603050405020304" pitchFamily="18" charset="0"/>
              <a:cs typeface="Times New Roman" panose="02020603050405020304" pitchFamily="18" charset="0"/>
            </a:endParaRPr>
          </a:p>
          <a:p>
            <a:pPr marL="452755" indent="-452755">
              <a:spcBef>
                <a:spcPts val="600"/>
              </a:spcBef>
              <a:buClr>
                <a:srgbClr val="7030A0"/>
              </a:buClr>
              <a:buNone/>
            </a:pPr>
            <a:r>
              <a:rPr lang="zh-CN" altLang="en-US" sz="2400" dirty="0">
                <a:latin typeface="Times New Roman" panose="02020603050405020304" pitchFamily="18" charset="0"/>
                <a:cs typeface="Times New Roman" panose="02020603050405020304" pitchFamily="18" charset="0"/>
              </a:rPr>
              <a:t>	</a:t>
            </a:r>
            <a:r>
              <a:rPr lang="en-US" altLang="zh-CN" sz="2400" dirty="0" err="1">
                <a:latin typeface="Times New Roman" panose="02020603050405020304" pitchFamily="18" charset="0"/>
                <a:cs typeface="Times New Roman" panose="02020603050405020304" pitchFamily="18" charset="0"/>
              </a:rPr>
              <a:t>myfile.seekg</a:t>
            </a:r>
            <a:r>
              <a:rPr lang="en-US" altLang="zh-CN" sz="2400" dirty="0">
                <a:latin typeface="Times New Roman" panose="02020603050405020304" pitchFamily="18" charset="0"/>
                <a:cs typeface="Times New Roman" panose="02020603050405020304" pitchFamily="18" charset="0"/>
              </a:rPr>
              <a:t>((m-1)*</a:t>
            </a:r>
            <a:r>
              <a:rPr lang="en-US" altLang="zh-CN" sz="2400" dirty="0" err="1">
                <a:latin typeface="Times New Roman" panose="02020603050405020304" pitchFamily="18" charset="0"/>
                <a:cs typeface="Times New Roman" panose="02020603050405020304" pitchFamily="18" charset="0"/>
              </a:rPr>
              <a:t>sizeof</a:t>
            </a:r>
            <a:r>
              <a:rPr lang="en-US" altLang="zh-CN" sz="2400" dirty="0">
                <a:latin typeface="Times New Roman" panose="02020603050405020304" pitchFamily="18" charset="0"/>
                <a:cs typeface="Times New Roman" panose="02020603050405020304" pitchFamily="18" charset="0"/>
              </a:rPr>
              <a:t>(Student), </a:t>
            </a:r>
            <a:r>
              <a:rPr lang="en-US" altLang="zh-CN" sz="2400" dirty="0" err="1">
                <a:latin typeface="Times New Roman" panose="02020603050405020304" pitchFamily="18" charset="0"/>
                <a:cs typeface="Times New Roman" panose="02020603050405020304" pitchFamily="18" charset="0"/>
              </a:rPr>
              <a:t>ios</a:t>
            </a:r>
            <a:r>
              <a:rPr lang="en-US" altLang="zh-CN" sz="2400" dirty="0">
                <a:latin typeface="Times New Roman" panose="02020603050405020304" pitchFamily="18" charset="0"/>
                <a:cs typeface="Times New Roman" panose="02020603050405020304" pitchFamily="18" charset="0"/>
              </a:rPr>
              <a:t>::beg); 	</a:t>
            </a:r>
            <a:endParaRPr lang="en-US" altLang="zh-CN" sz="2400" dirty="0">
              <a:latin typeface="Times New Roman" panose="02020603050405020304" pitchFamily="18" charset="0"/>
              <a:cs typeface="Times New Roman" panose="02020603050405020304" pitchFamily="18" charset="0"/>
            </a:endParaRPr>
          </a:p>
          <a:p>
            <a:pPr marL="452755" indent="-452755">
              <a:spcBef>
                <a:spcPts val="600"/>
              </a:spcBef>
              <a:buClr>
                <a:srgbClr val="7030A0"/>
              </a:buClr>
              <a:buNone/>
            </a:pPr>
            <a:r>
              <a:rPr lang="en-US" altLang="zh-CN" sz="2400" dirty="0">
                <a:latin typeface="Times New Roman" panose="02020603050405020304" pitchFamily="18" charset="0"/>
                <a:cs typeface="Times New Roman" panose="02020603050405020304" pitchFamily="18" charset="0"/>
              </a:rPr>
              <a:t>       // </a:t>
            </a:r>
            <a:r>
              <a:rPr lang="zh-CN" altLang="en-US" sz="2400" dirty="0">
                <a:latin typeface="Times New Roman" panose="02020603050405020304" pitchFamily="18" charset="0"/>
                <a:cs typeface="Times New Roman" panose="02020603050405020304" pitchFamily="18" charset="0"/>
              </a:rPr>
              <a:t>将指定学生的数据读入到内存中</a:t>
            </a:r>
            <a:r>
              <a:rPr lang="en-US" altLang="zh-CN" sz="2400" dirty="0" err="1">
                <a:latin typeface="Times New Roman" panose="02020603050405020304" pitchFamily="18" charset="0"/>
                <a:cs typeface="Times New Roman" panose="02020603050405020304" pitchFamily="18" charset="0"/>
              </a:rPr>
              <a:t>myfile.read</a:t>
            </a:r>
            <a:r>
              <a:rPr lang="en-US" altLang="zh-CN" sz="2400" dirty="0">
                <a:latin typeface="Times New Roman" panose="02020603050405020304" pitchFamily="18" charset="0"/>
                <a:cs typeface="Times New Roman" panose="02020603050405020304" pitchFamily="18" charset="0"/>
              </a:rPr>
              <a:t>((char*)&amp;</a:t>
            </a:r>
            <a:r>
              <a:rPr lang="en-US" altLang="zh-CN" sz="2400" dirty="0" err="1">
                <a:latin typeface="Times New Roman" panose="02020603050405020304" pitchFamily="18" charset="0"/>
                <a:cs typeface="Times New Roman" panose="02020603050405020304" pitchFamily="18" charset="0"/>
              </a:rPr>
              <a:t>stu</a:t>
            </a:r>
            <a:r>
              <a:rPr lang="en-US" altLang="zh-CN" sz="2400" dirty="0">
                <a:latin typeface="Times New Roman" panose="02020603050405020304" pitchFamily="18" charset="0"/>
                <a:cs typeface="Times New Roman" panose="02020603050405020304" pitchFamily="18" charset="0"/>
              </a:rPr>
              <a:t>[m-1], </a:t>
            </a:r>
            <a:r>
              <a:rPr lang="en-US" altLang="zh-CN" sz="2400" dirty="0" err="1">
                <a:latin typeface="Times New Roman" panose="02020603050405020304" pitchFamily="18" charset="0"/>
                <a:cs typeface="Times New Roman" panose="02020603050405020304" pitchFamily="18" charset="0"/>
              </a:rPr>
              <a:t>sizeof</a:t>
            </a:r>
            <a:r>
              <a:rPr lang="en-US" altLang="zh-CN" sz="2400" dirty="0">
                <a:latin typeface="Times New Roman" panose="02020603050405020304" pitchFamily="18" charset="0"/>
                <a:cs typeface="Times New Roman" panose="02020603050405020304" pitchFamily="18" charset="0"/>
              </a:rPr>
              <a:t>(Student));</a:t>
            </a:r>
            <a:endParaRPr lang="en-US" altLang="zh-CN" sz="2400" dirty="0">
              <a:latin typeface="Times New Roman" panose="02020603050405020304" pitchFamily="18" charset="0"/>
              <a:cs typeface="Times New Roman" panose="02020603050405020304" pitchFamily="18" charset="0"/>
            </a:endParaRPr>
          </a:p>
          <a:p>
            <a:pPr marL="452755" indent="-452755">
              <a:spcBef>
                <a:spcPts val="600"/>
              </a:spcBef>
              <a:buClr>
                <a:srgbClr val="7030A0"/>
              </a:buClr>
              <a:buNone/>
            </a:pPr>
            <a:r>
              <a:rPr lang="en-US" altLang="zh-CN" sz="2400" dirty="0">
                <a:latin typeface="Times New Roman" panose="02020603050405020304" pitchFamily="18" charset="0"/>
                <a:cs typeface="Times New Roman" panose="02020603050405020304" pitchFamily="18" charset="0"/>
              </a:rPr>
              <a:t>	</a:t>
            </a:r>
            <a:r>
              <a:rPr lang="en-US" altLang="zh-CN" sz="2400" dirty="0" err="1">
                <a:latin typeface="Times New Roman" panose="02020603050405020304" pitchFamily="18" charset="0"/>
                <a:cs typeface="Times New Roman" panose="02020603050405020304" pitchFamily="18" charset="0"/>
              </a:rPr>
              <a:t>cout</a:t>
            </a:r>
            <a:r>
              <a:rPr lang="en-US" altLang="zh-CN" sz="2400" dirty="0">
                <a:latin typeface="Times New Roman" panose="02020603050405020304" pitchFamily="18" charset="0"/>
                <a:cs typeface="Times New Roman" panose="02020603050405020304" pitchFamily="18" charset="0"/>
              </a:rPr>
              <a:t>&lt;&lt;"</a:t>
            </a:r>
            <a:r>
              <a:rPr lang="zh-CN" altLang="en-US" sz="2400" dirty="0">
                <a:latin typeface="Times New Roman" panose="02020603050405020304" pitchFamily="18" charset="0"/>
                <a:cs typeface="Times New Roman" panose="02020603050405020304" pitchFamily="18" charset="0"/>
              </a:rPr>
              <a:t>第</a:t>
            </a:r>
            <a:r>
              <a:rPr lang="en-US" altLang="zh-CN" sz="2400" dirty="0">
                <a:latin typeface="Times New Roman" panose="02020603050405020304" pitchFamily="18" charset="0"/>
                <a:cs typeface="Times New Roman" panose="02020603050405020304" pitchFamily="18" charset="0"/>
              </a:rPr>
              <a:t>"&lt;&lt;m&lt;&lt;"</a:t>
            </a:r>
            <a:r>
              <a:rPr lang="zh-CN" altLang="en-US" sz="2400" dirty="0">
                <a:latin typeface="Times New Roman" panose="02020603050405020304" pitchFamily="18" charset="0"/>
                <a:cs typeface="Times New Roman" panose="02020603050405020304" pitchFamily="18" charset="0"/>
              </a:rPr>
              <a:t>名学生的学号、姓名和成绩：</a:t>
            </a:r>
            <a:r>
              <a:rPr lang="en-US" altLang="zh-CN" sz="2400" dirty="0">
                <a:latin typeface="Times New Roman" panose="02020603050405020304" pitchFamily="18" charset="0"/>
                <a:cs typeface="Times New Roman" panose="02020603050405020304" pitchFamily="18" charset="0"/>
              </a:rPr>
              <a:t>"</a:t>
            </a:r>
            <a:endParaRPr lang="en-US" altLang="zh-CN" sz="2400" dirty="0">
              <a:latin typeface="Times New Roman" panose="02020603050405020304" pitchFamily="18" charset="0"/>
              <a:cs typeface="Times New Roman" panose="02020603050405020304" pitchFamily="18" charset="0"/>
            </a:endParaRPr>
          </a:p>
          <a:p>
            <a:pPr marL="452755" indent="-452755">
              <a:spcBef>
                <a:spcPts val="600"/>
              </a:spcBef>
              <a:buClr>
                <a:srgbClr val="7030A0"/>
              </a:buClr>
              <a:buNone/>
            </a:pPr>
            <a:r>
              <a:rPr lang="en-US" altLang="zh-CN" sz="2400" dirty="0">
                <a:latin typeface="Times New Roman" panose="02020603050405020304" pitchFamily="18" charset="0"/>
                <a:cs typeface="Times New Roman" panose="02020603050405020304" pitchFamily="18" charset="0"/>
              </a:rPr>
              <a:t>		&lt;&lt;</a:t>
            </a:r>
            <a:r>
              <a:rPr lang="en-US" altLang="zh-CN" sz="2400" dirty="0" err="1">
                <a:latin typeface="Times New Roman" panose="02020603050405020304" pitchFamily="18" charset="0"/>
                <a:cs typeface="Times New Roman" panose="02020603050405020304" pitchFamily="18" charset="0"/>
              </a:rPr>
              <a:t>stu</a:t>
            </a:r>
            <a:r>
              <a:rPr lang="en-US" altLang="zh-CN" sz="2400" dirty="0">
                <a:latin typeface="Times New Roman" panose="02020603050405020304" pitchFamily="18" charset="0"/>
                <a:cs typeface="Times New Roman" panose="02020603050405020304" pitchFamily="18" charset="0"/>
              </a:rPr>
              <a:t>[m-1].num&lt;&lt;", "</a:t>
            </a:r>
            <a:endParaRPr lang="en-US" altLang="zh-CN" sz="2400" dirty="0">
              <a:latin typeface="Times New Roman" panose="02020603050405020304" pitchFamily="18" charset="0"/>
              <a:cs typeface="Times New Roman" panose="02020603050405020304" pitchFamily="18" charset="0"/>
            </a:endParaRPr>
          </a:p>
          <a:p>
            <a:pPr marL="452755" indent="-452755">
              <a:spcBef>
                <a:spcPts val="600"/>
              </a:spcBef>
              <a:buClr>
                <a:srgbClr val="7030A0"/>
              </a:buClr>
              <a:buNone/>
            </a:pPr>
            <a:r>
              <a:rPr lang="en-US" altLang="zh-CN" sz="2400" dirty="0">
                <a:latin typeface="Times New Roman" panose="02020603050405020304" pitchFamily="18" charset="0"/>
                <a:cs typeface="Times New Roman" panose="02020603050405020304" pitchFamily="18" charset="0"/>
              </a:rPr>
              <a:t>	      &lt;&lt;</a:t>
            </a:r>
            <a:r>
              <a:rPr lang="en-US" altLang="zh-CN" sz="2400" dirty="0" err="1">
                <a:latin typeface="Times New Roman" panose="02020603050405020304" pitchFamily="18" charset="0"/>
                <a:cs typeface="Times New Roman" panose="02020603050405020304" pitchFamily="18" charset="0"/>
              </a:rPr>
              <a:t>stu</a:t>
            </a:r>
            <a:r>
              <a:rPr lang="en-US" altLang="zh-CN" sz="2400" dirty="0">
                <a:latin typeface="Times New Roman" panose="02020603050405020304" pitchFamily="18" charset="0"/>
                <a:cs typeface="Times New Roman" panose="02020603050405020304" pitchFamily="18" charset="0"/>
              </a:rPr>
              <a:t>[m-1].name&lt;&lt;", "</a:t>
            </a:r>
            <a:endParaRPr lang="en-US" altLang="zh-CN" sz="2400" dirty="0">
              <a:latin typeface="Times New Roman" panose="02020603050405020304" pitchFamily="18" charset="0"/>
              <a:cs typeface="Times New Roman" panose="02020603050405020304" pitchFamily="18" charset="0"/>
            </a:endParaRPr>
          </a:p>
          <a:p>
            <a:pPr marL="452755" indent="-452755">
              <a:spcBef>
                <a:spcPts val="600"/>
              </a:spcBef>
              <a:buClr>
                <a:srgbClr val="7030A0"/>
              </a:buClr>
              <a:buNone/>
            </a:pPr>
            <a:r>
              <a:rPr lang="en-US" altLang="zh-CN" sz="2400" dirty="0">
                <a:latin typeface="Times New Roman" panose="02020603050405020304" pitchFamily="18" charset="0"/>
                <a:cs typeface="Times New Roman" panose="02020603050405020304" pitchFamily="18" charset="0"/>
              </a:rPr>
              <a:t>	      &lt;&lt;</a:t>
            </a:r>
            <a:r>
              <a:rPr lang="en-US" altLang="zh-CN" sz="2400" dirty="0" err="1">
                <a:latin typeface="Times New Roman" panose="02020603050405020304" pitchFamily="18" charset="0"/>
                <a:cs typeface="Times New Roman" panose="02020603050405020304" pitchFamily="18" charset="0"/>
              </a:rPr>
              <a:t>stu</a:t>
            </a:r>
            <a:r>
              <a:rPr lang="en-US" altLang="zh-CN" sz="2400" dirty="0">
                <a:latin typeface="Times New Roman" panose="02020603050405020304" pitchFamily="18" charset="0"/>
                <a:cs typeface="Times New Roman" panose="02020603050405020304" pitchFamily="18" charset="0"/>
              </a:rPr>
              <a:t>[m-1].score&lt;&lt;</a:t>
            </a:r>
            <a:r>
              <a:rPr lang="en-US" altLang="zh-CN" sz="2400" dirty="0" err="1">
                <a:latin typeface="Times New Roman" panose="02020603050405020304" pitchFamily="18" charset="0"/>
                <a:cs typeface="Times New Roman" panose="02020603050405020304" pitchFamily="18" charset="0"/>
              </a:rPr>
              <a:t>endl</a:t>
            </a:r>
            <a:r>
              <a:rPr lang="en-US" altLang="zh-CN" sz="2400" dirty="0">
                <a:latin typeface="Times New Roman" panose="02020603050405020304" pitchFamily="18" charset="0"/>
                <a:cs typeface="Times New Roman" panose="02020603050405020304" pitchFamily="18" charset="0"/>
              </a:rPr>
              <a:t>;</a:t>
            </a:r>
            <a:endParaRPr lang="en-US" altLang="zh-CN" sz="2400" dirty="0">
              <a:latin typeface="Times New Roman" panose="02020603050405020304" pitchFamily="18" charset="0"/>
              <a:cs typeface="Times New Roman" panose="02020603050405020304" pitchFamily="18" charset="0"/>
            </a:endParaRPr>
          </a:p>
          <a:p>
            <a:pPr marL="452755" indent="-452755">
              <a:spcBef>
                <a:spcPts val="600"/>
              </a:spcBef>
              <a:buClr>
                <a:srgbClr val="7030A0"/>
              </a:buClr>
              <a:buNone/>
            </a:pPr>
            <a:r>
              <a:rPr lang="en-US" altLang="zh-CN" sz="2400" dirty="0">
                <a:latin typeface="Times New Roman" panose="02020603050405020304" pitchFamily="18" charset="0"/>
                <a:cs typeface="Times New Roman" panose="02020603050405020304" pitchFamily="18" charset="0"/>
              </a:rPr>
              <a:t>	</a:t>
            </a:r>
            <a:r>
              <a:rPr lang="en-US" altLang="zh-CN" sz="2400" dirty="0" err="1">
                <a:latin typeface="Times New Roman" panose="02020603050405020304" pitchFamily="18" charset="0"/>
                <a:cs typeface="Times New Roman" panose="02020603050405020304" pitchFamily="18" charset="0"/>
              </a:rPr>
              <a:t>myfile.close</a:t>
            </a:r>
            <a:r>
              <a:rPr lang="en-US" altLang="zh-CN" sz="2400" dirty="0">
                <a:latin typeface="Times New Roman" panose="02020603050405020304" pitchFamily="18" charset="0"/>
                <a:cs typeface="Times New Roman" panose="02020603050405020304" pitchFamily="18" charset="0"/>
              </a:rPr>
              <a:t>();	// </a:t>
            </a:r>
            <a:r>
              <a:rPr lang="zh-CN" altLang="en-US" sz="2400" dirty="0">
                <a:latin typeface="Times New Roman" panose="02020603050405020304" pitchFamily="18" charset="0"/>
                <a:cs typeface="Times New Roman" panose="02020603050405020304" pitchFamily="18" charset="0"/>
              </a:rPr>
              <a:t>关闭文件</a:t>
            </a:r>
            <a:endParaRPr lang="zh-CN" altLang="en-US" sz="2400" dirty="0">
              <a:latin typeface="Times New Roman" panose="02020603050405020304" pitchFamily="18" charset="0"/>
              <a:cs typeface="Times New Roman" panose="02020603050405020304" pitchFamily="18" charset="0"/>
            </a:endParaRPr>
          </a:p>
          <a:p>
            <a:pPr marL="452755" indent="-452755">
              <a:spcBef>
                <a:spcPts val="600"/>
              </a:spcBef>
              <a:buClr>
                <a:srgbClr val="7030A0"/>
              </a:buClr>
              <a:buNone/>
            </a:pP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return 0;</a:t>
            </a:r>
            <a:endParaRPr lang="en-US" altLang="zh-CN" sz="2400" dirty="0">
              <a:latin typeface="Times New Roman" panose="02020603050405020304" pitchFamily="18" charset="0"/>
              <a:cs typeface="Times New Roman" panose="02020603050405020304" pitchFamily="18" charset="0"/>
            </a:endParaRPr>
          </a:p>
          <a:p>
            <a:pPr marL="452755" indent="-452755">
              <a:spcBef>
                <a:spcPts val="600"/>
              </a:spcBef>
              <a:buClr>
                <a:srgbClr val="7030A0"/>
              </a:buClr>
              <a:buNone/>
            </a:pPr>
            <a:r>
              <a:rPr lang="en-US" altLang="zh-CN" sz="2400" dirty="0">
                <a:latin typeface="Times New Roman" panose="02020603050405020304" pitchFamily="18" charset="0"/>
                <a:cs typeface="Times New Roman" panose="02020603050405020304" pitchFamily="18" charset="0"/>
              </a:rPr>
              <a:t>}</a:t>
            </a:r>
            <a:endParaRPr lang="en-US" altLang="zh-CN" sz="2400"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42"/>
                                        </p:tgtEl>
                                        <p:attrNameLst>
                                          <p:attrName>style.visibility</p:attrName>
                                        </p:attrNameLst>
                                      </p:cBhvr>
                                      <p:to>
                                        <p:strVal val="visible"/>
                                      </p:to>
                                    </p:set>
                                    <p:anim calcmode="lin" valueType="num">
                                      <p:cBhvr>
                                        <p:cTn id="11" dur="500" fill="hold"/>
                                        <p:tgtEl>
                                          <p:spTgt spid="42"/>
                                        </p:tgtEl>
                                        <p:attrNameLst>
                                          <p:attrName>ppt_w</p:attrName>
                                        </p:attrNameLst>
                                      </p:cBhvr>
                                      <p:tavLst>
                                        <p:tav tm="0">
                                          <p:val>
                                            <p:fltVal val="0"/>
                                          </p:val>
                                        </p:tav>
                                        <p:tav tm="100000">
                                          <p:val>
                                            <p:strVal val="#ppt_w"/>
                                          </p:val>
                                        </p:tav>
                                      </p:tavLst>
                                    </p:anim>
                                    <p:anim calcmode="lin" valueType="num">
                                      <p:cBhvr>
                                        <p:cTn id="12" dur="500" fill="hold"/>
                                        <p:tgtEl>
                                          <p:spTgt spid="42"/>
                                        </p:tgtEl>
                                        <p:attrNameLst>
                                          <p:attrName>ppt_h</p:attrName>
                                        </p:attrNameLst>
                                      </p:cBhvr>
                                      <p:tavLst>
                                        <p:tav tm="0">
                                          <p:val>
                                            <p:fltVal val="0"/>
                                          </p:val>
                                        </p:tav>
                                        <p:tav tm="100000">
                                          <p:val>
                                            <p:strVal val="#ppt_h"/>
                                          </p:val>
                                        </p:tav>
                                      </p:tavLst>
                                    </p:anim>
                                    <p:animEffect transition="in" filter="fade">
                                      <p:cBhvr>
                                        <p:cTn id="13"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158122" y="2447923"/>
            <a:ext cx="4590008" cy="3194721"/>
          </a:xfrm>
          <a:prstGeom prst="rect">
            <a:avLst/>
          </a:prstGeom>
        </p:spPr>
        <p:txBody>
          <a:bodyPr wrap="square">
            <a:spAutoFit/>
          </a:bodyPr>
          <a:lstStyle/>
          <a:p>
            <a:pPr>
              <a:lnSpc>
                <a:spcPct val="120000"/>
              </a:lnSpc>
            </a:pPr>
            <a:r>
              <a:rPr lang="en-US" altLang="zh-CN" sz="2400" dirty="0">
                <a:solidFill>
                  <a:srgbClr val="080808"/>
                </a:solidFill>
                <a:latin typeface="Times New Roman" panose="02020603050405020304" pitchFamily="18" charset="0"/>
                <a:cs typeface="Times New Roman" panose="02020603050405020304" pitchFamily="18" charset="0"/>
              </a:rPr>
              <a:t>C++</a:t>
            </a:r>
            <a:r>
              <a:rPr lang="zh-CN" altLang="en-US" sz="2400" dirty="0">
                <a:solidFill>
                  <a:srgbClr val="080808"/>
                </a:solidFill>
                <a:latin typeface="Times New Roman" panose="02020603050405020304" pitchFamily="18" charset="0"/>
                <a:cs typeface="Times New Roman" panose="02020603050405020304" pitchFamily="18" charset="0"/>
              </a:rPr>
              <a:t>输入</a:t>
            </a:r>
            <a:r>
              <a:rPr lang="en-US" altLang="zh-CN" sz="2400" dirty="0">
                <a:solidFill>
                  <a:srgbClr val="080808"/>
                </a:solidFill>
                <a:latin typeface="Times New Roman" panose="02020603050405020304" pitchFamily="18" charset="0"/>
                <a:cs typeface="Times New Roman" panose="02020603050405020304" pitchFamily="18" charset="0"/>
              </a:rPr>
              <a:t>/</a:t>
            </a:r>
            <a:r>
              <a:rPr lang="zh-CN" altLang="en-US" sz="2400" dirty="0">
                <a:solidFill>
                  <a:srgbClr val="080808"/>
                </a:solidFill>
                <a:latin typeface="Times New Roman" panose="02020603050405020304" pitchFamily="18" charset="0"/>
                <a:cs typeface="Times New Roman" panose="02020603050405020304" pitchFamily="18" charset="0"/>
              </a:rPr>
              <a:t>输出流类库中对提取运算符“</a:t>
            </a:r>
            <a:r>
              <a:rPr lang="en-US" altLang="zh-CN" sz="2400" dirty="0">
                <a:solidFill>
                  <a:srgbClr val="080808"/>
                </a:solidFill>
                <a:latin typeface="Times New Roman" panose="02020603050405020304" pitchFamily="18" charset="0"/>
                <a:cs typeface="Times New Roman" panose="02020603050405020304" pitchFamily="18" charset="0"/>
              </a:rPr>
              <a:t>&gt;&gt;</a:t>
            </a:r>
            <a:r>
              <a:rPr lang="en-US" altLang="zh-CN" sz="2400" dirty="0">
                <a:solidFill>
                  <a:srgbClr val="080808"/>
                </a:solidFill>
                <a:latin typeface="+mj-lt"/>
                <a:cs typeface="Times New Roman" panose="02020603050405020304" pitchFamily="18" charset="0"/>
              </a:rPr>
              <a:t>”</a:t>
            </a:r>
            <a:r>
              <a:rPr lang="zh-CN" altLang="en-US" sz="2400" dirty="0">
                <a:solidFill>
                  <a:srgbClr val="080808"/>
                </a:solidFill>
                <a:latin typeface="Times New Roman" panose="02020603050405020304" pitchFamily="18" charset="0"/>
                <a:cs typeface="Times New Roman" panose="02020603050405020304" pitchFamily="18" charset="0"/>
              </a:rPr>
              <a:t>和插入运算符“</a:t>
            </a:r>
            <a:r>
              <a:rPr lang="en-US" altLang="zh-CN" sz="2400" dirty="0">
                <a:solidFill>
                  <a:srgbClr val="080808"/>
                </a:solidFill>
                <a:latin typeface="Times New Roman" panose="02020603050405020304" pitchFamily="18" charset="0"/>
                <a:cs typeface="Times New Roman" panose="02020603050405020304" pitchFamily="18" charset="0"/>
              </a:rPr>
              <a:t>&lt;&lt;</a:t>
            </a:r>
            <a:r>
              <a:rPr lang="en-US" altLang="zh-CN" sz="2400" dirty="0">
                <a:solidFill>
                  <a:srgbClr val="080808"/>
                </a:solidFill>
                <a:latin typeface="+mj-lt"/>
                <a:cs typeface="Times New Roman" panose="02020603050405020304" pitchFamily="18" charset="0"/>
              </a:rPr>
              <a:t>”</a:t>
            </a:r>
            <a:r>
              <a:rPr lang="zh-CN" altLang="en-US" sz="2400" dirty="0">
                <a:solidFill>
                  <a:srgbClr val="080808"/>
                </a:solidFill>
                <a:latin typeface="Times New Roman" panose="02020603050405020304" pitchFamily="18" charset="0"/>
                <a:cs typeface="Times New Roman" panose="02020603050405020304" pitchFamily="18" charset="0"/>
              </a:rPr>
              <a:t>进行了多次重载，它们能够实现多种</a:t>
            </a:r>
            <a:r>
              <a:rPr lang="zh-CN" altLang="en-US" sz="2400" dirty="0">
                <a:solidFill>
                  <a:srgbClr val="0070C0"/>
                </a:solidFill>
                <a:latin typeface="Times New Roman" panose="02020603050405020304" pitchFamily="18" charset="0"/>
                <a:cs typeface="Times New Roman" panose="02020603050405020304" pitchFamily="18" charset="0"/>
              </a:rPr>
              <a:t>内部类型数据</a:t>
            </a:r>
            <a:r>
              <a:rPr lang="zh-CN" altLang="en-US" sz="2400" dirty="0">
                <a:solidFill>
                  <a:srgbClr val="080808"/>
                </a:solidFill>
                <a:latin typeface="Times New Roman" panose="02020603050405020304" pitchFamily="18" charset="0"/>
                <a:cs typeface="Times New Roman" panose="02020603050405020304" pitchFamily="18" charset="0"/>
              </a:rPr>
              <a:t>的输入输出操作。例如：输入流对象</a:t>
            </a:r>
            <a:r>
              <a:rPr lang="en-US" altLang="zh-CN" sz="2400" dirty="0">
                <a:solidFill>
                  <a:srgbClr val="080808"/>
                </a:solidFill>
                <a:latin typeface="Times New Roman" panose="02020603050405020304" pitchFamily="18" charset="0"/>
                <a:cs typeface="Times New Roman" panose="02020603050405020304" pitchFamily="18" charset="0"/>
              </a:rPr>
              <a:t>in</a:t>
            </a:r>
            <a:r>
              <a:rPr lang="zh-CN" altLang="en-US" sz="2400" dirty="0">
                <a:solidFill>
                  <a:srgbClr val="080808"/>
                </a:solidFill>
                <a:latin typeface="Times New Roman" panose="02020603050405020304" pitchFamily="18" charset="0"/>
                <a:cs typeface="Times New Roman" panose="02020603050405020304" pitchFamily="18" charset="0"/>
              </a:rPr>
              <a:t>和输出流对象</a:t>
            </a:r>
            <a:r>
              <a:rPr lang="en-US" altLang="zh-CN" sz="2400" dirty="0">
                <a:solidFill>
                  <a:srgbClr val="080808"/>
                </a:solidFill>
                <a:latin typeface="Times New Roman" panose="02020603050405020304" pitchFamily="18" charset="0"/>
                <a:cs typeface="Times New Roman" panose="02020603050405020304" pitchFamily="18" charset="0"/>
              </a:rPr>
              <a:t>out</a:t>
            </a:r>
            <a:r>
              <a:rPr lang="zh-CN" altLang="en-US" sz="2400" dirty="0">
                <a:solidFill>
                  <a:srgbClr val="080808"/>
                </a:solidFill>
                <a:latin typeface="Times New Roman" panose="02020603050405020304" pitchFamily="18" charset="0"/>
                <a:cs typeface="Times New Roman" panose="02020603050405020304" pitchFamily="18" charset="0"/>
              </a:rPr>
              <a:t>调用重载运算符函数实现数据的输入</a:t>
            </a:r>
            <a:r>
              <a:rPr lang="en-US" altLang="zh-CN" sz="2400" dirty="0">
                <a:solidFill>
                  <a:srgbClr val="080808"/>
                </a:solidFill>
                <a:latin typeface="Times New Roman" panose="02020603050405020304" pitchFamily="18" charset="0"/>
                <a:cs typeface="Times New Roman" panose="02020603050405020304" pitchFamily="18" charset="0"/>
              </a:rPr>
              <a:t>/</a:t>
            </a:r>
            <a:r>
              <a:rPr lang="zh-CN" altLang="en-US" sz="2400" dirty="0">
                <a:solidFill>
                  <a:srgbClr val="080808"/>
                </a:solidFill>
                <a:latin typeface="Times New Roman" panose="02020603050405020304" pitchFamily="18" charset="0"/>
                <a:cs typeface="Times New Roman" panose="02020603050405020304" pitchFamily="18" charset="0"/>
              </a:rPr>
              <a:t>输出。</a:t>
            </a:r>
            <a:endParaRPr lang="zh-CN" altLang="en-US" sz="2400" dirty="0">
              <a:solidFill>
                <a:srgbClr val="080808"/>
              </a:solidFill>
              <a:latin typeface="Times New Roman" panose="02020603050405020304" pitchFamily="18" charset="0"/>
              <a:cs typeface="Times New Roman" panose="02020603050405020304" pitchFamily="18" charset="0"/>
            </a:endParaRPr>
          </a:p>
        </p:txBody>
      </p:sp>
      <p:cxnSp>
        <p:nvCxnSpPr>
          <p:cNvPr id="68" name="直接连接符 67"/>
          <p:cNvCxnSpPr/>
          <p:nvPr/>
        </p:nvCxnSpPr>
        <p:spPr>
          <a:xfrm>
            <a:off x="6185416" y="2447923"/>
            <a:ext cx="0" cy="3076575"/>
          </a:xfrm>
          <a:prstGeom prst="line">
            <a:avLst/>
          </a:prstGeom>
          <a:ln w="22225">
            <a:solidFill>
              <a:srgbClr val="0070C0"/>
            </a:solidFill>
          </a:ln>
        </p:spPr>
        <p:style>
          <a:lnRef idx="1">
            <a:schemeClr val="accent1"/>
          </a:lnRef>
          <a:fillRef idx="0">
            <a:schemeClr val="accent1"/>
          </a:fillRef>
          <a:effectRef idx="0">
            <a:schemeClr val="accent1"/>
          </a:effectRef>
          <a:fontRef idx="minor">
            <a:schemeClr val="tx1"/>
          </a:fontRef>
        </p:style>
      </p:cxnSp>
      <p:grpSp>
        <p:nvGrpSpPr>
          <p:cNvPr id="57" name="组合 56"/>
          <p:cNvGrpSpPr/>
          <p:nvPr/>
        </p:nvGrpSpPr>
        <p:grpSpPr>
          <a:xfrm>
            <a:off x="549001" y="555626"/>
            <a:ext cx="6277637" cy="876848"/>
            <a:chOff x="326687" y="247818"/>
            <a:chExt cx="5470933" cy="725466"/>
          </a:xfrm>
        </p:grpSpPr>
        <p:sp>
          <p:nvSpPr>
            <p:cNvPr id="58" name="文本框 7"/>
            <p:cNvSpPr txBox="1"/>
            <p:nvPr/>
          </p:nvSpPr>
          <p:spPr bwMode="auto">
            <a:xfrm>
              <a:off x="737468" y="433545"/>
              <a:ext cx="5060152"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defRPr/>
              </a:pPr>
              <a:r>
                <a:rPr lang="zh-CN" altLang="en-US" sz="2400" kern="0" dirty="0">
                  <a:solidFill>
                    <a:srgbClr val="0070C0"/>
                  </a:solidFill>
                  <a:latin typeface="+mn-ea"/>
                </a:rPr>
                <a:t>用户自定义数据类型的输入输出</a:t>
              </a:r>
              <a:endParaRPr lang="zh-CN" altLang="en-US" sz="2400" kern="0" dirty="0">
                <a:solidFill>
                  <a:srgbClr val="0070C0"/>
                </a:solidFill>
                <a:latin typeface="+mn-ea"/>
              </a:endParaRPr>
            </a:p>
          </p:txBody>
        </p:sp>
        <p:grpSp>
          <p:nvGrpSpPr>
            <p:cNvPr id="59" name="组合 58"/>
            <p:cNvGrpSpPr/>
            <p:nvPr/>
          </p:nvGrpSpPr>
          <p:grpSpPr>
            <a:xfrm>
              <a:off x="326687" y="247818"/>
              <a:ext cx="4861582" cy="725466"/>
              <a:chOff x="326687" y="247818"/>
              <a:chExt cx="4861582" cy="725466"/>
            </a:xfrm>
          </p:grpSpPr>
          <p:grpSp>
            <p:nvGrpSpPr>
              <p:cNvPr id="60" name="组合 59"/>
              <p:cNvGrpSpPr/>
              <p:nvPr/>
            </p:nvGrpSpPr>
            <p:grpSpPr>
              <a:xfrm>
                <a:off x="349799" y="247818"/>
                <a:ext cx="4791980" cy="261575"/>
                <a:chOff x="349799" y="247818"/>
                <a:chExt cx="4791980" cy="261575"/>
              </a:xfrm>
            </p:grpSpPr>
            <p:cxnSp>
              <p:nvCxnSpPr>
                <p:cNvPr id="76" name="直接连接符 75"/>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77" name="直接连接符 76"/>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80" name="任意多边形: 形状 79"/>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latin typeface="+mn-ea"/>
                  </a:endParaRPr>
                </a:p>
              </p:txBody>
            </p:sp>
            <p:sp>
              <p:nvSpPr>
                <p:cNvPr id="81" name="任意多边形: 形状 80"/>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61" name="组合 60"/>
              <p:cNvGrpSpPr/>
              <p:nvPr/>
            </p:nvGrpSpPr>
            <p:grpSpPr>
              <a:xfrm>
                <a:off x="349799" y="711709"/>
                <a:ext cx="4815092" cy="261575"/>
                <a:chOff x="358852" y="925118"/>
                <a:chExt cx="4815092" cy="261575"/>
              </a:xfrm>
            </p:grpSpPr>
            <p:cxnSp>
              <p:nvCxnSpPr>
                <p:cNvPr id="69" name="直接连接符 68"/>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74" name="任意多边形: 形状 73"/>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latin typeface="+mn-ea"/>
                  </a:endParaRPr>
                </a:p>
              </p:txBody>
            </p:sp>
            <p:sp>
              <p:nvSpPr>
                <p:cNvPr id="75" name="任意多边形: 形状 74"/>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62" name="组合 61"/>
              <p:cNvGrpSpPr/>
              <p:nvPr/>
            </p:nvGrpSpPr>
            <p:grpSpPr>
              <a:xfrm>
                <a:off x="5138963" y="489126"/>
                <a:ext cx="49306" cy="329693"/>
                <a:chOff x="5138963" y="489126"/>
                <a:chExt cx="49306" cy="329693"/>
              </a:xfrm>
            </p:grpSpPr>
            <p:sp>
              <p:nvSpPr>
                <p:cNvPr id="66" name="椭圆 65"/>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67" name="椭圆 66"/>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nvGrpSpPr>
              <p:cNvPr id="63" name="组合 62"/>
              <p:cNvGrpSpPr/>
              <p:nvPr/>
            </p:nvGrpSpPr>
            <p:grpSpPr>
              <a:xfrm>
                <a:off x="326687" y="399838"/>
                <a:ext cx="49306" cy="329693"/>
                <a:chOff x="5138963" y="489126"/>
                <a:chExt cx="49306" cy="329693"/>
              </a:xfrm>
            </p:grpSpPr>
            <p:sp>
              <p:nvSpPr>
                <p:cNvPr id="64" name="椭圆 63"/>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65" name="椭圆 64"/>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grpSp>
      <p:grpSp>
        <p:nvGrpSpPr>
          <p:cNvPr id="82" name="组合 81"/>
          <p:cNvGrpSpPr/>
          <p:nvPr/>
        </p:nvGrpSpPr>
        <p:grpSpPr>
          <a:xfrm>
            <a:off x="6730843" y="2394877"/>
            <a:ext cx="4302259" cy="3262843"/>
            <a:chOff x="6929120" y="2200155"/>
            <a:chExt cx="4302259" cy="3459162"/>
          </a:xfrm>
        </p:grpSpPr>
        <p:sp>
          <p:nvSpPr>
            <p:cNvPr id="83" name="Rectangle 3"/>
            <p:cNvSpPr txBox="1">
              <a:spLocks noChangeArrowheads="1"/>
            </p:cNvSpPr>
            <p:nvPr/>
          </p:nvSpPr>
          <p:spPr>
            <a:xfrm>
              <a:off x="7366407" y="2536858"/>
              <a:ext cx="3440920" cy="282412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altLang="zh-CN" sz="2400" dirty="0" err="1">
                  <a:solidFill>
                    <a:srgbClr val="080808"/>
                  </a:solidFill>
                  <a:latin typeface="Times New Roman" panose="02020603050405020304" pitchFamily="18" charset="0"/>
                  <a:cs typeface="Times New Roman" panose="02020603050405020304" pitchFamily="18" charset="0"/>
                </a:rPr>
                <a:t>int</a:t>
              </a:r>
              <a:r>
                <a:rPr lang="en-US" altLang="zh-CN" sz="2400" dirty="0">
                  <a:solidFill>
                    <a:srgbClr val="080808"/>
                  </a:solidFill>
                  <a:latin typeface="Times New Roman" panose="02020603050405020304" pitchFamily="18" charset="0"/>
                  <a:cs typeface="Times New Roman" panose="02020603050405020304" pitchFamily="18" charset="0"/>
                </a:rPr>
                <a:t> x</a:t>
              </a:r>
              <a:r>
                <a:rPr lang="zh-CN" altLang="en-US" sz="2400" dirty="0">
                  <a:solidFill>
                    <a:srgbClr val="080808"/>
                  </a:solidFill>
                  <a:latin typeface="Times New Roman" panose="02020603050405020304" pitchFamily="18" charset="0"/>
                  <a:cs typeface="Times New Roman" panose="02020603050405020304" pitchFamily="18" charset="0"/>
                </a:rPr>
                <a:t>；</a:t>
              </a:r>
              <a:endParaRPr lang="en-US" altLang="zh-CN" sz="2400" dirty="0">
                <a:solidFill>
                  <a:srgbClr val="080808"/>
                </a:solidFill>
                <a:latin typeface="Times New Roman" panose="02020603050405020304" pitchFamily="18" charset="0"/>
                <a:cs typeface="Times New Roman" panose="02020603050405020304" pitchFamily="18" charset="0"/>
              </a:endParaRPr>
            </a:p>
            <a:p>
              <a:pPr marL="0" indent="0">
                <a:lnSpc>
                  <a:spcPct val="100000"/>
                </a:lnSpc>
                <a:buNone/>
              </a:pPr>
              <a:r>
                <a:rPr lang="en-US" altLang="zh-CN" sz="2400" dirty="0">
                  <a:solidFill>
                    <a:srgbClr val="080808"/>
                  </a:solidFill>
                  <a:latin typeface="Times New Roman" panose="02020603050405020304" pitchFamily="18" charset="0"/>
                  <a:cs typeface="Times New Roman" panose="02020603050405020304" pitchFamily="18" charset="0"/>
                </a:rPr>
                <a:t>in&gt;&gt;x;	</a:t>
              </a:r>
              <a:endParaRPr lang="en-US" altLang="zh-CN" sz="2400" dirty="0">
                <a:solidFill>
                  <a:srgbClr val="080808"/>
                </a:solidFill>
                <a:latin typeface="Times New Roman" panose="02020603050405020304" pitchFamily="18" charset="0"/>
                <a:cs typeface="Times New Roman" panose="02020603050405020304" pitchFamily="18" charset="0"/>
              </a:endParaRPr>
            </a:p>
            <a:p>
              <a:pPr marL="0" indent="0">
                <a:lnSpc>
                  <a:spcPct val="100000"/>
                </a:lnSpc>
                <a:buNone/>
              </a:pPr>
              <a:r>
                <a:rPr lang="zh-CN" altLang="en-US" sz="2400" dirty="0">
                  <a:solidFill>
                    <a:srgbClr val="080808"/>
                  </a:solidFill>
                  <a:latin typeface="Times New Roman" panose="02020603050405020304" pitchFamily="18" charset="0"/>
                  <a:cs typeface="Times New Roman" panose="02020603050405020304" pitchFamily="18" charset="0"/>
                </a:rPr>
                <a:t>等价于</a:t>
              </a:r>
              <a:r>
                <a:rPr lang="en-US" altLang="zh-CN" sz="2400" dirty="0" err="1">
                  <a:solidFill>
                    <a:srgbClr val="080808"/>
                  </a:solidFill>
                  <a:latin typeface="Times New Roman" panose="02020603050405020304" pitchFamily="18" charset="0"/>
                  <a:cs typeface="Times New Roman" panose="02020603050405020304" pitchFamily="18" charset="0"/>
                </a:rPr>
                <a:t>in.operator</a:t>
              </a:r>
              <a:r>
                <a:rPr lang="en-US" altLang="zh-CN" sz="2400" dirty="0">
                  <a:solidFill>
                    <a:srgbClr val="080808"/>
                  </a:solidFill>
                  <a:latin typeface="Times New Roman" panose="02020603050405020304" pitchFamily="18" charset="0"/>
                  <a:cs typeface="Times New Roman" panose="02020603050405020304" pitchFamily="18" charset="0"/>
                </a:rPr>
                <a:t>&gt;&gt;(x); </a:t>
              </a:r>
              <a:endParaRPr lang="en-US" altLang="zh-CN" sz="2400" dirty="0">
                <a:solidFill>
                  <a:srgbClr val="080808"/>
                </a:solidFill>
                <a:latin typeface="Times New Roman" panose="02020603050405020304" pitchFamily="18" charset="0"/>
                <a:cs typeface="Times New Roman" panose="02020603050405020304" pitchFamily="18" charset="0"/>
              </a:endParaRPr>
            </a:p>
            <a:p>
              <a:pPr marL="0" indent="0">
                <a:lnSpc>
                  <a:spcPct val="100000"/>
                </a:lnSpc>
                <a:buNone/>
              </a:pPr>
              <a:r>
                <a:rPr lang="en-US" altLang="zh-CN" sz="2400" dirty="0">
                  <a:solidFill>
                    <a:srgbClr val="080808"/>
                  </a:solidFill>
                  <a:latin typeface="Times New Roman" panose="02020603050405020304" pitchFamily="18" charset="0"/>
                  <a:cs typeface="Times New Roman" panose="02020603050405020304" pitchFamily="18" charset="0"/>
                </a:rPr>
                <a:t>out&lt;&lt;x;</a:t>
              </a:r>
              <a:endParaRPr lang="en-US" altLang="zh-CN" sz="2400" dirty="0">
                <a:solidFill>
                  <a:srgbClr val="080808"/>
                </a:solidFill>
                <a:latin typeface="Times New Roman" panose="02020603050405020304" pitchFamily="18" charset="0"/>
                <a:cs typeface="Times New Roman" panose="02020603050405020304" pitchFamily="18" charset="0"/>
              </a:endParaRPr>
            </a:p>
            <a:p>
              <a:pPr marL="0" indent="0">
                <a:lnSpc>
                  <a:spcPct val="100000"/>
                </a:lnSpc>
                <a:buNone/>
              </a:pPr>
              <a:r>
                <a:rPr lang="zh-CN" altLang="en-US" sz="2400" dirty="0">
                  <a:solidFill>
                    <a:srgbClr val="080808"/>
                  </a:solidFill>
                  <a:latin typeface="Times New Roman" panose="02020603050405020304" pitchFamily="18" charset="0"/>
                  <a:cs typeface="Times New Roman" panose="02020603050405020304" pitchFamily="18" charset="0"/>
                </a:rPr>
                <a:t>等价于</a:t>
              </a:r>
              <a:r>
                <a:rPr lang="en-US" altLang="zh-CN" sz="2400" dirty="0" err="1">
                  <a:solidFill>
                    <a:srgbClr val="080808"/>
                  </a:solidFill>
                  <a:latin typeface="Times New Roman" panose="02020603050405020304" pitchFamily="18" charset="0"/>
                  <a:cs typeface="Times New Roman" panose="02020603050405020304" pitchFamily="18" charset="0"/>
                </a:rPr>
                <a:t>out.operator</a:t>
              </a:r>
              <a:r>
                <a:rPr lang="en-US" altLang="zh-CN" sz="2400" dirty="0">
                  <a:solidFill>
                    <a:srgbClr val="080808"/>
                  </a:solidFill>
                  <a:latin typeface="Times New Roman" panose="02020603050405020304" pitchFamily="18" charset="0"/>
                  <a:cs typeface="Times New Roman" panose="02020603050405020304" pitchFamily="18" charset="0"/>
                </a:rPr>
                <a:t>&lt;&lt;(x);</a:t>
              </a:r>
              <a:endParaRPr lang="zh-CN" altLang="en-US" sz="2400" dirty="0">
                <a:solidFill>
                  <a:srgbClr val="080808"/>
                </a:solidFill>
                <a:latin typeface="Times New Roman" panose="02020603050405020304" pitchFamily="18" charset="0"/>
                <a:cs typeface="Times New Roman" panose="02020603050405020304" pitchFamily="18" charset="0"/>
              </a:endParaRPr>
            </a:p>
          </p:txBody>
        </p:sp>
        <p:grpSp>
          <p:nvGrpSpPr>
            <p:cNvPr id="84" name="组合 83"/>
            <p:cNvGrpSpPr/>
            <p:nvPr/>
          </p:nvGrpSpPr>
          <p:grpSpPr>
            <a:xfrm rot="16200000">
              <a:off x="7350669" y="1778606"/>
              <a:ext cx="3459162" cy="4302259"/>
              <a:chOff x="1280369" y="2576747"/>
              <a:chExt cx="2118361" cy="2634666"/>
            </a:xfrm>
            <a:solidFill>
              <a:srgbClr val="0070C0"/>
            </a:solidFill>
          </p:grpSpPr>
          <p:sp>
            <p:nvSpPr>
              <p:cNvPr id="85" name="任意多边形: 形状 84"/>
              <p:cNvSpPr/>
              <p:nvPr/>
            </p:nvSpPr>
            <p:spPr>
              <a:xfrm>
                <a:off x="1280369" y="2576747"/>
                <a:ext cx="2118361" cy="2627523"/>
              </a:xfrm>
              <a:custGeom>
                <a:avLst/>
                <a:gdLst>
                  <a:gd name="connsiteX0" fmla="*/ 332541 w 3112654"/>
                  <a:gd name="connsiteY0" fmla="*/ 70245 h 3860800"/>
                  <a:gd name="connsiteX1" fmla="*/ 56633 w 3112654"/>
                  <a:gd name="connsiteY1" fmla="*/ 346153 h 3860800"/>
                  <a:gd name="connsiteX2" fmla="*/ 56633 w 3112654"/>
                  <a:gd name="connsiteY2" fmla="*/ 3519097 h 3860800"/>
                  <a:gd name="connsiteX3" fmla="*/ 328091 w 3112654"/>
                  <a:gd name="connsiteY3" fmla="*/ 3790555 h 3860800"/>
                  <a:gd name="connsiteX4" fmla="*/ 2503301 w 3112654"/>
                  <a:gd name="connsiteY4" fmla="*/ 3790555 h 3860800"/>
                  <a:gd name="connsiteX5" fmla="*/ 2569970 w 3112654"/>
                  <a:gd name="connsiteY5" fmla="*/ 3723887 h 3860800"/>
                  <a:gd name="connsiteX6" fmla="*/ 2771447 w 3112654"/>
                  <a:gd name="connsiteY6" fmla="*/ 3723887 h 3860800"/>
                  <a:gd name="connsiteX7" fmla="*/ 2976475 w 3112654"/>
                  <a:gd name="connsiteY7" fmla="*/ 3518858 h 3860800"/>
                  <a:gd name="connsiteX8" fmla="*/ 2976475 w 3112654"/>
                  <a:gd name="connsiteY8" fmla="*/ 3328794 h 3860800"/>
                  <a:gd name="connsiteX9" fmla="*/ 3056021 w 3112654"/>
                  <a:gd name="connsiteY9" fmla="*/ 3249248 h 3860800"/>
                  <a:gd name="connsiteX10" fmla="*/ 3056021 w 3112654"/>
                  <a:gd name="connsiteY10" fmla="*/ 346153 h 3860800"/>
                  <a:gd name="connsiteX11" fmla="*/ 2780113 w 3112654"/>
                  <a:gd name="connsiteY11" fmla="*/ 70245 h 3860800"/>
                  <a:gd name="connsiteX12" fmla="*/ 286327 w 3112654"/>
                  <a:gd name="connsiteY12" fmla="*/ 0 h 3860800"/>
                  <a:gd name="connsiteX13" fmla="*/ 2826327 w 3112654"/>
                  <a:gd name="connsiteY13" fmla="*/ 0 h 3860800"/>
                  <a:gd name="connsiteX14" fmla="*/ 3112654 w 3112654"/>
                  <a:gd name="connsiteY14" fmla="*/ 286327 h 3860800"/>
                  <a:gd name="connsiteX15" fmla="*/ 3112654 w 3112654"/>
                  <a:gd name="connsiteY15" fmla="*/ 3299051 h 3860800"/>
                  <a:gd name="connsiteX16" fmla="*/ 3030104 w 3112654"/>
                  <a:gd name="connsiteY16" fmla="*/ 3381601 h 3860800"/>
                  <a:gd name="connsiteX17" fmla="*/ 3030104 w 3112654"/>
                  <a:gd name="connsiteY17" fmla="*/ 3578843 h 3860800"/>
                  <a:gd name="connsiteX18" fmla="*/ 2817333 w 3112654"/>
                  <a:gd name="connsiteY18" fmla="*/ 3791614 h 3860800"/>
                  <a:gd name="connsiteX19" fmla="*/ 2608248 w 3112654"/>
                  <a:gd name="connsiteY19" fmla="*/ 3791614 h 3860800"/>
                  <a:gd name="connsiteX20" fmla="*/ 2539062 w 3112654"/>
                  <a:gd name="connsiteY20" fmla="*/ 3860800 h 3860800"/>
                  <a:gd name="connsiteX21" fmla="*/ 281709 w 3112654"/>
                  <a:gd name="connsiteY21" fmla="*/ 3860800 h 3860800"/>
                  <a:gd name="connsiteX22" fmla="*/ 0 w 3112654"/>
                  <a:gd name="connsiteY22" fmla="*/ 3579091 h 3860800"/>
                  <a:gd name="connsiteX23" fmla="*/ 0 w 3112654"/>
                  <a:gd name="connsiteY23" fmla="*/ 286327 h 386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112654" h="3860800">
                    <a:moveTo>
                      <a:pt x="332541" y="70245"/>
                    </a:moveTo>
                    <a:lnTo>
                      <a:pt x="56633" y="346153"/>
                    </a:lnTo>
                    <a:lnTo>
                      <a:pt x="56633" y="3519097"/>
                    </a:lnTo>
                    <a:lnTo>
                      <a:pt x="328091" y="3790555"/>
                    </a:lnTo>
                    <a:lnTo>
                      <a:pt x="2503301" y="3790555"/>
                    </a:lnTo>
                    <a:lnTo>
                      <a:pt x="2569970" y="3723887"/>
                    </a:lnTo>
                    <a:lnTo>
                      <a:pt x="2771447" y="3723887"/>
                    </a:lnTo>
                    <a:lnTo>
                      <a:pt x="2976475" y="3518858"/>
                    </a:lnTo>
                    <a:lnTo>
                      <a:pt x="2976475" y="3328794"/>
                    </a:lnTo>
                    <a:lnTo>
                      <a:pt x="3056021" y="3249248"/>
                    </a:lnTo>
                    <a:lnTo>
                      <a:pt x="3056021" y="346153"/>
                    </a:lnTo>
                    <a:lnTo>
                      <a:pt x="2780113" y="70245"/>
                    </a:lnTo>
                    <a:close/>
                    <a:moveTo>
                      <a:pt x="286327" y="0"/>
                    </a:moveTo>
                    <a:lnTo>
                      <a:pt x="2826327" y="0"/>
                    </a:lnTo>
                    <a:lnTo>
                      <a:pt x="3112654" y="286327"/>
                    </a:lnTo>
                    <a:lnTo>
                      <a:pt x="3112654" y="3299051"/>
                    </a:lnTo>
                    <a:lnTo>
                      <a:pt x="3030104" y="3381601"/>
                    </a:lnTo>
                    <a:lnTo>
                      <a:pt x="3030104" y="3578843"/>
                    </a:lnTo>
                    <a:lnTo>
                      <a:pt x="2817333" y="3791614"/>
                    </a:lnTo>
                    <a:lnTo>
                      <a:pt x="2608248" y="3791614"/>
                    </a:lnTo>
                    <a:lnTo>
                      <a:pt x="2539062" y="3860800"/>
                    </a:lnTo>
                    <a:lnTo>
                      <a:pt x="281709" y="3860800"/>
                    </a:lnTo>
                    <a:lnTo>
                      <a:pt x="0" y="3579091"/>
                    </a:lnTo>
                    <a:lnTo>
                      <a:pt x="0" y="286327"/>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86" name="任意多边形: 形状 85"/>
              <p:cNvSpPr/>
              <p:nvPr/>
            </p:nvSpPr>
            <p:spPr>
              <a:xfrm>
                <a:off x="3114675" y="4951727"/>
                <a:ext cx="274529" cy="259686"/>
              </a:xfrm>
              <a:custGeom>
                <a:avLst/>
                <a:gdLst>
                  <a:gd name="connsiteX0" fmla="*/ 46078 w 501232"/>
                  <a:gd name="connsiteY0" fmla="*/ 428413 h 474132"/>
                  <a:gd name="connsiteX1" fmla="*/ 278194 w 501232"/>
                  <a:gd name="connsiteY1" fmla="*/ 428413 h 474132"/>
                  <a:gd name="connsiteX2" fmla="*/ 278195 w 501232"/>
                  <a:gd name="connsiteY2" fmla="*/ 428413 h 474132"/>
                  <a:gd name="connsiteX3" fmla="*/ 343105 w 501232"/>
                  <a:gd name="connsiteY3" fmla="*/ 428413 h 474132"/>
                  <a:gd name="connsiteX4" fmla="*/ 297026 w 501232"/>
                  <a:gd name="connsiteY4" fmla="*/ 474132 h 474132"/>
                  <a:gd name="connsiteX5" fmla="*/ 243509 w 501232"/>
                  <a:gd name="connsiteY5" fmla="*/ 474132 h 474132"/>
                  <a:gd name="connsiteX6" fmla="*/ 243508 w 501232"/>
                  <a:gd name="connsiteY6" fmla="*/ 474132 h 474132"/>
                  <a:gd name="connsiteX7" fmla="*/ 0 w 501232"/>
                  <a:gd name="connsiteY7" fmla="*/ 474132 h 474132"/>
                  <a:gd name="connsiteX8" fmla="*/ 455512 w 501232"/>
                  <a:gd name="connsiteY8" fmla="*/ 252478 h 474132"/>
                  <a:gd name="connsiteX9" fmla="*/ 455512 w 501232"/>
                  <a:gd name="connsiteY9" fmla="*/ 316883 h 474132"/>
                  <a:gd name="connsiteX10" fmla="*/ 343105 w 501232"/>
                  <a:gd name="connsiteY10" fmla="*/ 428412 h 474132"/>
                  <a:gd name="connsiteX11" fmla="*/ 278194 w 501232"/>
                  <a:gd name="connsiteY11" fmla="*/ 428412 h 474132"/>
                  <a:gd name="connsiteX12" fmla="*/ 501232 w 501232"/>
                  <a:gd name="connsiteY12" fmla="*/ 0 h 474132"/>
                  <a:gd name="connsiteX13" fmla="*/ 501232 w 501232"/>
                  <a:gd name="connsiteY13" fmla="*/ 222758 h 474132"/>
                  <a:gd name="connsiteX14" fmla="*/ 501232 w 501232"/>
                  <a:gd name="connsiteY14" fmla="*/ 271521 h 474132"/>
                  <a:gd name="connsiteX15" fmla="*/ 455513 w 501232"/>
                  <a:gd name="connsiteY15" fmla="*/ 316883 h 474132"/>
                  <a:gd name="connsiteX16" fmla="*/ 455513 w 501232"/>
                  <a:gd name="connsiteY16" fmla="*/ 252478 h 474132"/>
                  <a:gd name="connsiteX17" fmla="*/ 455513 w 501232"/>
                  <a:gd name="connsiteY17" fmla="*/ 45363 h 474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1232" h="474132">
                    <a:moveTo>
                      <a:pt x="46078" y="428413"/>
                    </a:moveTo>
                    <a:lnTo>
                      <a:pt x="278194" y="428413"/>
                    </a:lnTo>
                    <a:lnTo>
                      <a:pt x="278195" y="428413"/>
                    </a:lnTo>
                    <a:lnTo>
                      <a:pt x="343105" y="428413"/>
                    </a:lnTo>
                    <a:lnTo>
                      <a:pt x="297026" y="474132"/>
                    </a:lnTo>
                    <a:lnTo>
                      <a:pt x="243509" y="474132"/>
                    </a:lnTo>
                    <a:lnTo>
                      <a:pt x="243508" y="474132"/>
                    </a:lnTo>
                    <a:lnTo>
                      <a:pt x="0" y="474132"/>
                    </a:lnTo>
                    <a:close/>
                    <a:moveTo>
                      <a:pt x="455512" y="252478"/>
                    </a:moveTo>
                    <a:lnTo>
                      <a:pt x="455512" y="316883"/>
                    </a:lnTo>
                    <a:lnTo>
                      <a:pt x="343105" y="428412"/>
                    </a:lnTo>
                    <a:lnTo>
                      <a:pt x="278194" y="428412"/>
                    </a:lnTo>
                    <a:close/>
                    <a:moveTo>
                      <a:pt x="501232" y="0"/>
                    </a:moveTo>
                    <a:lnTo>
                      <a:pt x="501232" y="222758"/>
                    </a:lnTo>
                    <a:lnTo>
                      <a:pt x="501232" y="271521"/>
                    </a:lnTo>
                    <a:lnTo>
                      <a:pt x="455513" y="316883"/>
                    </a:lnTo>
                    <a:lnTo>
                      <a:pt x="455513" y="252478"/>
                    </a:lnTo>
                    <a:lnTo>
                      <a:pt x="455513" y="4536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wipe(left)">
                                      <p:cBhvr>
                                        <p:cTn id="7" dur="500"/>
                                        <p:tgtEl>
                                          <p:spTgt spid="57"/>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500"/>
                                        <p:tgtEl>
                                          <p:spTgt spid="4"/>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68"/>
                                        </p:tgtEl>
                                        <p:attrNameLst>
                                          <p:attrName>style.visibility</p:attrName>
                                        </p:attrNameLst>
                                      </p:cBhvr>
                                      <p:to>
                                        <p:strVal val="visible"/>
                                      </p:to>
                                    </p:set>
                                    <p:animEffect transition="in" filter="wipe(left)">
                                      <p:cBhvr>
                                        <p:cTn id="15" dur="500"/>
                                        <p:tgtEl>
                                          <p:spTgt spid="68"/>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82"/>
                                        </p:tgtEl>
                                        <p:attrNameLst>
                                          <p:attrName>style.visibility</p:attrName>
                                        </p:attrNameLst>
                                      </p:cBhvr>
                                      <p:to>
                                        <p:strVal val="visible"/>
                                      </p:to>
                                    </p:set>
                                    <p:animEffect transition="in" filter="wipe(left)">
                                      <p:cBhvr>
                                        <p:cTn id="19" dur="500"/>
                                        <p:tgtEl>
                                          <p:spTgt spid="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365323" y="1816758"/>
            <a:ext cx="9659689" cy="1200329"/>
          </a:xfrm>
          <a:prstGeom prst="rect">
            <a:avLst/>
          </a:prstGeom>
        </p:spPr>
        <p:txBody>
          <a:bodyPr wrap="square">
            <a:spAutoFit/>
          </a:bodyPr>
          <a:lstStyle/>
          <a:p>
            <a:pPr>
              <a:lnSpc>
                <a:spcPct val="150000"/>
              </a:lnSpc>
            </a:pPr>
            <a:r>
              <a:rPr lang="zh-CN" altLang="en-US" sz="2400" dirty="0">
                <a:solidFill>
                  <a:srgbClr val="080808"/>
                </a:solidFill>
                <a:latin typeface="Times New Roman" panose="02020603050405020304" pitchFamily="18" charset="0"/>
                <a:cs typeface="Times New Roman" panose="02020603050405020304" pitchFamily="18" charset="0"/>
              </a:rPr>
              <a:t>如果对用户自定义类型的数据也希望能直接使用“</a:t>
            </a:r>
            <a:r>
              <a:rPr lang="en-US" altLang="zh-CN" sz="2400" dirty="0">
                <a:solidFill>
                  <a:srgbClr val="080808"/>
                </a:solidFill>
                <a:latin typeface="Times New Roman" panose="02020603050405020304" pitchFamily="18" charset="0"/>
                <a:cs typeface="Times New Roman" panose="02020603050405020304" pitchFamily="18" charset="0"/>
              </a:rPr>
              <a:t>&gt;&gt;</a:t>
            </a:r>
            <a:r>
              <a:rPr lang="en-US" altLang="zh-CN" sz="2400" dirty="0">
                <a:solidFill>
                  <a:srgbClr val="080808"/>
                </a:solidFill>
                <a:latin typeface="+mj-lt"/>
                <a:cs typeface="Times New Roman" panose="02020603050405020304" pitchFamily="18" charset="0"/>
              </a:rPr>
              <a:t>”</a:t>
            </a:r>
            <a:r>
              <a:rPr lang="zh-CN" altLang="en-US" sz="2400" dirty="0">
                <a:solidFill>
                  <a:srgbClr val="080808"/>
                </a:solidFill>
                <a:latin typeface="Times New Roman" panose="02020603050405020304" pitchFamily="18" charset="0"/>
                <a:cs typeface="Times New Roman" panose="02020603050405020304" pitchFamily="18" charset="0"/>
              </a:rPr>
              <a:t>和“</a:t>
            </a:r>
            <a:r>
              <a:rPr lang="en-US" altLang="zh-CN" sz="2400" dirty="0">
                <a:solidFill>
                  <a:srgbClr val="080808"/>
                </a:solidFill>
                <a:latin typeface="Times New Roman" panose="02020603050405020304" pitchFamily="18" charset="0"/>
                <a:cs typeface="Times New Roman" panose="02020603050405020304" pitchFamily="18" charset="0"/>
              </a:rPr>
              <a:t>&lt;&lt;</a:t>
            </a:r>
            <a:r>
              <a:rPr lang="en-US" altLang="zh-CN" sz="2400" dirty="0">
                <a:solidFill>
                  <a:srgbClr val="080808"/>
                </a:solidFill>
                <a:latin typeface="+mj-lt"/>
                <a:cs typeface="Times New Roman" panose="02020603050405020304" pitchFamily="18" charset="0"/>
              </a:rPr>
              <a:t>”</a:t>
            </a:r>
            <a:r>
              <a:rPr lang="zh-CN" altLang="en-US" sz="2400" dirty="0">
                <a:solidFill>
                  <a:srgbClr val="080808"/>
                </a:solidFill>
                <a:latin typeface="Times New Roman" panose="02020603050405020304" pitchFamily="18" charset="0"/>
                <a:cs typeface="Times New Roman" panose="02020603050405020304" pitchFamily="18" charset="0"/>
              </a:rPr>
              <a:t>进行输入</a:t>
            </a:r>
            <a:r>
              <a:rPr lang="en-US" altLang="zh-CN" sz="2400" dirty="0">
                <a:solidFill>
                  <a:srgbClr val="080808"/>
                </a:solidFill>
                <a:latin typeface="Times New Roman" panose="02020603050405020304" pitchFamily="18" charset="0"/>
                <a:cs typeface="Times New Roman" panose="02020603050405020304" pitchFamily="18" charset="0"/>
              </a:rPr>
              <a:t>/</a:t>
            </a:r>
            <a:r>
              <a:rPr lang="zh-CN" altLang="en-US" sz="2400" dirty="0">
                <a:solidFill>
                  <a:srgbClr val="080808"/>
                </a:solidFill>
                <a:latin typeface="Times New Roman" panose="02020603050405020304" pitchFamily="18" charset="0"/>
                <a:cs typeface="Times New Roman" panose="02020603050405020304" pitchFamily="18" charset="0"/>
              </a:rPr>
              <a:t>输出，必须由编程人员对它们进行重载。</a:t>
            </a:r>
            <a:endParaRPr lang="zh-CN" altLang="en-US" sz="2400" dirty="0">
              <a:solidFill>
                <a:srgbClr val="080808"/>
              </a:solidFill>
              <a:latin typeface="Times New Roman" panose="02020603050405020304" pitchFamily="18" charset="0"/>
              <a:cs typeface="Times New Roman" panose="02020603050405020304" pitchFamily="18" charset="0"/>
            </a:endParaRPr>
          </a:p>
        </p:txBody>
      </p:sp>
      <p:grpSp>
        <p:nvGrpSpPr>
          <p:cNvPr id="57" name="组合 56"/>
          <p:cNvGrpSpPr/>
          <p:nvPr/>
        </p:nvGrpSpPr>
        <p:grpSpPr>
          <a:xfrm>
            <a:off x="575521" y="557461"/>
            <a:ext cx="6277637" cy="876848"/>
            <a:chOff x="326687" y="247818"/>
            <a:chExt cx="5470933" cy="725466"/>
          </a:xfrm>
        </p:grpSpPr>
        <p:sp>
          <p:nvSpPr>
            <p:cNvPr id="58" name="文本框 7"/>
            <p:cNvSpPr txBox="1"/>
            <p:nvPr/>
          </p:nvSpPr>
          <p:spPr bwMode="auto">
            <a:xfrm>
              <a:off x="737468" y="433545"/>
              <a:ext cx="5060152"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defRPr/>
              </a:pPr>
              <a:r>
                <a:rPr lang="zh-CN" altLang="en-US" sz="2400" kern="0" dirty="0">
                  <a:solidFill>
                    <a:srgbClr val="0070C0"/>
                  </a:solidFill>
                  <a:latin typeface="+mn-ea"/>
                </a:rPr>
                <a:t>用户自定义数据类型的输入输出</a:t>
              </a:r>
              <a:endParaRPr lang="zh-CN" altLang="en-US" sz="2400" kern="0" dirty="0">
                <a:solidFill>
                  <a:srgbClr val="0070C0"/>
                </a:solidFill>
                <a:latin typeface="+mn-ea"/>
              </a:endParaRPr>
            </a:p>
          </p:txBody>
        </p:sp>
        <p:grpSp>
          <p:nvGrpSpPr>
            <p:cNvPr id="59" name="组合 58"/>
            <p:cNvGrpSpPr/>
            <p:nvPr/>
          </p:nvGrpSpPr>
          <p:grpSpPr>
            <a:xfrm>
              <a:off x="326687" y="247818"/>
              <a:ext cx="4861582" cy="725466"/>
              <a:chOff x="326687" y="247818"/>
              <a:chExt cx="4861582" cy="725466"/>
            </a:xfrm>
          </p:grpSpPr>
          <p:grpSp>
            <p:nvGrpSpPr>
              <p:cNvPr id="60" name="组合 59"/>
              <p:cNvGrpSpPr/>
              <p:nvPr/>
            </p:nvGrpSpPr>
            <p:grpSpPr>
              <a:xfrm>
                <a:off x="349799" y="247818"/>
                <a:ext cx="4791980" cy="261575"/>
                <a:chOff x="349799" y="247818"/>
                <a:chExt cx="4791980" cy="261575"/>
              </a:xfrm>
            </p:grpSpPr>
            <p:cxnSp>
              <p:nvCxnSpPr>
                <p:cNvPr id="76" name="直接连接符 75"/>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77" name="直接连接符 76"/>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80" name="任意多边形: 形状 79"/>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latin typeface="+mn-ea"/>
                  </a:endParaRPr>
                </a:p>
              </p:txBody>
            </p:sp>
            <p:sp>
              <p:nvSpPr>
                <p:cNvPr id="81" name="任意多边形: 形状 80"/>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61" name="组合 60"/>
              <p:cNvGrpSpPr/>
              <p:nvPr/>
            </p:nvGrpSpPr>
            <p:grpSpPr>
              <a:xfrm>
                <a:off x="349799" y="711709"/>
                <a:ext cx="4815092" cy="261575"/>
                <a:chOff x="358852" y="925118"/>
                <a:chExt cx="4815092" cy="261575"/>
              </a:xfrm>
            </p:grpSpPr>
            <p:cxnSp>
              <p:nvCxnSpPr>
                <p:cNvPr id="69" name="直接连接符 68"/>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74" name="任意多边形: 形状 73"/>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latin typeface="+mn-ea"/>
                  </a:endParaRPr>
                </a:p>
              </p:txBody>
            </p:sp>
            <p:sp>
              <p:nvSpPr>
                <p:cNvPr id="75" name="任意多边形: 形状 74"/>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62" name="组合 61"/>
              <p:cNvGrpSpPr/>
              <p:nvPr/>
            </p:nvGrpSpPr>
            <p:grpSpPr>
              <a:xfrm>
                <a:off x="5138963" y="489126"/>
                <a:ext cx="49306" cy="329693"/>
                <a:chOff x="5138963" y="489126"/>
                <a:chExt cx="49306" cy="329693"/>
              </a:xfrm>
            </p:grpSpPr>
            <p:sp>
              <p:nvSpPr>
                <p:cNvPr id="66" name="椭圆 65"/>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67" name="椭圆 66"/>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nvGrpSpPr>
              <p:cNvPr id="63" name="组合 62"/>
              <p:cNvGrpSpPr/>
              <p:nvPr/>
            </p:nvGrpSpPr>
            <p:grpSpPr>
              <a:xfrm>
                <a:off x="326687" y="399838"/>
                <a:ext cx="49306" cy="329693"/>
                <a:chOff x="5138963" y="489126"/>
                <a:chExt cx="49306" cy="329693"/>
              </a:xfrm>
            </p:grpSpPr>
            <p:sp>
              <p:nvSpPr>
                <p:cNvPr id="64" name="椭圆 63"/>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65" name="椭圆 64"/>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grpSp>
      <p:grpSp>
        <p:nvGrpSpPr>
          <p:cNvPr id="33" name="组合 32"/>
          <p:cNvGrpSpPr/>
          <p:nvPr/>
        </p:nvGrpSpPr>
        <p:grpSpPr>
          <a:xfrm>
            <a:off x="722361" y="3812840"/>
            <a:ext cx="1902126" cy="1897530"/>
            <a:chOff x="927538" y="2833999"/>
            <a:chExt cx="1902126" cy="1897530"/>
          </a:xfrm>
        </p:grpSpPr>
        <p:grpSp>
          <p:nvGrpSpPr>
            <p:cNvPr id="34" name="组合 33"/>
            <p:cNvGrpSpPr>
              <a:grpSpLocks noChangeAspect="1"/>
            </p:cNvGrpSpPr>
            <p:nvPr/>
          </p:nvGrpSpPr>
          <p:grpSpPr bwMode="auto">
            <a:xfrm>
              <a:off x="927538" y="2833999"/>
              <a:ext cx="1902126" cy="1897530"/>
              <a:chOff x="3471" y="1280"/>
              <a:chExt cx="829" cy="827"/>
            </a:xfrm>
            <a:solidFill>
              <a:srgbClr val="0070C0"/>
            </a:solidFill>
          </p:grpSpPr>
          <p:sp>
            <p:nvSpPr>
              <p:cNvPr id="36" name="任意多边形: 形状 17"/>
              <p:cNvSpPr/>
              <p:nvPr/>
            </p:nvSpPr>
            <p:spPr bwMode="auto">
              <a:xfrm>
                <a:off x="3813" y="2055"/>
                <a:ext cx="21" cy="47"/>
              </a:xfrm>
              <a:custGeom>
                <a:avLst/>
                <a:gdLst>
                  <a:gd name="T0" fmla="*/ 3 w 9"/>
                  <a:gd name="T1" fmla="*/ 0 h 20"/>
                  <a:gd name="T2" fmla="*/ 0 w 9"/>
                  <a:gd name="T3" fmla="*/ 20 h 20"/>
                  <a:gd name="T4" fmla="*/ 6 w 9"/>
                  <a:gd name="T5" fmla="*/ 20 h 20"/>
                  <a:gd name="T6" fmla="*/ 9 w 9"/>
                  <a:gd name="T7" fmla="*/ 1 h 20"/>
                  <a:gd name="T8" fmla="*/ 3 w 9"/>
                  <a:gd name="T9" fmla="*/ 0 h 20"/>
                </a:gdLst>
                <a:ahLst/>
                <a:cxnLst>
                  <a:cxn ang="0">
                    <a:pos x="T0" y="T1"/>
                  </a:cxn>
                  <a:cxn ang="0">
                    <a:pos x="T2" y="T3"/>
                  </a:cxn>
                  <a:cxn ang="0">
                    <a:pos x="T4" y="T5"/>
                  </a:cxn>
                  <a:cxn ang="0">
                    <a:pos x="T6" y="T7"/>
                  </a:cxn>
                  <a:cxn ang="0">
                    <a:pos x="T8" y="T9"/>
                  </a:cxn>
                </a:cxnLst>
                <a:rect l="0" t="0" r="r" b="b"/>
                <a:pathLst>
                  <a:path w="9" h="20">
                    <a:moveTo>
                      <a:pt x="3" y="0"/>
                    </a:moveTo>
                    <a:cubicBezTo>
                      <a:pt x="0" y="20"/>
                      <a:pt x="0" y="20"/>
                      <a:pt x="0" y="20"/>
                    </a:cubicBezTo>
                    <a:cubicBezTo>
                      <a:pt x="2" y="20"/>
                      <a:pt x="4" y="20"/>
                      <a:pt x="6" y="20"/>
                    </a:cubicBezTo>
                    <a:cubicBezTo>
                      <a:pt x="9" y="1"/>
                      <a:pt x="9" y="1"/>
                      <a:pt x="9" y="1"/>
                    </a:cubicBezTo>
                    <a:cubicBezTo>
                      <a:pt x="7" y="0"/>
                      <a:pt x="5" y="0"/>
                      <a:pt x="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7" name="任意多边形: 形状 18"/>
              <p:cNvSpPr/>
              <p:nvPr/>
            </p:nvSpPr>
            <p:spPr bwMode="auto">
              <a:xfrm>
                <a:off x="3936" y="1285"/>
                <a:ext cx="21" cy="47"/>
              </a:xfrm>
              <a:custGeom>
                <a:avLst/>
                <a:gdLst>
                  <a:gd name="T0" fmla="*/ 5 w 9"/>
                  <a:gd name="T1" fmla="*/ 20 h 20"/>
                  <a:gd name="T2" fmla="*/ 9 w 9"/>
                  <a:gd name="T3" fmla="*/ 1 h 20"/>
                  <a:gd name="T4" fmla="*/ 3 w 9"/>
                  <a:gd name="T5" fmla="*/ 0 h 20"/>
                  <a:gd name="T6" fmla="*/ 0 w 9"/>
                  <a:gd name="T7" fmla="*/ 19 h 20"/>
                  <a:gd name="T8" fmla="*/ 5 w 9"/>
                  <a:gd name="T9" fmla="*/ 20 h 20"/>
                </a:gdLst>
                <a:ahLst/>
                <a:cxnLst>
                  <a:cxn ang="0">
                    <a:pos x="T0" y="T1"/>
                  </a:cxn>
                  <a:cxn ang="0">
                    <a:pos x="T2" y="T3"/>
                  </a:cxn>
                  <a:cxn ang="0">
                    <a:pos x="T4" y="T5"/>
                  </a:cxn>
                  <a:cxn ang="0">
                    <a:pos x="T6" y="T7"/>
                  </a:cxn>
                  <a:cxn ang="0">
                    <a:pos x="T8" y="T9"/>
                  </a:cxn>
                </a:cxnLst>
                <a:rect l="0" t="0" r="r" b="b"/>
                <a:pathLst>
                  <a:path w="9" h="20">
                    <a:moveTo>
                      <a:pt x="5" y="20"/>
                    </a:moveTo>
                    <a:cubicBezTo>
                      <a:pt x="9" y="1"/>
                      <a:pt x="9" y="1"/>
                      <a:pt x="9" y="1"/>
                    </a:cubicBezTo>
                    <a:cubicBezTo>
                      <a:pt x="7" y="0"/>
                      <a:pt x="5" y="0"/>
                      <a:pt x="3" y="0"/>
                    </a:cubicBezTo>
                    <a:cubicBezTo>
                      <a:pt x="0" y="19"/>
                      <a:pt x="0" y="19"/>
                      <a:pt x="0" y="19"/>
                    </a:cubicBezTo>
                    <a:cubicBezTo>
                      <a:pt x="2" y="20"/>
                      <a:pt x="4" y="20"/>
                      <a:pt x="5"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8" name="任意多边形: 形状 19"/>
              <p:cNvSpPr/>
              <p:nvPr/>
            </p:nvSpPr>
            <p:spPr bwMode="auto">
              <a:xfrm>
                <a:off x="3752" y="2040"/>
                <a:ext cx="26" cy="50"/>
              </a:xfrm>
              <a:custGeom>
                <a:avLst/>
                <a:gdLst>
                  <a:gd name="T0" fmla="*/ 6 w 11"/>
                  <a:gd name="T1" fmla="*/ 0 h 21"/>
                  <a:gd name="T2" fmla="*/ 0 w 11"/>
                  <a:gd name="T3" fmla="*/ 19 h 21"/>
                  <a:gd name="T4" fmla="*/ 5 w 11"/>
                  <a:gd name="T5" fmla="*/ 21 h 21"/>
                  <a:gd name="T6" fmla="*/ 11 w 11"/>
                  <a:gd name="T7" fmla="*/ 1 h 21"/>
                  <a:gd name="T8" fmla="*/ 6 w 11"/>
                  <a:gd name="T9" fmla="*/ 0 h 21"/>
                </a:gdLst>
                <a:ahLst/>
                <a:cxnLst>
                  <a:cxn ang="0">
                    <a:pos x="T0" y="T1"/>
                  </a:cxn>
                  <a:cxn ang="0">
                    <a:pos x="T2" y="T3"/>
                  </a:cxn>
                  <a:cxn ang="0">
                    <a:pos x="T4" y="T5"/>
                  </a:cxn>
                  <a:cxn ang="0">
                    <a:pos x="T6" y="T7"/>
                  </a:cxn>
                  <a:cxn ang="0">
                    <a:pos x="T8" y="T9"/>
                  </a:cxn>
                </a:cxnLst>
                <a:rect l="0" t="0" r="r" b="b"/>
                <a:pathLst>
                  <a:path w="11" h="21">
                    <a:moveTo>
                      <a:pt x="6" y="0"/>
                    </a:moveTo>
                    <a:cubicBezTo>
                      <a:pt x="0" y="19"/>
                      <a:pt x="0" y="19"/>
                      <a:pt x="0" y="19"/>
                    </a:cubicBezTo>
                    <a:cubicBezTo>
                      <a:pt x="1" y="19"/>
                      <a:pt x="3" y="20"/>
                      <a:pt x="5" y="21"/>
                    </a:cubicBezTo>
                    <a:cubicBezTo>
                      <a:pt x="11" y="1"/>
                      <a:pt x="11" y="1"/>
                      <a:pt x="11" y="1"/>
                    </a:cubicBezTo>
                    <a:cubicBezTo>
                      <a:pt x="9" y="1"/>
                      <a:pt x="8" y="0"/>
                      <a:pt x="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9" name="任意多边形: 形状 20"/>
              <p:cNvSpPr/>
              <p:nvPr/>
            </p:nvSpPr>
            <p:spPr bwMode="auto">
              <a:xfrm>
                <a:off x="3993" y="1299"/>
                <a:ext cx="26" cy="47"/>
              </a:xfrm>
              <a:custGeom>
                <a:avLst/>
                <a:gdLst>
                  <a:gd name="T0" fmla="*/ 5 w 11"/>
                  <a:gd name="T1" fmla="*/ 20 h 20"/>
                  <a:gd name="T2" fmla="*/ 11 w 11"/>
                  <a:gd name="T3" fmla="*/ 1 h 20"/>
                  <a:gd name="T4" fmla="*/ 6 w 11"/>
                  <a:gd name="T5" fmla="*/ 0 h 20"/>
                  <a:gd name="T6" fmla="*/ 0 w 11"/>
                  <a:gd name="T7" fmla="*/ 19 h 20"/>
                  <a:gd name="T8" fmla="*/ 5 w 11"/>
                  <a:gd name="T9" fmla="*/ 20 h 20"/>
                </a:gdLst>
                <a:ahLst/>
                <a:cxnLst>
                  <a:cxn ang="0">
                    <a:pos x="T0" y="T1"/>
                  </a:cxn>
                  <a:cxn ang="0">
                    <a:pos x="T2" y="T3"/>
                  </a:cxn>
                  <a:cxn ang="0">
                    <a:pos x="T4" y="T5"/>
                  </a:cxn>
                  <a:cxn ang="0">
                    <a:pos x="T6" y="T7"/>
                  </a:cxn>
                  <a:cxn ang="0">
                    <a:pos x="T8" y="T9"/>
                  </a:cxn>
                </a:cxnLst>
                <a:rect l="0" t="0" r="r" b="b"/>
                <a:pathLst>
                  <a:path w="11" h="20">
                    <a:moveTo>
                      <a:pt x="5" y="20"/>
                    </a:moveTo>
                    <a:cubicBezTo>
                      <a:pt x="11" y="1"/>
                      <a:pt x="11" y="1"/>
                      <a:pt x="11" y="1"/>
                    </a:cubicBezTo>
                    <a:cubicBezTo>
                      <a:pt x="9" y="1"/>
                      <a:pt x="8" y="0"/>
                      <a:pt x="6" y="0"/>
                    </a:cubicBezTo>
                    <a:cubicBezTo>
                      <a:pt x="0" y="19"/>
                      <a:pt x="0" y="19"/>
                      <a:pt x="0" y="19"/>
                    </a:cubicBezTo>
                    <a:cubicBezTo>
                      <a:pt x="2" y="19"/>
                      <a:pt x="3" y="20"/>
                      <a:pt x="5"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0" name="任意多边形: 形状 21"/>
              <p:cNvSpPr/>
              <p:nvPr/>
            </p:nvSpPr>
            <p:spPr bwMode="auto">
              <a:xfrm>
                <a:off x="4045" y="1323"/>
                <a:ext cx="33" cy="47"/>
              </a:xfrm>
              <a:custGeom>
                <a:avLst/>
                <a:gdLst>
                  <a:gd name="T0" fmla="*/ 5 w 14"/>
                  <a:gd name="T1" fmla="*/ 20 h 20"/>
                  <a:gd name="T2" fmla="*/ 14 w 14"/>
                  <a:gd name="T3" fmla="*/ 2 h 20"/>
                  <a:gd name="T4" fmla="*/ 10 w 14"/>
                  <a:gd name="T5" fmla="*/ 0 h 20"/>
                  <a:gd name="T6" fmla="*/ 0 w 14"/>
                  <a:gd name="T7" fmla="*/ 18 h 20"/>
                  <a:gd name="T8" fmla="*/ 5 w 14"/>
                  <a:gd name="T9" fmla="*/ 20 h 20"/>
                </a:gdLst>
                <a:ahLst/>
                <a:cxnLst>
                  <a:cxn ang="0">
                    <a:pos x="T0" y="T1"/>
                  </a:cxn>
                  <a:cxn ang="0">
                    <a:pos x="T2" y="T3"/>
                  </a:cxn>
                  <a:cxn ang="0">
                    <a:pos x="T4" y="T5"/>
                  </a:cxn>
                  <a:cxn ang="0">
                    <a:pos x="T6" y="T7"/>
                  </a:cxn>
                  <a:cxn ang="0">
                    <a:pos x="T8" y="T9"/>
                  </a:cxn>
                </a:cxnLst>
                <a:rect l="0" t="0" r="r" b="b"/>
                <a:pathLst>
                  <a:path w="14" h="20">
                    <a:moveTo>
                      <a:pt x="5" y="20"/>
                    </a:moveTo>
                    <a:cubicBezTo>
                      <a:pt x="14" y="2"/>
                      <a:pt x="14" y="2"/>
                      <a:pt x="14" y="2"/>
                    </a:cubicBezTo>
                    <a:cubicBezTo>
                      <a:pt x="13" y="1"/>
                      <a:pt x="11" y="1"/>
                      <a:pt x="10" y="0"/>
                    </a:cubicBezTo>
                    <a:cubicBezTo>
                      <a:pt x="0" y="18"/>
                      <a:pt x="0" y="18"/>
                      <a:pt x="0" y="18"/>
                    </a:cubicBezTo>
                    <a:cubicBezTo>
                      <a:pt x="2" y="18"/>
                      <a:pt x="4" y="19"/>
                      <a:pt x="5"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1" name="任意多边形: 形状 22"/>
              <p:cNvSpPr/>
              <p:nvPr/>
            </p:nvSpPr>
            <p:spPr bwMode="auto">
              <a:xfrm>
                <a:off x="3690" y="2017"/>
                <a:ext cx="36" cy="47"/>
              </a:xfrm>
              <a:custGeom>
                <a:avLst/>
                <a:gdLst>
                  <a:gd name="T0" fmla="*/ 10 w 15"/>
                  <a:gd name="T1" fmla="*/ 0 h 20"/>
                  <a:gd name="T2" fmla="*/ 0 w 15"/>
                  <a:gd name="T3" fmla="*/ 18 h 20"/>
                  <a:gd name="T4" fmla="*/ 5 w 15"/>
                  <a:gd name="T5" fmla="*/ 20 h 20"/>
                  <a:gd name="T6" fmla="*/ 15 w 15"/>
                  <a:gd name="T7" fmla="*/ 2 h 20"/>
                  <a:gd name="T8" fmla="*/ 10 w 15"/>
                  <a:gd name="T9" fmla="*/ 0 h 20"/>
                </a:gdLst>
                <a:ahLst/>
                <a:cxnLst>
                  <a:cxn ang="0">
                    <a:pos x="T0" y="T1"/>
                  </a:cxn>
                  <a:cxn ang="0">
                    <a:pos x="T2" y="T3"/>
                  </a:cxn>
                  <a:cxn ang="0">
                    <a:pos x="T4" y="T5"/>
                  </a:cxn>
                  <a:cxn ang="0">
                    <a:pos x="T6" y="T7"/>
                  </a:cxn>
                  <a:cxn ang="0">
                    <a:pos x="T8" y="T9"/>
                  </a:cxn>
                </a:cxnLst>
                <a:rect l="0" t="0" r="r" b="b"/>
                <a:pathLst>
                  <a:path w="15" h="20">
                    <a:moveTo>
                      <a:pt x="10" y="0"/>
                    </a:moveTo>
                    <a:cubicBezTo>
                      <a:pt x="0" y="18"/>
                      <a:pt x="0" y="18"/>
                      <a:pt x="0" y="18"/>
                    </a:cubicBezTo>
                    <a:cubicBezTo>
                      <a:pt x="2" y="19"/>
                      <a:pt x="4" y="20"/>
                      <a:pt x="5" y="20"/>
                    </a:cubicBezTo>
                    <a:cubicBezTo>
                      <a:pt x="15" y="2"/>
                      <a:pt x="15" y="2"/>
                      <a:pt x="15" y="2"/>
                    </a:cubicBezTo>
                    <a:cubicBezTo>
                      <a:pt x="13" y="2"/>
                      <a:pt x="11" y="1"/>
                      <a:pt x="1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2" name="任意多边形: 形状 23"/>
              <p:cNvSpPr/>
              <p:nvPr/>
            </p:nvSpPr>
            <p:spPr bwMode="auto">
              <a:xfrm>
                <a:off x="3636" y="1986"/>
                <a:ext cx="40" cy="45"/>
              </a:xfrm>
              <a:custGeom>
                <a:avLst/>
                <a:gdLst>
                  <a:gd name="T0" fmla="*/ 12 w 17"/>
                  <a:gd name="T1" fmla="*/ 0 h 19"/>
                  <a:gd name="T2" fmla="*/ 0 w 17"/>
                  <a:gd name="T3" fmla="*/ 16 h 19"/>
                  <a:gd name="T4" fmla="*/ 5 w 17"/>
                  <a:gd name="T5" fmla="*/ 19 h 19"/>
                  <a:gd name="T6" fmla="*/ 17 w 17"/>
                  <a:gd name="T7" fmla="*/ 3 h 19"/>
                  <a:gd name="T8" fmla="*/ 12 w 17"/>
                  <a:gd name="T9" fmla="*/ 0 h 19"/>
                </a:gdLst>
                <a:ahLst/>
                <a:cxnLst>
                  <a:cxn ang="0">
                    <a:pos x="T0" y="T1"/>
                  </a:cxn>
                  <a:cxn ang="0">
                    <a:pos x="T2" y="T3"/>
                  </a:cxn>
                  <a:cxn ang="0">
                    <a:pos x="T4" y="T5"/>
                  </a:cxn>
                  <a:cxn ang="0">
                    <a:pos x="T6" y="T7"/>
                  </a:cxn>
                  <a:cxn ang="0">
                    <a:pos x="T8" y="T9"/>
                  </a:cxn>
                </a:cxnLst>
                <a:rect l="0" t="0" r="r" b="b"/>
                <a:pathLst>
                  <a:path w="17" h="19">
                    <a:moveTo>
                      <a:pt x="12" y="0"/>
                    </a:moveTo>
                    <a:cubicBezTo>
                      <a:pt x="0" y="16"/>
                      <a:pt x="0" y="16"/>
                      <a:pt x="0" y="16"/>
                    </a:cubicBezTo>
                    <a:cubicBezTo>
                      <a:pt x="2" y="17"/>
                      <a:pt x="3" y="18"/>
                      <a:pt x="5" y="19"/>
                    </a:cubicBezTo>
                    <a:cubicBezTo>
                      <a:pt x="17" y="3"/>
                      <a:pt x="17" y="3"/>
                      <a:pt x="17" y="3"/>
                    </a:cubicBezTo>
                    <a:cubicBezTo>
                      <a:pt x="15" y="2"/>
                      <a:pt x="14" y="1"/>
                      <a:pt x="1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3" name="任意多边形: 形状 24"/>
              <p:cNvSpPr/>
              <p:nvPr/>
            </p:nvSpPr>
            <p:spPr bwMode="auto">
              <a:xfrm>
                <a:off x="4094" y="1356"/>
                <a:ext cx="40" cy="45"/>
              </a:xfrm>
              <a:custGeom>
                <a:avLst/>
                <a:gdLst>
                  <a:gd name="T0" fmla="*/ 5 w 17"/>
                  <a:gd name="T1" fmla="*/ 19 h 19"/>
                  <a:gd name="T2" fmla="*/ 17 w 17"/>
                  <a:gd name="T3" fmla="*/ 3 h 19"/>
                  <a:gd name="T4" fmla="*/ 12 w 17"/>
                  <a:gd name="T5" fmla="*/ 0 h 19"/>
                  <a:gd name="T6" fmla="*/ 0 w 17"/>
                  <a:gd name="T7" fmla="*/ 16 h 19"/>
                  <a:gd name="T8" fmla="*/ 5 w 17"/>
                  <a:gd name="T9" fmla="*/ 19 h 19"/>
                </a:gdLst>
                <a:ahLst/>
                <a:cxnLst>
                  <a:cxn ang="0">
                    <a:pos x="T0" y="T1"/>
                  </a:cxn>
                  <a:cxn ang="0">
                    <a:pos x="T2" y="T3"/>
                  </a:cxn>
                  <a:cxn ang="0">
                    <a:pos x="T4" y="T5"/>
                  </a:cxn>
                  <a:cxn ang="0">
                    <a:pos x="T6" y="T7"/>
                  </a:cxn>
                  <a:cxn ang="0">
                    <a:pos x="T8" y="T9"/>
                  </a:cxn>
                </a:cxnLst>
                <a:rect l="0" t="0" r="r" b="b"/>
                <a:pathLst>
                  <a:path w="17" h="19">
                    <a:moveTo>
                      <a:pt x="5" y="19"/>
                    </a:moveTo>
                    <a:cubicBezTo>
                      <a:pt x="17" y="3"/>
                      <a:pt x="17" y="3"/>
                      <a:pt x="17" y="3"/>
                    </a:cubicBezTo>
                    <a:cubicBezTo>
                      <a:pt x="15" y="2"/>
                      <a:pt x="14" y="1"/>
                      <a:pt x="12" y="0"/>
                    </a:cubicBezTo>
                    <a:cubicBezTo>
                      <a:pt x="0" y="16"/>
                      <a:pt x="0" y="16"/>
                      <a:pt x="0" y="16"/>
                    </a:cubicBezTo>
                    <a:cubicBezTo>
                      <a:pt x="2" y="17"/>
                      <a:pt x="3" y="18"/>
                      <a:pt x="5"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4" name="任意多边形: 形状 25"/>
              <p:cNvSpPr/>
              <p:nvPr/>
            </p:nvSpPr>
            <p:spPr bwMode="auto">
              <a:xfrm>
                <a:off x="3546" y="1904"/>
                <a:ext cx="47" cy="37"/>
              </a:xfrm>
              <a:custGeom>
                <a:avLst/>
                <a:gdLst>
                  <a:gd name="T0" fmla="*/ 16 w 20"/>
                  <a:gd name="T1" fmla="*/ 0 h 16"/>
                  <a:gd name="T2" fmla="*/ 0 w 20"/>
                  <a:gd name="T3" fmla="*/ 12 h 16"/>
                  <a:gd name="T4" fmla="*/ 3 w 20"/>
                  <a:gd name="T5" fmla="*/ 16 h 16"/>
                  <a:gd name="T6" fmla="*/ 20 w 20"/>
                  <a:gd name="T7" fmla="*/ 4 h 16"/>
                  <a:gd name="T8" fmla="*/ 16 w 20"/>
                  <a:gd name="T9" fmla="*/ 0 h 16"/>
                </a:gdLst>
                <a:ahLst/>
                <a:cxnLst>
                  <a:cxn ang="0">
                    <a:pos x="T0" y="T1"/>
                  </a:cxn>
                  <a:cxn ang="0">
                    <a:pos x="T2" y="T3"/>
                  </a:cxn>
                  <a:cxn ang="0">
                    <a:pos x="T4" y="T5"/>
                  </a:cxn>
                  <a:cxn ang="0">
                    <a:pos x="T6" y="T7"/>
                  </a:cxn>
                  <a:cxn ang="0">
                    <a:pos x="T8" y="T9"/>
                  </a:cxn>
                </a:cxnLst>
                <a:rect l="0" t="0" r="r" b="b"/>
                <a:pathLst>
                  <a:path w="20" h="16">
                    <a:moveTo>
                      <a:pt x="16" y="0"/>
                    </a:moveTo>
                    <a:cubicBezTo>
                      <a:pt x="0" y="12"/>
                      <a:pt x="0" y="12"/>
                      <a:pt x="0" y="12"/>
                    </a:cubicBezTo>
                    <a:cubicBezTo>
                      <a:pt x="1" y="13"/>
                      <a:pt x="2" y="15"/>
                      <a:pt x="3" y="16"/>
                    </a:cubicBezTo>
                    <a:cubicBezTo>
                      <a:pt x="20" y="4"/>
                      <a:pt x="20" y="4"/>
                      <a:pt x="20" y="4"/>
                    </a:cubicBezTo>
                    <a:cubicBezTo>
                      <a:pt x="19" y="3"/>
                      <a:pt x="17" y="1"/>
                      <a:pt x="1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5" name="任意多边形: 形状 26"/>
              <p:cNvSpPr/>
              <p:nvPr/>
            </p:nvSpPr>
            <p:spPr bwMode="auto">
              <a:xfrm>
                <a:off x="4177" y="1445"/>
                <a:ext cx="47" cy="38"/>
              </a:xfrm>
              <a:custGeom>
                <a:avLst/>
                <a:gdLst>
                  <a:gd name="T0" fmla="*/ 4 w 20"/>
                  <a:gd name="T1" fmla="*/ 16 h 16"/>
                  <a:gd name="T2" fmla="*/ 20 w 20"/>
                  <a:gd name="T3" fmla="*/ 4 h 16"/>
                  <a:gd name="T4" fmla="*/ 17 w 20"/>
                  <a:gd name="T5" fmla="*/ 0 h 16"/>
                  <a:gd name="T6" fmla="*/ 0 w 20"/>
                  <a:gd name="T7" fmla="*/ 12 h 16"/>
                  <a:gd name="T8" fmla="*/ 4 w 20"/>
                  <a:gd name="T9" fmla="*/ 16 h 16"/>
                </a:gdLst>
                <a:ahLst/>
                <a:cxnLst>
                  <a:cxn ang="0">
                    <a:pos x="T0" y="T1"/>
                  </a:cxn>
                  <a:cxn ang="0">
                    <a:pos x="T2" y="T3"/>
                  </a:cxn>
                  <a:cxn ang="0">
                    <a:pos x="T4" y="T5"/>
                  </a:cxn>
                  <a:cxn ang="0">
                    <a:pos x="T6" y="T7"/>
                  </a:cxn>
                  <a:cxn ang="0">
                    <a:pos x="T8" y="T9"/>
                  </a:cxn>
                </a:cxnLst>
                <a:rect l="0" t="0" r="r" b="b"/>
                <a:pathLst>
                  <a:path w="20" h="16">
                    <a:moveTo>
                      <a:pt x="4" y="16"/>
                    </a:moveTo>
                    <a:cubicBezTo>
                      <a:pt x="20" y="4"/>
                      <a:pt x="20" y="4"/>
                      <a:pt x="20" y="4"/>
                    </a:cubicBezTo>
                    <a:cubicBezTo>
                      <a:pt x="19" y="3"/>
                      <a:pt x="18" y="1"/>
                      <a:pt x="17" y="0"/>
                    </a:cubicBezTo>
                    <a:cubicBezTo>
                      <a:pt x="0" y="12"/>
                      <a:pt x="0" y="12"/>
                      <a:pt x="0" y="12"/>
                    </a:cubicBezTo>
                    <a:cubicBezTo>
                      <a:pt x="1" y="13"/>
                      <a:pt x="2" y="15"/>
                      <a:pt x="4"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6" name="任意多边形: 形状 27"/>
              <p:cNvSpPr/>
              <p:nvPr/>
            </p:nvSpPr>
            <p:spPr bwMode="auto">
              <a:xfrm>
                <a:off x="4207" y="1500"/>
                <a:ext cx="50" cy="33"/>
              </a:xfrm>
              <a:custGeom>
                <a:avLst/>
                <a:gdLst>
                  <a:gd name="T0" fmla="*/ 3 w 21"/>
                  <a:gd name="T1" fmla="*/ 14 h 14"/>
                  <a:gd name="T2" fmla="*/ 21 w 21"/>
                  <a:gd name="T3" fmla="*/ 5 h 14"/>
                  <a:gd name="T4" fmla="*/ 18 w 21"/>
                  <a:gd name="T5" fmla="*/ 0 h 14"/>
                  <a:gd name="T6" fmla="*/ 0 w 21"/>
                  <a:gd name="T7" fmla="*/ 9 h 14"/>
                  <a:gd name="T8" fmla="*/ 3 w 21"/>
                  <a:gd name="T9" fmla="*/ 14 h 14"/>
                </a:gdLst>
                <a:ahLst/>
                <a:cxnLst>
                  <a:cxn ang="0">
                    <a:pos x="T0" y="T1"/>
                  </a:cxn>
                  <a:cxn ang="0">
                    <a:pos x="T2" y="T3"/>
                  </a:cxn>
                  <a:cxn ang="0">
                    <a:pos x="T4" y="T5"/>
                  </a:cxn>
                  <a:cxn ang="0">
                    <a:pos x="T6" y="T7"/>
                  </a:cxn>
                  <a:cxn ang="0">
                    <a:pos x="T8" y="T9"/>
                  </a:cxn>
                </a:cxnLst>
                <a:rect l="0" t="0" r="r" b="b"/>
                <a:pathLst>
                  <a:path w="21" h="14">
                    <a:moveTo>
                      <a:pt x="3" y="14"/>
                    </a:moveTo>
                    <a:cubicBezTo>
                      <a:pt x="21" y="5"/>
                      <a:pt x="21" y="5"/>
                      <a:pt x="21" y="5"/>
                    </a:cubicBezTo>
                    <a:cubicBezTo>
                      <a:pt x="20" y="3"/>
                      <a:pt x="19" y="2"/>
                      <a:pt x="18" y="0"/>
                    </a:cubicBezTo>
                    <a:cubicBezTo>
                      <a:pt x="0" y="9"/>
                      <a:pt x="0" y="9"/>
                      <a:pt x="0" y="9"/>
                    </a:cubicBezTo>
                    <a:cubicBezTo>
                      <a:pt x="1" y="11"/>
                      <a:pt x="2" y="12"/>
                      <a:pt x="3"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7" name="任意多边形: 形状 28"/>
              <p:cNvSpPr/>
              <p:nvPr/>
            </p:nvSpPr>
            <p:spPr bwMode="auto">
              <a:xfrm>
                <a:off x="3513" y="1854"/>
                <a:ext cx="50" cy="33"/>
              </a:xfrm>
              <a:custGeom>
                <a:avLst/>
                <a:gdLst>
                  <a:gd name="T0" fmla="*/ 18 w 21"/>
                  <a:gd name="T1" fmla="*/ 0 h 14"/>
                  <a:gd name="T2" fmla="*/ 0 w 21"/>
                  <a:gd name="T3" fmla="*/ 9 h 14"/>
                  <a:gd name="T4" fmla="*/ 3 w 21"/>
                  <a:gd name="T5" fmla="*/ 14 h 14"/>
                  <a:gd name="T6" fmla="*/ 21 w 21"/>
                  <a:gd name="T7" fmla="*/ 5 h 14"/>
                  <a:gd name="T8" fmla="*/ 18 w 21"/>
                  <a:gd name="T9" fmla="*/ 0 h 14"/>
                </a:gdLst>
                <a:ahLst/>
                <a:cxnLst>
                  <a:cxn ang="0">
                    <a:pos x="T0" y="T1"/>
                  </a:cxn>
                  <a:cxn ang="0">
                    <a:pos x="T2" y="T3"/>
                  </a:cxn>
                  <a:cxn ang="0">
                    <a:pos x="T4" y="T5"/>
                  </a:cxn>
                  <a:cxn ang="0">
                    <a:pos x="T6" y="T7"/>
                  </a:cxn>
                  <a:cxn ang="0">
                    <a:pos x="T8" y="T9"/>
                  </a:cxn>
                </a:cxnLst>
                <a:rect l="0" t="0" r="r" b="b"/>
                <a:pathLst>
                  <a:path w="21" h="14">
                    <a:moveTo>
                      <a:pt x="18" y="0"/>
                    </a:moveTo>
                    <a:cubicBezTo>
                      <a:pt x="0" y="9"/>
                      <a:pt x="0" y="9"/>
                      <a:pt x="0" y="9"/>
                    </a:cubicBezTo>
                    <a:cubicBezTo>
                      <a:pt x="1" y="11"/>
                      <a:pt x="2" y="12"/>
                      <a:pt x="3" y="14"/>
                    </a:cubicBezTo>
                    <a:cubicBezTo>
                      <a:pt x="21" y="5"/>
                      <a:pt x="21" y="5"/>
                      <a:pt x="21" y="5"/>
                    </a:cubicBezTo>
                    <a:cubicBezTo>
                      <a:pt x="20" y="3"/>
                      <a:pt x="19" y="2"/>
                      <a:pt x="1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8" name="任意多边形: 形状 29"/>
              <p:cNvSpPr/>
              <p:nvPr/>
            </p:nvSpPr>
            <p:spPr bwMode="auto">
              <a:xfrm>
                <a:off x="3490" y="1800"/>
                <a:ext cx="49" cy="28"/>
              </a:xfrm>
              <a:custGeom>
                <a:avLst/>
                <a:gdLst>
                  <a:gd name="T0" fmla="*/ 19 w 21"/>
                  <a:gd name="T1" fmla="*/ 0 h 12"/>
                  <a:gd name="T2" fmla="*/ 0 w 21"/>
                  <a:gd name="T3" fmla="*/ 7 h 12"/>
                  <a:gd name="T4" fmla="*/ 2 w 21"/>
                  <a:gd name="T5" fmla="*/ 12 h 12"/>
                  <a:gd name="T6" fmla="*/ 21 w 21"/>
                  <a:gd name="T7" fmla="*/ 6 h 12"/>
                  <a:gd name="T8" fmla="*/ 19 w 21"/>
                  <a:gd name="T9" fmla="*/ 0 h 12"/>
                </a:gdLst>
                <a:ahLst/>
                <a:cxnLst>
                  <a:cxn ang="0">
                    <a:pos x="T0" y="T1"/>
                  </a:cxn>
                  <a:cxn ang="0">
                    <a:pos x="T2" y="T3"/>
                  </a:cxn>
                  <a:cxn ang="0">
                    <a:pos x="T4" y="T5"/>
                  </a:cxn>
                  <a:cxn ang="0">
                    <a:pos x="T6" y="T7"/>
                  </a:cxn>
                  <a:cxn ang="0">
                    <a:pos x="T8" y="T9"/>
                  </a:cxn>
                </a:cxnLst>
                <a:rect l="0" t="0" r="r" b="b"/>
                <a:pathLst>
                  <a:path w="21" h="12">
                    <a:moveTo>
                      <a:pt x="19" y="0"/>
                    </a:moveTo>
                    <a:cubicBezTo>
                      <a:pt x="0" y="7"/>
                      <a:pt x="0" y="7"/>
                      <a:pt x="0" y="7"/>
                    </a:cubicBezTo>
                    <a:cubicBezTo>
                      <a:pt x="1" y="8"/>
                      <a:pt x="1" y="10"/>
                      <a:pt x="2" y="12"/>
                    </a:cubicBezTo>
                    <a:cubicBezTo>
                      <a:pt x="21" y="6"/>
                      <a:pt x="21" y="6"/>
                      <a:pt x="21" y="6"/>
                    </a:cubicBezTo>
                    <a:cubicBezTo>
                      <a:pt x="20" y="4"/>
                      <a:pt x="20" y="2"/>
                      <a:pt x="1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9" name="任意多边形: 形状 30"/>
              <p:cNvSpPr/>
              <p:nvPr/>
            </p:nvSpPr>
            <p:spPr bwMode="auto">
              <a:xfrm>
                <a:off x="4231" y="1559"/>
                <a:ext cx="50" cy="28"/>
              </a:xfrm>
              <a:custGeom>
                <a:avLst/>
                <a:gdLst>
                  <a:gd name="T0" fmla="*/ 2 w 21"/>
                  <a:gd name="T1" fmla="*/ 12 h 12"/>
                  <a:gd name="T2" fmla="*/ 21 w 21"/>
                  <a:gd name="T3" fmla="*/ 6 h 12"/>
                  <a:gd name="T4" fmla="*/ 19 w 21"/>
                  <a:gd name="T5" fmla="*/ 0 h 12"/>
                  <a:gd name="T6" fmla="*/ 0 w 21"/>
                  <a:gd name="T7" fmla="*/ 7 h 12"/>
                  <a:gd name="T8" fmla="*/ 2 w 21"/>
                  <a:gd name="T9" fmla="*/ 12 h 12"/>
                </a:gdLst>
                <a:ahLst/>
                <a:cxnLst>
                  <a:cxn ang="0">
                    <a:pos x="T0" y="T1"/>
                  </a:cxn>
                  <a:cxn ang="0">
                    <a:pos x="T2" y="T3"/>
                  </a:cxn>
                  <a:cxn ang="0">
                    <a:pos x="T4" y="T5"/>
                  </a:cxn>
                  <a:cxn ang="0">
                    <a:pos x="T6" y="T7"/>
                  </a:cxn>
                  <a:cxn ang="0">
                    <a:pos x="T8" y="T9"/>
                  </a:cxn>
                </a:cxnLst>
                <a:rect l="0" t="0" r="r" b="b"/>
                <a:pathLst>
                  <a:path w="21" h="12">
                    <a:moveTo>
                      <a:pt x="2" y="12"/>
                    </a:moveTo>
                    <a:cubicBezTo>
                      <a:pt x="21" y="6"/>
                      <a:pt x="21" y="6"/>
                      <a:pt x="21" y="6"/>
                    </a:cubicBezTo>
                    <a:cubicBezTo>
                      <a:pt x="20" y="4"/>
                      <a:pt x="20" y="2"/>
                      <a:pt x="19" y="0"/>
                    </a:cubicBezTo>
                    <a:cubicBezTo>
                      <a:pt x="0" y="7"/>
                      <a:pt x="0" y="7"/>
                      <a:pt x="0" y="7"/>
                    </a:cubicBezTo>
                    <a:cubicBezTo>
                      <a:pt x="1" y="8"/>
                      <a:pt x="1" y="10"/>
                      <a:pt x="2"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0" name="任意多边形: 形状 31"/>
              <p:cNvSpPr/>
              <p:nvPr/>
            </p:nvSpPr>
            <p:spPr bwMode="auto">
              <a:xfrm>
                <a:off x="4245" y="1623"/>
                <a:ext cx="50" cy="21"/>
              </a:xfrm>
              <a:custGeom>
                <a:avLst/>
                <a:gdLst>
                  <a:gd name="T0" fmla="*/ 1 w 21"/>
                  <a:gd name="T1" fmla="*/ 9 h 9"/>
                  <a:gd name="T2" fmla="*/ 21 w 21"/>
                  <a:gd name="T3" fmla="*/ 5 h 9"/>
                  <a:gd name="T4" fmla="*/ 20 w 21"/>
                  <a:gd name="T5" fmla="*/ 0 h 9"/>
                  <a:gd name="T6" fmla="*/ 0 w 21"/>
                  <a:gd name="T7" fmla="*/ 3 h 9"/>
                  <a:gd name="T8" fmla="*/ 1 w 21"/>
                  <a:gd name="T9" fmla="*/ 9 h 9"/>
                </a:gdLst>
                <a:ahLst/>
                <a:cxnLst>
                  <a:cxn ang="0">
                    <a:pos x="T0" y="T1"/>
                  </a:cxn>
                  <a:cxn ang="0">
                    <a:pos x="T2" y="T3"/>
                  </a:cxn>
                  <a:cxn ang="0">
                    <a:pos x="T4" y="T5"/>
                  </a:cxn>
                  <a:cxn ang="0">
                    <a:pos x="T6" y="T7"/>
                  </a:cxn>
                  <a:cxn ang="0">
                    <a:pos x="T8" y="T9"/>
                  </a:cxn>
                </a:cxnLst>
                <a:rect l="0" t="0" r="r" b="b"/>
                <a:pathLst>
                  <a:path w="21" h="9">
                    <a:moveTo>
                      <a:pt x="1" y="9"/>
                    </a:moveTo>
                    <a:cubicBezTo>
                      <a:pt x="21" y="5"/>
                      <a:pt x="21" y="5"/>
                      <a:pt x="21" y="5"/>
                    </a:cubicBezTo>
                    <a:cubicBezTo>
                      <a:pt x="21" y="4"/>
                      <a:pt x="20" y="2"/>
                      <a:pt x="20" y="0"/>
                    </a:cubicBezTo>
                    <a:cubicBezTo>
                      <a:pt x="0" y="3"/>
                      <a:pt x="0" y="3"/>
                      <a:pt x="0" y="3"/>
                    </a:cubicBezTo>
                    <a:cubicBezTo>
                      <a:pt x="0" y="5"/>
                      <a:pt x="1" y="7"/>
                      <a:pt x="1"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1" name="任意多边形: 形状 32"/>
              <p:cNvSpPr/>
              <p:nvPr/>
            </p:nvSpPr>
            <p:spPr bwMode="auto">
              <a:xfrm>
                <a:off x="3475" y="1745"/>
                <a:ext cx="50" cy="19"/>
              </a:xfrm>
              <a:custGeom>
                <a:avLst/>
                <a:gdLst>
                  <a:gd name="T0" fmla="*/ 20 w 21"/>
                  <a:gd name="T1" fmla="*/ 0 h 8"/>
                  <a:gd name="T2" fmla="*/ 0 w 21"/>
                  <a:gd name="T3" fmla="*/ 3 h 8"/>
                  <a:gd name="T4" fmla="*/ 1 w 21"/>
                  <a:gd name="T5" fmla="*/ 8 h 8"/>
                  <a:gd name="T6" fmla="*/ 21 w 21"/>
                  <a:gd name="T7" fmla="*/ 5 h 8"/>
                  <a:gd name="T8" fmla="*/ 20 w 21"/>
                  <a:gd name="T9" fmla="*/ 0 h 8"/>
                </a:gdLst>
                <a:ahLst/>
                <a:cxnLst>
                  <a:cxn ang="0">
                    <a:pos x="T0" y="T1"/>
                  </a:cxn>
                  <a:cxn ang="0">
                    <a:pos x="T2" y="T3"/>
                  </a:cxn>
                  <a:cxn ang="0">
                    <a:pos x="T4" y="T5"/>
                  </a:cxn>
                  <a:cxn ang="0">
                    <a:pos x="T6" y="T7"/>
                  </a:cxn>
                  <a:cxn ang="0">
                    <a:pos x="T8" y="T9"/>
                  </a:cxn>
                </a:cxnLst>
                <a:rect l="0" t="0" r="r" b="b"/>
                <a:pathLst>
                  <a:path w="21" h="8">
                    <a:moveTo>
                      <a:pt x="20" y="0"/>
                    </a:moveTo>
                    <a:cubicBezTo>
                      <a:pt x="0" y="3"/>
                      <a:pt x="0" y="3"/>
                      <a:pt x="0" y="3"/>
                    </a:cubicBezTo>
                    <a:cubicBezTo>
                      <a:pt x="0" y="5"/>
                      <a:pt x="1" y="6"/>
                      <a:pt x="1" y="8"/>
                    </a:cubicBezTo>
                    <a:cubicBezTo>
                      <a:pt x="21" y="5"/>
                      <a:pt x="21" y="5"/>
                      <a:pt x="21" y="5"/>
                    </a:cubicBezTo>
                    <a:cubicBezTo>
                      <a:pt x="20" y="3"/>
                      <a:pt x="20" y="1"/>
                      <a:pt x="2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2" name="任意多边形: 形状 33"/>
              <p:cNvSpPr/>
              <p:nvPr/>
            </p:nvSpPr>
            <p:spPr bwMode="auto">
              <a:xfrm>
                <a:off x="3475" y="1623"/>
                <a:ext cx="50" cy="21"/>
              </a:xfrm>
              <a:custGeom>
                <a:avLst/>
                <a:gdLst>
                  <a:gd name="T0" fmla="*/ 21 w 21"/>
                  <a:gd name="T1" fmla="*/ 3 h 9"/>
                  <a:gd name="T2" fmla="*/ 1 w 21"/>
                  <a:gd name="T3" fmla="*/ 0 h 9"/>
                  <a:gd name="T4" fmla="*/ 0 w 21"/>
                  <a:gd name="T5" fmla="*/ 5 h 9"/>
                  <a:gd name="T6" fmla="*/ 20 w 21"/>
                  <a:gd name="T7" fmla="*/ 9 h 9"/>
                  <a:gd name="T8" fmla="*/ 21 w 21"/>
                  <a:gd name="T9" fmla="*/ 3 h 9"/>
                </a:gdLst>
                <a:ahLst/>
                <a:cxnLst>
                  <a:cxn ang="0">
                    <a:pos x="T0" y="T1"/>
                  </a:cxn>
                  <a:cxn ang="0">
                    <a:pos x="T2" y="T3"/>
                  </a:cxn>
                  <a:cxn ang="0">
                    <a:pos x="T4" y="T5"/>
                  </a:cxn>
                  <a:cxn ang="0">
                    <a:pos x="T6" y="T7"/>
                  </a:cxn>
                  <a:cxn ang="0">
                    <a:pos x="T8" y="T9"/>
                  </a:cxn>
                </a:cxnLst>
                <a:rect l="0" t="0" r="r" b="b"/>
                <a:pathLst>
                  <a:path w="21" h="9">
                    <a:moveTo>
                      <a:pt x="21" y="3"/>
                    </a:moveTo>
                    <a:cubicBezTo>
                      <a:pt x="1" y="0"/>
                      <a:pt x="1" y="0"/>
                      <a:pt x="1" y="0"/>
                    </a:cubicBezTo>
                    <a:cubicBezTo>
                      <a:pt x="1" y="2"/>
                      <a:pt x="0" y="4"/>
                      <a:pt x="0" y="5"/>
                    </a:cubicBezTo>
                    <a:cubicBezTo>
                      <a:pt x="20" y="9"/>
                      <a:pt x="20" y="9"/>
                      <a:pt x="20" y="9"/>
                    </a:cubicBezTo>
                    <a:cubicBezTo>
                      <a:pt x="20" y="7"/>
                      <a:pt x="20" y="5"/>
                      <a:pt x="21"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3" name="任意多边形: 形状 34"/>
              <p:cNvSpPr/>
              <p:nvPr/>
            </p:nvSpPr>
            <p:spPr bwMode="auto">
              <a:xfrm>
                <a:off x="4245" y="1745"/>
                <a:ext cx="50" cy="19"/>
              </a:xfrm>
              <a:custGeom>
                <a:avLst/>
                <a:gdLst>
                  <a:gd name="T0" fmla="*/ 0 w 21"/>
                  <a:gd name="T1" fmla="*/ 5 h 8"/>
                  <a:gd name="T2" fmla="*/ 20 w 21"/>
                  <a:gd name="T3" fmla="*/ 8 h 8"/>
                  <a:gd name="T4" fmla="*/ 21 w 21"/>
                  <a:gd name="T5" fmla="*/ 3 h 8"/>
                  <a:gd name="T6" fmla="*/ 1 w 21"/>
                  <a:gd name="T7" fmla="*/ 0 h 8"/>
                  <a:gd name="T8" fmla="*/ 0 w 21"/>
                  <a:gd name="T9" fmla="*/ 5 h 8"/>
                </a:gdLst>
                <a:ahLst/>
                <a:cxnLst>
                  <a:cxn ang="0">
                    <a:pos x="T0" y="T1"/>
                  </a:cxn>
                  <a:cxn ang="0">
                    <a:pos x="T2" y="T3"/>
                  </a:cxn>
                  <a:cxn ang="0">
                    <a:pos x="T4" y="T5"/>
                  </a:cxn>
                  <a:cxn ang="0">
                    <a:pos x="T6" y="T7"/>
                  </a:cxn>
                  <a:cxn ang="0">
                    <a:pos x="T8" y="T9"/>
                  </a:cxn>
                </a:cxnLst>
                <a:rect l="0" t="0" r="r" b="b"/>
                <a:pathLst>
                  <a:path w="21" h="8">
                    <a:moveTo>
                      <a:pt x="0" y="5"/>
                    </a:moveTo>
                    <a:cubicBezTo>
                      <a:pt x="20" y="8"/>
                      <a:pt x="20" y="8"/>
                      <a:pt x="20" y="8"/>
                    </a:cubicBezTo>
                    <a:cubicBezTo>
                      <a:pt x="20" y="6"/>
                      <a:pt x="21" y="5"/>
                      <a:pt x="21" y="3"/>
                    </a:cubicBezTo>
                    <a:cubicBezTo>
                      <a:pt x="1" y="0"/>
                      <a:pt x="1" y="0"/>
                      <a:pt x="1" y="0"/>
                    </a:cubicBezTo>
                    <a:cubicBezTo>
                      <a:pt x="1" y="1"/>
                      <a:pt x="0" y="3"/>
                      <a:pt x="0"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4" name="任意多边形: 形状 35"/>
              <p:cNvSpPr/>
              <p:nvPr/>
            </p:nvSpPr>
            <p:spPr bwMode="auto">
              <a:xfrm>
                <a:off x="4231" y="1800"/>
                <a:ext cx="50" cy="28"/>
              </a:xfrm>
              <a:custGeom>
                <a:avLst/>
                <a:gdLst>
                  <a:gd name="T0" fmla="*/ 0 w 21"/>
                  <a:gd name="T1" fmla="*/ 6 h 12"/>
                  <a:gd name="T2" fmla="*/ 19 w 21"/>
                  <a:gd name="T3" fmla="*/ 12 h 12"/>
                  <a:gd name="T4" fmla="*/ 21 w 21"/>
                  <a:gd name="T5" fmla="*/ 7 h 12"/>
                  <a:gd name="T6" fmla="*/ 2 w 21"/>
                  <a:gd name="T7" fmla="*/ 0 h 12"/>
                  <a:gd name="T8" fmla="*/ 0 w 21"/>
                  <a:gd name="T9" fmla="*/ 6 h 12"/>
                </a:gdLst>
                <a:ahLst/>
                <a:cxnLst>
                  <a:cxn ang="0">
                    <a:pos x="T0" y="T1"/>
                  </a:cxn>
                  <a:cxn ang="0">
                    <a:pos x="T2" y="T3"/>
                  </a:cxn>
                  <a:cxn ang="0">
                    <a:pos x="T4" y="T5"/>
                  </a:cxn>
                  <a:cxn ang="0">
                    <a:pos x="T6" y="T7"/>
                  </a:cxn>
                  <a:cxn ang="0">
                    <a:pos x="T8" y="T9"/>
                  </a:cxn>
                </a:cxnLst>
                <a:rect l="0" t="0" r="r" b="b"/>
                <a:pathLst>
                  <a:path w="21" h="12">
                    <a:moveTo>
                      <a:pt x="0" y="6"/>
                    </a:moveTo>
                    <a:cubicBezTo>
                      <a:pt x="19" y="12"/>
                      <a:pt x="19" y="12"/>
                      <a:pt x="19" y="12"/>
                    </a:cubicBezTo>
                    <a:cubicBezTo>
                      <a:pt x="20" y="10"/>
                      <a:pt x="20" y="8"/>
                      <a:pt x="21" y="7"/>
                    </a:cubicBezTo>
                    <a:cubicBezTo>
                      <a:pt x="2" y="0"/>
                      <a:pt x="2" y="0"/>
                      <a:pt x="2" y="0"/>
                    </a:cubicBezTo>
                    <a:cubicBezTo>
                      <a:pt x="1" y="2"/>
                      <a:pt x="1" y="4"/>
                      <a:pt x="0"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5" name="任意多边形: 形状 36"/>
              <p:cNvSpPr/>
              <p:nvPr/>
            </p:nvSpPr>
            <p:spPr bwMode="auto">
              <a:xfrm>
                <a:off x="3490" y="1559"/>
                <a:ext cx="49" cy="28"/>
              </a:xfrm>
              <a:custGeom>
                <a:avLst/>
                <a:gdLst>
                  <a:gd name="T0" fmla="*/ 21 w 21"/>
                  <a:gd name="T1" fmla="*/ 7 h 12"/>
                  <a:gd name="T2" fmla="*/ 2 w 21"/>
                  <a:gd name="T3" fmla="*/ 0 h 12"/>
                  <a:gd name="T4" fmla="*/ 0 w 21"/>
                  <a:gd name="T5" fmla="*/ 6 h 12"/>
                  <a:gd name="T6" fmla="*/ 19 w 21"/>
                  <a:gd name="T7" fmla="*/ 12 h 12"/>
                  <a:gd name="T8" fmla="*/ 21 w 21"/>
                  <a:gd name="T9" fmla="*/ 7 h 12"/>
                </a:gdLst>
                <a:ahLst/>
                <a:cxnLst>
                  <a:cxn ang="0">
                    <a:pos x="T0" y="T1"/>
                  </a:cxn>
                  <a:cxn ang="0">
                    <a:pos x="T2" y="T3"/>
                  </a:cxn>
                  <a:cxn ang="0">
                    <a:pos x="T4" y="T5"/>
                  </a:cxn>
                  <a:cxn ang="0">
                    <a:pos x="T6" y="T7"/>
                  </a:cxn>
                  <a:cxn ang="0">
                    <a:pos x="T8" y="T9"/>
                  </a:cxn>
                </a:cxnLst>
                <a:rect l="0" t="0" r="r" b="b"/>
                <a:pathLst>
                  <a:path w="21" h="12">
                    <a:moveTo>
                      <a:pt x="21" y="7"/>
                    </a:moveTo>
                    <a:cubicBezTo>
                      <a:pt x="2" y="0"/>
                      <a:pt x="2" y="0"/>
                      <a:pt x="2" y="0"/>
                    </a:cubicBezTo>
                    <a:cubicBezTo>
                      <a:pt x="1" y="2"/>
                      <a:pt x="1" y="4"/>
                      <a:pt x="0" y="6"/>
                    </a:cubicBezTo>
                    <a:cubicBezTo>
                      <a:pt x="19" y="12"/>
                      <a:pt x="19" y="12"/>
                      <a:pt x="19" y="12"/>
                    </a:cubicBezTo>
                    <a:cubicBezTo>
                      <a:pt x="20" y="10"/>
                      <a:pt x="20" y="8"/>
                      <a:pt x="21"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6" name="任意多边形: 形状 37"/>
              <p:cNvSpPr/>
              <p:nvPr/>
            </p:nvSpPr>
            <p:spPr bwMode="auto">
              <a:xfrm>
                <a:off x="3513" y="1500"/>
                <a:ext cx="50" cy="33"/>
              </a:xfrm>
              <a:custGeom>
                <a:avLst/>
                <a:gdLst>
                  <a:gd name="T0" fmla="*/ 21 w 21"/>
                  <a:gd name="T1" fmla="*/ 9 h 14"/>
                  <a:gd name="T2" fmla="*/ 3 w 21"/>
                  <a:gd name="T3" fmla="*/ 0 h 14"/>
                  <a:gd name="T4" fmla="*/ 0 w 21"/>
                  <a:gd name="T5" fmla="*/ 5 h 14"/>
                  <a:gd name="T6" fmla="*/ 18 w 21"/>
                  <a:gd name="T7" fmla="*/ 14 h 14"/>
                  <a:gd name="T8" fmla="*/ 21 w 21"/>
                  <a:gd name="T9" fmla="*/ 9 h 14"/>
                </a:gdLst>
                <a:ahLst/>
                <a:cxnLst>
                  <a:cxn ang="0">
                    <a:pos x="T0" y="T1"/>
                  </a:cxn>
                  <a:cxn ang="0">
                    <a:pos x="T2" y="T3"/>
                  </a:cxn>
                  <a:cxn ang="0">
                    <a:pos x="T4" y="T5"/>
                  </a:cxn>
                  <a:cxn ang="0">
                    <a:pos x="T6" y="T7"/>
                  </a:cxn>
                  <a:cxn ang="0">
                    <a:pos x="T8" y="T9"/>
                  </a:cxn>
                </a:cxnLst>
                <a:rect l="0" t="0" r="r" b="b"/>
                <a:pathLst>
                  <a:path w="21" h="14">
                    <a:moveTo>
                      <a:pt x="21" y="9"/>
                    </a:moveTo>
                    <a:cubicBezTo>
                      <a:pt x="3" y="0"/>
                      <a:pt x="3" y="0"/>
                      <a:pt x="3" y="0"/>
                    </a:cubicBezTo>
                    <a:cubicBezTo>
                      <a:pt x="2" y="2"/>
                      <a:pt x="1" y="3"/>
                      <a:pt x="0" y="5"/>
                    </a:cubicBezTo>
                    <a:cubicBezTo>
                      <a:pt x="18" y="14"/>
                      <a:pt x="18" y="14"/>
                      <a:pt x="18" y="14"/>
                    </a:cubicBezTo>
                    <a:cubicBezTo>
                      <a:pt x="19" y="12"/>
                      <a:pt x="20" y="11"/>
                      <a:pt x="21"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7" name="任意多边形: 形状 38"/>
              <p:cNvSpPr/>
              <p:nvPr/>
            </p:nvSpPr>
            <p:spPr bwMode="auto">
              <a:xfrm>
                <a:off x="4207" y="1854"/>
                <a:ext cx="50" cy="33"/>
              </a:xfrm>
              <a:custGeom>
                <a:avLst/>
                <a:gdLst>
                  <a:gd name="T0" fmla="*/ 0 w 21"/>
                  <a:gd name="T1" fmla="*/ 5 h 14"/>
                  <a:gd name="T2" fmla="*/ 18 w 21"/>
                  <a:gd name="T3" fmla="*/ 14 h 14"/>
                  <a:gd name="T4" fmla="*/ 21 w 21"/>
                  <a:gd name="T5" fmla="*/ 9 h 14"/>
                  <a:gd name="T6" fmla="*/ 3 w 21"/>
                  <a:gd name="T7" fmla="*/ 0 h 14"/>
                  <a:gd name="T8" fmla="*/ 0 w 21"/>
                  <a:gd name="T9" fmla="*/ 5 h 14"/>
                </a:gdLst>
                <a:ahLst/>
                <a:cxnLst>
                  <a:cxn ang="0">
                    <a:pos x="T0" y="T1"/>
                  </a:cxn>
                  <a:cxn ang="0">
                    <a:pos x="T2" y="T3"/>
                  </a:cxn>
                  <a:cxn ang="0">
                    <a:pos x="T4" y="T5"/>
                  </a:cxn>
                  <a:cxn ang="0">
                    <a:pos x="T6" y="T7"/>
                  </a:cxn>
                  <a:cxn ang="0">
                    <a:pos x="T8" y="T9"/>
                  </a:cxn>
                </a:cxnLst>
                <a:rect l="0" t="0" r="r" b="b"/>
                <a:pathLst>
                  <a:path w="21" h="14">
                    <a:moveTo>
                      <a:pt x="0" y="5"/>
                    </a:moveTo>
                    <a:cubicBezTo>
                      <a:pt x="18" y="14"/>
                      <a:pt x="18" y="14"/>
                      <a:pt x="18" y="14"/>
                    </a:cubicBezTo>
                    <a:cubicBezTo>
                      <a:pt x="19" y="12"/>
                      <a:pt x="20" y="11"/>
                      <a:pt x="21" y="9"/>
                    </a:cubicBezTo>
                    <a:cubicBezTo>
                      <a:pt x="3" y="0"/>
                      <a:pt x="3" y="0"/>
                      <a:pt x="3" y="0"/>
                    </a:cubicBezTo>
                    <a:cubicBezTo>
                      <a:pt x="2" y="2"/>
                      <a:pt x="1" y="3"/>
                      <a:pt x="0"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8" name="任意多边形: 形状 39"/>
              <p:cNvSpPr/>
              <p:nvPr/>
            </p:nvSpPr>
            <p:spPr bwMode="auto">
              <a:xfrm>
                <a:off x="4177" y="1904"/>
                <a:ext cx="47" cy="37"/>
              </a:xfrm>
              <a:custGeom>
                <a:avLst/>
                <a:gdLst>
                  <a:gd name="T0" fmla="*/ 0 w 20"/>
                  <a:gd name="T1" fmla="*/ 4 h 16"/>
                  <a:gd name="T2" fmla="*/ 17 w 20"/>
                  <a:gd name="T3" fmla="*/ 16 h 16"/>
                  <a:gd name="T4" fmla="*/ 20 w 20"/>
                  <a:gd name="T5" fmla="*/ 12 h 16"/>
                  <a:gd name="T6" fmla="*/ 4 w 20"/>
                  <a:gd name="T7" fmla="*/ 0 h 16"/>
                  <a:gd name="T8" fmla="*/ 0 w 20"/>
                  <a:gd name="T9" fmla="*/ 4 h 16"/>
                </a:gdLst>
                <a:ahLst/>
                <a:cxnLst>
                  <a:cxn ang="0">
                    <a:pos x="T0" y="T1"/>
                  </a:cxn>
                  <a:cxn ang="0">
                    <a:pos x="T2" y="T3"/>
                  </a:cxn>
                  <a:cxn ang="0">
                    <a:pos x="T4" y="T5"/>
                  </a:cxn>
                  <a:cxn ang="0">
                    <a:pos x="T6" y="T7"/>
                  </a:cxn>
                  <a:cxn ang="0">
                    <a:pos x="T8" y="T9"/>
                  </a:cxn>
                </a:cxnLst>
                <a:rect l="0" t="0" r="r" b="b"/>
                <a:pathLst>
                  <a:path w="20" h="16">
                    <a:moveTo>
                      <a:pt x="0" y="4"/>
                    </a:moveTo>
                    <a:cubicBezTo>
                      <a:pt x="17" y="16"/>
                      <a:pt x="17" y="16"/>
                      <a:pt x="17" y="16"/>
                    </a:cubicBezTo>
                    <a:cubicBezTo>
                      <a:pt x="18" y="15"/>
                      <a:pt x="19" y="13"/>
                      <a:pt x="20" y="12"/>
                    </a:cubicBezTo>
                    <a:cubicBezTo>
                      <a:pt x="4" y="0"/>
                      <a:pt x="4" y="0"/>
                      <a:pt x="4" y="0"/>
                    </a:cubicBezTo>
                    <a:cubicBezTo>
                      <a:pt x="2" y="1"/>
                      <a:pt x="1" y="3"/>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9" name="任意多边形: 形状 40"/>
              <p:cNvSpPr/>
              <p:nvPr/>
            </p:nvSpPr>
            <p:spPr bwMode="auto">
              <a:xfrm>
                <a:off x="3546" y="1445"/>
                <a:ext cx="47" cy="38"/>
              </a:xfrm>
              <a:custGeom>
                <a:avLst/>
                <a:gdLst>
                  <a:gd name="T0" fmla="*/ 20 w 20"/>
                  <a:gd name="T1" fmla="*/ 12 h 16"/>
                  <a:gd name="T2" fmla="*/ 3 w 20"/>
                  <a:gd name="T3" fmla="*/ 0 h 16"/>
                  <a:gd name="T4" fmla="*/ 0 w 20"/>
                  <a:gd name="T5" fmla="*/ 4 h 16"/>
                  <a:gd name="T6" fmla="*/ 16 w 20"/>
                  <a:gd name="T7" fmla="*/ 16 h 16"/>
                  <a:gd name="T8" fmla="*/ 20 w 20"/>
                  <a:gd name="T9" fmla="*/ 12 h 16"/>
                </a:gdLst>
                <a:ahLst/>
                <a:cxnLst>
                  <a:cxn ang="0">
                    <a:pos x="T0" y="T1"/>
                  </a:cxn>
                  <a:cxn ang="0">
                    <a:pos x="T2" y="T3"/>
                  </a:cxn>
                  <a:cxn ang="0">
                    <a:pos x="T4" y="T5"/>
                  </a:cxn>
                  <a:cxn ang="0">
                    <a:pos x="T6" y="T7"/>
                  </a:cxn>
                  <a:cxn ang="0">
                    <a:pos x="T8" y="T9"/>
                  </a:cxn>
                </a:cxnLst>
                <a:rect l="0" t="0" r="r" b="b"/>
                <a:pathLst>
                  <a:path w="20" h="16">
                    <a:moveTo>
                      <a:pt x="20" y="12"/>
                    </a:moveTo>
                    <a:cubicBezTo>
                      <a:pt x="3" y="0"/>
                      <a:pt x="3" y="0"/>
                      <a:pt x="3" y="0"/>
                    </a:cubicBezTo>
                    <a:cubicBezTo>
                      <a:pt x="2" y="1"/>
                      <a:pt x="1" y="3"/>
                      <a:pt x="0" y="4"/>
                    </a:cubicBezTo>
                    <a:cubicBezTo>
                      <a:pt x="16" y="16"/>
                      <a:pt x="16" y="16"/>
                      <a:pt x="16" y="16"/>
                    </a:cubicBezTo>
                    <a:cubicBezTo>
                      <a:pt x="17" y="15"/>
                      <a:pt x="19" y="13"/>
                      <a:pt x="20"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0" name="任意多边形: 形状 41"/>
              <p:cNvSpPr/>
              <p:nvPr/>
            </p:nvSpPr>
            <p:spPr bwMode="auto">
              <a:xfrm>
                <a:off x="3636" y="1356"/>
                <a:ext cx="40" cy="45"/>
              </a:xfrm>
              <a:custGeom>
                <a:avLst/>
                <a:gdLst>
                  <a:gd name="T0" fmla="*/ 17 w 17"/>
                  <a:gd name="T1" fmla="*/ 16 h 19"/>
                  <a:gd name="T2" fmla="*/ 5 w 17"/>
                  <a:gd name="T3" fmla="*/ 0 h 19"/>
                  <a:gd name="T4" fmla="*/ 0 w 17"/>
                  <a:gd name="T5" fmla="*/ 3 h 19"/>
                  <a:gd name="T6" fmla="*/ 12 w 17"/>
                  <a:gd name="T7" fmla="*/ 19 h 19"/>
                  <a:gd name="T8" fmla="*/ 17 w 17"/>
                  <a:gd name="T9" fmla="*/ 16 h 19"/>
                </a:gdLst>
                <a:ahLst/>
                <a:cxnLst>
                  <a:cxn ang="0">
                    <a:pos x="T0" y="T1"/>
                  </a:cxn>
                  <a:cxn ang="0">
                    <a:pos x="T2" y="T3"/>
                  </a:cxn>
                  <a:cxn ang="0">
                    <a:pos x="T4" y="T5"/>
                  </a:cxn>
                  <a:cxn ang="0">
                    <a:pos x="T6" y="T7"/>
                  </a:cxn>
                  <a:cxn ang="0">
                    <a:pos x="T8" y="T9"/>
                  </a:cxn>
                </a:cxnLst>
                <a:rect l="0" t="0" r="r" b="b"/>
                <a:pathLst>
                  <a:path w="17" h="19">
                    <a:moveTo>
                      <a:pt x="17" y="16"/>
                    </a:moveTo>
                    <a:cubicBezTo>
                      <a:pt x="5" y="0"/>
                      <a:pt x="5" y="0"/>
                      <a:pt x="5" y="0"/>
                    </a:cubicBezTo>
                    <a:cubicBezTo>
                      <a:pt x="3" y="1"/>
                      <a:pt x="2" y="2"/>
                      <a:pt x="0" y="3"/>
                    </a:cubicBezTo>
                    <a:cubicBezTo>
                      <a:pt x="12" y="19"/>
                      <a:pt x="12" y="19"/>
                      <a:pt x="12" y="19"/>
                    </a:cubicBezTo>
                    <a:cubicBezTo>
                      <a:pt x="14" y="18"/>
                      <a:pt x="15" y="17"/>
                      <a:pt x="17"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1" name="任意多边形: 形状 42"/>
              <p:cNvSpPr/>
              <p:nvPr/>
            </p:nvSpPr>
            <p:spPr bwMode="auto">
              <a:xfrm>
                <a:off x="4094" y="1986"/>
                <a:ext cx="40" cy="45"/>
              </a:xfrm>
              <a:custGeom>
                <a:avLst/>
                <a:gdLst>
                  <a:gd name="T0" fmla="*/ 0 w 17"/>
                  <a:gd name="T1" fmla="*/ 3 h 19"/>
                  <a:gd name="T2" fmla="*/ 12 w 17"/>
                  <a:gd name="T3" fmla="*/ 19 h 19"/>
                  <a:gd name="T4" fmla="*/ 17 w 17"/>
                  <a:gd name="T5" fmla="*/ 16 h 19"/>
                  <a:gd name="T6" fmla="*/ 5 w 17"/>
                  <a:gd name="T7" fmla="*/ 0 h 19"/>
                  <a:gd name="T8" fmla="*/ 0 w 17"/>
                  <a:gd name="T9" fmla="*/ 3 h 19"/>
                </a:gdLst>
                <a:ahLst/>
                <a:cxnLst>
                  <a:cxn ang="0">
                    <a:pos x="T0" y="T1"/>
                  </a:cxn>
                  <a:cxn ang="0">
                    <a:pos x="T2" y="T3"/>
                  </a:cxn>
                  <a:cxn ang="0">
                    <a:pos x="T4" y="T5"/>
                  </a:cxn>
                  <a:cxn ang="0">
                    <a:pos x="T6" y="T7"/>
                  </a:cxn>
                  <a:cxn ang="0">
                    <a:pos x="T8" y="T9"/>
                  </a:cxn>
                </a:cxnLst>
                <a:rect l="0" t="0" r="r" b="b"/>
                <a:pathLst>
                  <a:path w="17" h="19">
                    <a:moveTo>
                      <a:pt x="0" y="3"/>
                    </a:moveTo>
                    <a:cubicBezTo>
                      <a:pt x="12" y="19"/>
                      <a:pt x="12" y="19"/>
                      <a:pt x="12" y="19"/>
                    </a:cubicBezTo>
                    <a:cubicBezTo>
                      <a:pt x="14" y="18"/>
                      <a:pt x="15" y="17"/>
                      <a:pt x="17" y="16"/>
                    </a:cubicBezTo>
                    <a:cubicBezTo>
                      <a:pt x="5" y="0"/>
                      <a:pt x="5" y="0"/>
                      <a:pt x="5" y="0"/>
                    </a:cubicBezTo>
                    <a:cubicBezTo>
                      <a:pt x="3" y="1"/>
                      <a:pt x="2" y="2"/>
                      <a:pt x="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2" name="任意多边形: 形状 43"/>
              <p:cNvSpPr/>
              <p:nvPr/>
            </p:nvSpPr>
            <p:spPr bwMode="auto">
              <a:xfrm>
                <a:off x="4045" y="2017"/>
                <a:ext cx="33" cy="47"/>
              </a:xfrm>
              <a:custGeom>
                <a:avLst/>
                <a:gdLst>
                  <a:gd name="T0" fmla="*/ 0 w 14"/>
                  <a:gd name="T1" fmla="*/ 2 h 20"/>
                  <a:gd name="T2" fmla="*/ 10 w 14"/>
                  <a:gd name="T3" fmla="*/ 20 h 20"/>
                  <a:gd name="T4" fmla="*/ 14 w 14"/>
                  <a:gd name="T5" fmla="*/ 18 h 20"/>
                  <a:gd name="T6" fmla="*/ 5 w 14"/>
                  <a:gd name="T7" fmla="*/ 0 h 20"/>
                  <a:gd name="T8" fmla="*/ 0 w 14"/>
                  <a:gd name="T9" fmla="*/ 2 h 20"/>
                </a:gdLst>
                <a:ahLst/>
                <a:cxnLst>
                  <a:cxn ang="0">
                    <a:pos x="T0" y="T1"/>
                  </a:cxn>
                  <a:cxn ang="0">
                    <a:pos x="T2" y="T3"/>
                  </a:cxn>
                  <a:cxn ang="0">
                    <a:pos x="T4" y="T5"/>
                  </a:cxn>
                  <a:cxn ang="0">
                    <a:pos x="T6" y="T7"/>
                  </a:cxn>
                  <a:cxn ang="0">
                    <a:pos x="T8" y="T9"/>
                  </a:cxn>
                </a:cxnLst>
                <a:rect l="0" t="0" r="r" b="b"/>
                <a:pathLst>
                  <a:path w="14" h="20">
                    <a:moveTo>
                      <a:pt x="0" y="2"/>
                    </a:moveTo>
                    <a:cubicBezTo>
                      <a:pt x="10" y="20"/>
                      <a:pt x="10" y="20"/>
                      <a:pt x="10" y="20"/>
                    </a:cubicBezTo>
                    <a:cubicBezTo>
                      <a:pt x="11" y="20"/>
                      <a:pt x="13" y="19"/>
                      <a:pt x="14" y="18"/>
                    </a:cubicBezTo>
                    <a:cubicBezTo>
                      <a:pt x="5" y="0"/>
                      <a:pt x="5" y="0"/>
                      <a:pt x="5" y="0"/>
                    </a:cubicBezTo>
                    <a:cubicBezTo>
                      <a:pt x="4" y="1"/>
                      <a:pt x="2" y="2"/>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3" name="任意多边形: 形状 44"/>
              <p:cNvSpPr/>
              <p:nvPr/>
            </p:nvSpPr>
            <p:spPr bwMode="auto">
              <a:xfrm>
                <a:off x="3690" y="1323"/>
                <a:ext cx="36" cy="47"/>
              </a:xfrm>
              <a:custGeom>
                <a:avLst/>
                <a:gdLst>
                  <a:gd name="T0" fmla="*/ 15 w 15"/>
                  <a:gd name="T1" fmla="*/ 18 h 20"/>
                  <a:gd name="T2" fmla="*/ 5 w 15"/>
                  <a:gd name="T3" fmla="*/ 0 h 20"/>
                  <a:gd name="T4" fmla="*/ 0 w 15"/>
                  <a:gd name="T5" fmla="*/ 2 h 20"/>
                  <a:gd name="T6" fmla="*/ 10 w 15"/>
                  <a:gd name="T7" fmla="*/ 20 h 20"/>
                  <a:gd name="T8" fmla="*/ 15 w 15"/>
                  <a:gd name="T9" fmla="*/ 18 h 20"/>
                </a:gdLst>
                <a:ahLst/>
                <a:cxnLst>
                  <a:cxn ang="0">
                    <a:pos x="T0" y="T1"/>
                  </a:cxn>
                  <a:cxn ang="0">
                    <a:pos x="T2" y="T3"/>
                  </a:cxn>
                  <a:cxn ang="0">
                    <a:pos x="T4" y="T5"/>
                  </a:cxn>
                  <a:cxn ang="0">
                    <a:pos x="T6" y="T7"/>
                  </a:cxn>
                  <a:cxn ang="0">
                    <a:pos x="T8" y="T9"/>
                  </a:cxn>
                </a:cxnLst>
                <a:rect l="0" t="0" r="r" b="b"/>
                <a:pathLst>
                  <a:path w="15" h="20">
                    <a:moveTo>
                      <a:pt x="15" y="18"/>
                    </a:moveTo>
                    <a:cubicBezTo>
                      <a:pt x="5" y="0"/>
                      <a:pt x="5" y="0"/>
                      <a:pt x="5" y="0"/>
                    </a:cubicBezTo>
                    <a:cubicBezTo>
                      <a:pt x="4" y="1"/>
                      <a:pt x="2" y="1"/>
                      <a:pt x="0" y="2"/>
                    </a:cubicBezTo>
                    <a:cubicBezTo>
                      <a:pt x="10" y="20"/>
                      <a:pt x="10" y="20"/>
                      <a:pt x="10" y="20"/>
                    </a:cubicBezTo>
                    <a:cubicBezTo>
                      <a:pt x="11" y="19"/>
                      <a:pt x="13" y="18"/>
                      <a:pt x="15"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4" name="任意多边形: 形状 45"/>
              <p:cNvSpPr/>
              <p:nvPr/>
            </p:nvSpPr>
            <p:spPr bwMode="auto">
              <a:xfrm>
                <a:off x="3752" y="1299"/>
                <a:ext cx="26" cy="47"/>
              </a:xfrm>
              <a:custGeom>
                <a:avLst/>
                <a:gdLst>
                  <a:gd name="T0" fmla="*/ 11 w 11"/>
                  <a:gd name="T1" fmla="*/ 19 h 20"/>
                  <a:gd name="T2" fmla="*/ 5 w 11"/>
                  <a:gd name="T3" fmla="*/ 0 h 20"/>
                  <a:gd name="T4" fmla="*/ 0 w 11"/>
                  <a:gd name="T5" fmla="*/ 1 h 20"/>
                  <a:gd name="T6" fmla="*/ 6 w 11"/>
                  <a:gd name="T7" fmla="*/ 20 h 20"/>
                  <a:gd name="T8" fmla="*/ 11 w 11"/>
                  <a:gd name="T9" fmla="*/ 19 h 20"/>
                </a:gdLst>
                <a:ahLst/>
                <a:cxnLst>
                  <a:cxn ang="0">
                    <a:pos x="T0" y="T1"/>
                  </a:cxn>
                  <a:cxn ang="0">
                    <a:pos x="T2" y="T3"/>
                  </a:cxn>
                  <a:cxn ang="0">
                    <a:pos x="T4" y="T5"/>
                  </a:cxn>
                  <a:cxn ang="0">
                    <a:pos x="T6" y="T7"/>
                  </a:cxn>
                  <a:cxn ang="0">
                    <a:pos x="T8" y="T9"/>
                  </a:cxn>
                </a:cxnLst>
                <a:rect l="0" t="0" r="r" b="b"/>
                <a:pathLst>
                  <a:path w="11" h="20">
                    <a:moveTo>
                      <a:pt x="11" y="19"/>
                    </a:moveTo>
                    <a:cubicBezTo>
                      <a:pt x="5" y="0"/>
                      <a:pt x="5" y="0"/>
                      <a:pt x="5" y="0"/>
                    </a:cubicBezTo>
                    <a:cubicBezTo>
                      <a:pt x="3" y="0"/>
                      <a:pt x="1" y="1"/>
                      <a:pt x="0" y="1"/>
                    </a:cubicBezTo>
                    <a:cubicBezTo>
                      <a:pt x="6" y="20"/>
                      <a:pt x="6" y="20"/>
                      <a:pt x="6" y="20"/>
                    </a:cubicBezTo>
                    <a:cubicBezTo>
                      <a:pt x="8" y="20"/>
                      <a:pt x="9" y="19"/>
                      <a:pt x="11"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5" name="任意多边形: 形状 46"/>
              <p:cNvSpPr/>
              <p:nvPr/>
            </p:nvSpPr>
            <p:spPr bwMode="auto">
              <a:xfrm>
                <a:off x="3993" y="2040"/>
                <a:ext cx="26" cy="50"/>
              </a:xfrm>
              <a:custGeom>
                <a:avLst/>
                <a:gdLst>
                  <a:gd name="T0" fmla="*/ 0 w 11"/>
                  <a:gd name="T1" fmla="*/ 1 h 21"/>
                  <a:gd name="T2" fmla="*/ 6 w 11"/>
                  <a:gd name="T3" fmla="*/ 21 h 21"/>
                  <a:gd name="T4" fmla="*/ 11 w 11"/>
                  <a:gd name="T5" fmla="*/ 19 h 21"/>
                  <a:gd name="T6" fmla="*/ 5 w 11"/>
                  <a:gd name="T7" fmla="*/ 0 h 21"/>
                  <a:gd name="T8" fmla="*/ 0 w 11"/>
                  <a:gd name="T9" fmla="*/ 1 h 21"/>
                </a:gdLst>
                <a:ahLst/>
                <a:cxnLst>
                  <a:cxn ang="0">
                    <a:pos x="T0" y="T1"/>
                  </a:cxn>
                  <a:cxn ang="0">
                    <a:pos x="T2" y="T3"/>
                  </a:cxn>
                  <a:cxn ang="0">
                    <a:pos x="T4" y="T5"/>
                  </a:cxn>
                  <a:cxn ang="0">
                    <a:pos x="T6" y="T7"/>
                  </a:cxn>
                  <a:cxn ang="0">
                    <a:pos x="T8" y="T9"/>
                  </a:cxn>
                </a:cxnLst>
                <a:rect l="0" t="0" r="r" b="b"/>
                <a:pathLst>
                  <a:path w="11" h="21">
                    <a:moveTo>
                      <a:pt x="0" y="1"/>
                    </a:moveTo>
                    <a:cubicBezTo>
                      <a:pt x="6" y="21"/>
                      <a:pt x="6" y="21"/>
                      <a:pt x="6" y="21"/>
                    </a:cubicBezTo>
                    <a:cubicBezTo>
                      <a:pt x="8" y="20"/>
                      <a:pt x="9" y="19"/>
                      <a:pt x="11" y="19"/>
                    </a:cubicBezTo>
                    <a:cubicBezTo>
                      <a:pt x="5" y="0"/>
                      <a:pt x="5" y="0"/>
                      <a:pt x="5" y="0"/>
                    </a:cubicBezTo>
                    <a:cubicBezTo>
                      <a:pt x="3" y="0"/>
                      <a:pt x="2"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6" name="任意多边形: 形状 47"/>
              <p:cNvSpPr/>
              <p:nvPr/>
            </p:nvSpPr>
            <p:spPr bwMode="auto">
              <a:xfrm>
                <a:off x="3936" y="2055"/>
                <a:ext cx="21" cy="47"/>
              </a:xfrm>
              <a:custGeom>
                <a:avLst/>
                <a:gdLst>
                  <a:gd name="T0" fmla="*/ 0 w 9"/>
                  <a:gd name="T1" fmla="*/ 1 h 20"/>
                  <a:gd name="T2" fmla="*/ 3 w 9"/>
                  <a:gd name="T3" fmla="*/ 20 h 20"/>
                  <a:gd name="T4" fmla="*/ 9 w 9"/>
                  <a:gd name="T5" fmla="*/ 20 h 20"/>
                  <a:gd name="T6" fmla="*/ 5 w 9"/>
                  <a:gd name="T7" fmla="*/ 0 h 20"/>
                  <a:gd name="T8" fmla="*/ 0 w 9"/>
                  <a:gd name="T9" fmla="*/ 1 h 20"/>
                </a:gdLst>
                <a:ahLst/>
                <a:cxnLst>
                  <a:cxn ang="0">
                    <a:pos x="T0" y="T1"/>
                  </a:cxn>
                  <a:cxn ang="0">
                    <a:pos x="T2" y="T3"/>
                  </a:cxn>
                  <a:cxn ang="0">
                    <a:pos x="T4" y="T5"/>
                  </a:cxn>
                  <a:cxn ang="0">
                    <a:pos x="T6" y="T7"/>
                  </a:cxn>
                  <a:cxn ang="0">
                    <a:pos x="T8" y="T9"/>
                  </a:cxn>
                </a:cxnLst>
                <a:rect l="0" t="0" r="r" b="b"/>
                <a:pathLst>
                  <a:path w="9" h="20">
                    <a:moveTo>
                      <a:pt x="0" y="1"/>
                    </a:moveTo>
                    <a:cubicBezTo>
                      <a:pt x="3" y="20"/>
                      <a:pt x="3" y="20"/>
                      <a:pt x="3" y="20"/>
                    </a:cubicBezTo>
                    <a:cubicBezTo>
                      <a:pt x="5" y="20"/>
                      <a:pt x="7" y="20"/>
                      <a:pt x="9" y="20"/>
                    </a:cubicBezTo>
                    <a:cubicBezTo>
                      <a:pt x="5" y="0"/>
                      <a:pt x="5" y="0"/>
                      <a:pt x="5" y="0"/>
                    </a:cubicBezTo>
                    <a:cubicBezTo>
                      <a:pt x="4" y="0"/>
                      <a:pt x="2" y="0"/>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7" name="任意多边形: 形状 48"/>
              <p:cNvSpPr/>
              <p:nvPr/>
            </p:nvSpPr>
            <p:spPr bwMode="auto">
              <a:xfrm>
                <a:off x="3813" y="1285"/>
                <a:ext cx="21" cy="47"/>
              </a:xfrm>
              <a:custGeom>
                <a:avLst/>
                <a:gdLst>
                  <a:gd name="T0" fmla="*/ 9 w 9"/>
                  <a:gd name="T1" fmla="*/ 19 h 20"/>
                  <a:gd name="T2" fmla="*/ 6 w 9"/>
                  <a:gd name="T3" fmla="*/ 0 h 20"/>
                  <a:gd name="T4" fmla="*/ 0 w 9"/>
                  <a:gd name="T5" fmla="*/ 1 h 20"/>
                  <a:gd name="T6" fmla="*/ 3 w 9"/>
                  <a:gd name="T7" fmla="*/ 20 h 20"/>
                  <a:gd name="T8" fmla="*/ 9 w 9"/>
                  <a:gd name="T9" fmla="*/ 19 h 20"/>
                </a:gdLst>
                <a:ahLst/>
                <a:cxnLst>
                  <a:cxn ang="0">
                    <a:pos x="T0" y="T1"/>
                  </a:cxn>
                  <a:cxn ang="0">
                    <a:pos x="T2" y="T3"/>
                  </a:cxn>
                  <a:cxn ang="0">
                    <a:pos x="T4" y="T5"/>
                  </a:cxn>
                  <a:cxn ang="0">
                    <a:pos x="T6" y="T7"/>
                  </a:cxn>
                  <a:cxn ang="0">
                    <a:pos x="T8" y="T9"/>
                  </a:cxn>
                </a:cxnLst>
                <a:rect l="0" t="0" r="r" b="b"/>
                <a:pathLst>
                  <a:path w="9" h="20">
                    <a:moveTo>
                      <a:pt x="9" y="19"/>
                    </a:moveTo>
                    <a:cubicBezTo>
                      <a:pt x="6" y="0"/>
                      <a:pt x="6" y="0"/>
                      <a:pt x="6" y="0"/>
                    </a:cubicBezTo>
                    <a:cubicBezTo>
                      <a:pt x="4" y="0"/>
                      <a:pt x="2" y="0"/>
                      <a:pt x="0" y="1"/>
                    </a:cubicBezTo>
                    <a:cubicBezTo>
                      <a:pt x="3" y="20"/>
                      <a:pt x="3" y="20"/>
                      <a:pt x="3" y="20"/>
                    </a:cubicBezTo>
                    <a:cubicBezTo>
                      <a:pt x="5" y="20"/>
                      <a:pt x="7" y="20"/>
                      <a:pt x="9"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8" name="任意多边形: 形状 49"/>
              <p:cNvSpPr/>
              <p:nvPr/>
            </p:nvSpPr>
            <p:spPr bwMode="auto">
              <a:xfrm>
                <a:off x="3874" y="1280"/>
                <a:ext cx="22" cy="76"/>
              </a:xfrm>
              <a:custGeom>
                <a:avLst/>
                <a:gdLst>
                  <a:gd name="T0" fmla="*/ 4 w 9"/>
                  <a:gd name="T1" fmla="*/ 32 h 32"/>
                  <a:gd name="T2" fmla="*/ 9 w 9"/>
                  <a:gd name="T3" fmla="*/ 32 h 32"/>
                  <a:gd name="T4" fmla="*/ 9 w 9"/>
                  <a:gd name="T5" fmla="*/ 0 h 32"/>
                  <a:gd name="T6" fmla="*/ 4 w 9"/>
                  <a:gd name="T7" fmla="*/ 0 h 32"/>
                  <a:gd name="T8" fmla="*/ 0 w 9"/>
                  <a:gd name="T9" fmla="*/ 0 h 32"/>
                  <a:gd name="T10" fmla="*/ 0 w 9"/>
                  <a:gd name="T11" fmla="*/ 32 h 32"/>
                  <a:gd name="T12" fmla="*/ 4 w 9"/>
                  <a:gd name="T13" fmla="*/ 32 h 32"/>
                </a:gdLst>
                <a:ahLst/>
                <a:cxnLst>
                  <a:cxn ang="0">
                    <a:pos x="T0" y="T1"/>
                  </a:cxn>
                  <a:cxn ang="0">
                    <a:pos x="T2" y="T3"/>
                  </a:cxn>
                  <a:cxn ang="0">
                    <a:pos x="T4" y="T5"/>
                  </a:cxn>
                  <a:cxn ang="0">
                    <a:pos x="T6" y="T7"/>
                  </a:cxn>
                  <a:cxn ang="0">
                    <a:pos x="T8" y="T9"/>
                  </a:cxn>
                  <a:cxn ang="0">
                    <a:pos x="T10" y="T11"/>
                  </a:cxn>
                  <a:cxn ang="0">
                    <a:pos x="T12" y="T13"/>
                  </a:cxn>
                </a:cxnLst>
                <a:rect l="0" t="0" r="r" b="b"/>
                <a:pathLst>
                  <a:path w="9" h="32">
                    <a:moveTo>
                      <a:pt x="4" y="32"/>
                    </a:moveTo>
                    <a:cubicBezTo>
                      <a:pt x="6" y="32"/>
                      <a:pt x="7" y="32"/>
                      <a:pt x="9" y="32"/>
                    </a:cubicBezTo>
                    <a:cubicBezTo>
                      <a:pt x="9" y="0"/>
                      <a:pt x="9" y="0"/>
                      <a:pt x="9" y="0"/>
                    </a:cubicBezTo>
                    <a:cubicBezTo>
                      <a:pt x="7" y="0"/>
                      <a:pt x="6" y="0"/>
                      <a:pt x="4" y="0"/>
                    </a:cubicBezTo>
                    <a:cubicBezTo>
                      <a:pt x="3" y="0"/>
                      <a:pt x="2" y="0"/>
                      <a:pt x="0" y="0"/>
                    </a:cubicBezTo>
                    <a:cubicBezTo>
                      <a:pt x="0" y="32"/>
                      <a:pt x="0" y="32"/>
                      <a:pt x="0" y="32"/>
                    </a:cubicBezTo>
                    <a:cubicBezTo>
                      <a:pt x="2" y="32"/>
                      <a:pt x="3" y="32"/>
                      <a:pt x="4" y="3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9" name="任意多边形: 形状 50"/>
              <p:cNvSpPr/>
              <p:nvPr/>
            </p:nvSpPr>
            <p:spPr bwMode="auto">
              <a:xfrm>
                <a:off x="3874" y="2031"/>
                <a:ext cx="22" cy="76"/>
              </a:xfrm>
              <a:custGeom>
                <a:avLst/>
                <a:gdLst>
                  <a:gd name="T0" fmla="*/ 4 w 9"/>
                  <a:gd name="T1" fmla="*/ 0 h 32"/>
                  <a:gd name="T2" fmla="*/ 0 w 9"/>
                  <a:gd name="T3" fmla="*/ 0 h 32"/>
                  <a:gd name="T4" fmla="*/ 0 w 9"/>
                  <a:gd name="T5" fmla="*/ 32 h 32"/>
                  <a:gd name="T6" fmla="*/ 4 w 9"/>
                  <a:gd name="T7" fmla="*/ 32 h 32"/>
                  <a:gd name="T8" fmla="*/ 9 w 9"/>
                  <a:gd name="T9" fmla="*/ 32 h 32"/>
                  <a:gd name="T10" fmla="*/ 9 w 9"/>
                  <a:gd name="T11" fmla="*/ 0 h 32"/>
                  <a:gd name="T12" fmla="*/ 4 w 9"/>
                  <a:gd name="T13" fmla="*/ 0 h 32"/>
                </a:gdLst>
                <a:ahLst/>
                <a:cxnLst>
                  <a:cxn ang="0">
                    <a:pos x="T0" y="T1"/>
                  </a:cxn>
                  <a:cxn ang="0">
                    <a:pos x="T2" y="T3"/>
                  </a:cxn>
                  <a:cxn ang="0">
                    <a:pos x="T4" y="T5"/>
                  </a:cxn>
                  <a:cxn ang="0">
                    <a:pos x="T6" y="T7"/>
                  </a:cxn>
                  <a:cxn ang="0">
                    <a:pos x="T8" y="T9"/>
                  </a:cxn>
                  <a:cxn ang="0">
                    <a:pos x="T10" y="T11"/>
                  </a:cxn>
                  <a:cxn ang="0">
                    <a:pos x="T12" y="T13"/>
                  </a:cxn>
                </a:cxnLst>
                <a:rect l="0" t="0" r="r" b="b"/>
                <a:pathLst>
                  <a:path w="9" h="32">
                    <a:moveTo>
                      <a:pt x="4" y="0"/>
                    </a:moveTo>
                    <a:cubicBezTo>
                      <a:pt x="3" y="0"/>
                      <a:pt x="2" y="0"/>
                      <a:pt x="0" y="0"/>
                    </a:cubicBezTo>
                    <a:cubicBezTo>
                      <a:pt x="0" y="32"/>
                      <a:pt x="0" y="32"/>
                      <a:pt x="0" y="32"/>
                    </a:cubicBezTo>
                    <a:cubicBezTo>
                      <a:pt x="2" y="32"/>
                      <a:pt x="3" y="32"/>
                      <a:pt x="4" y="32"/>
                    </a:cubicBezTo>
                    <a:cubicBezTo>
                      <a:pt x="6" y="32"/>
                      <a:pt x="7" y="32"/>
                      <a:pt x="9" y="32"/>
                    </a:cubicBezTo>
                    <a:cubicBezTo>
                      <a:pt x="9" y="0"/>
                      <a:pt x="9" y="0"/>
                      <a:pt x="9" y="0"/>
                    </a:cubicBezTo>
                    <a:cubicBezTo>
                      <a:pt x="7" y="0"/>
                      <a:pt x="6" y="0"/>
                      <a:pt x="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0" name="任意多边形: 形状 51"/>
              <p:cNvSpPr/>
              <p:nvPr/>
            </p:nvSpPr>
            <p:spPr bwMode="auto">
              <a:xfrm>
                <a:off x="4118" y="1393"/>
                <a:ext cx="66" cy="69"/>
              </a:xfrm>
              <a:custGeom>
                <a:avLst/>
                <a:gdLst>
                  <a:gd name="T0" fmla="*/ 6 w 28"/>
                  <a:gd name="T1" fmla="*/ 29 h 29"/>
                  <a:gd name="T2" fmla="*/ 28 w 28"/>
                  <a:gd name="T3" fmla="*/ 6 h 29"/>
                  <a:gd name="T4" fmla="*/ 22 w 28"/>
                  <a:gd name="T5" fmla="*/ 0 h 29"/>
                  <a:gd name="T6" fmla="*/ 0 w 28"/>
                  <a:gd name="T7" fmla="*/ 23 h 29"/>
                  <a:gd name="T8" fmla="*/ 6 w 28"/>
                  <a:gd name="T9" fmla="*/ 29 h 29"/>
                </a:gdLst>
                <a:ahLst/>
                <a:cxnLst>
                  <a:cxn ang="0">
                    <a:pos x="T0" y="T1"/>
                  </a:cxn>
                  <a:cxn ang="0">
                    <a:pos x="T2" y="T3"/>
                  </a:cxn>
                  <a:cxn ang="0">
                    <a:pos x="T4" y="T5"/>
                  </a:cxn>
                  <a:cxn ang="0">
                    <a:pos x="T6" y="T7"/>
                  </a:cxn>
                  <a:cxn ang="0">
                    <a:pos x="T8" y="T9"/>
                  </a:cxn>
                </a:cxnLst>
                <a:rect l="0" t="0" r="r" b="b"/>
                <a:pathLst>
                  <a:path w="28" h="29">
                    <a:moveTo>
                      <a:pt x="6" y="29"/>
                    </a:moveTo>
                    <a:cubicBezTo>
                      <a:pt x="28" y="6"/>
                      <a:pt x="28" y="6"/>
                      <a:pt x="28" y="6"/>
                    </a:cubicBezTo>
                    <a:cubicBezTo>
                      <a:pt x="26" y="4"/>
                      <a:pt x="24" y="2"/>
                      <a:pt x="22" y="0"/>
                    </a:cubicBezTo>
                    <a:cubicBezTo>
                      <a:pt x="0" y="23"/>
                      <a:pt x="0" y="23"/>
                      <a:pt x="0" y="23"/>
                    </a:cubicBezTo>
                    <a:cubicBezTo>
                      <a:pt x="2" y="25"/>
                      <a:pt x="4" y="27"/>
                      <a:pt x="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1" name="任意多边形: 形状 52"/>
              <p:cNvSpPr/>
              <p:nvPr/>
            </p:nvSpPr>
            <p:spPr bwMode="auto">
              <a:xfrm>
                <a:off x="3586" y="1925"/>
                <a:ext cx="67" cy="68"/>
              </a:xfrm>
              <a:custGeom>
                <a:avLst/>
                <a:gdLst>
                  <a:gd name="T0" fmla="*/ 22 w 28"/>
                  <a:gd name="T1" fmla="*/ 0 h 29"/>
                  <a:gd name="T2" fmla="*/ 0 w 28"/>
                  <a:gd name="T3" fmla="*/ 23 h 29"/>
                  <a:gd name="T4" fmla="*/ 6 w 28"/>
                  <a:gd name="T5" fmla="*/ 29 h 29"/>
                  <a:gd name="T6" fmla="*/ 28 w 28"/>
                  <a:gd name="T7" fmla="*/ 6 h 29"/>
                  <a:gd name="T8" fmla="*/ 22 w 28"/>
                  <a:gd name="T9" fmla="*/ 0 h 29"/>
                </a:gdLst>
                <a:ahLst/>
                <a:cxnLst>
                  <a:cxn ang="0">
                    <a:pos x="T0" y="T1"/>
                  </a:cxn>
                  <a:cxn ang="0">
                    <a:pos x="T2" y="T3"/>
                  </a:cxn>
                  <a:cxn ang="0">
                    <a:pos x="T4" y="T5"/>
                  </a:cxn>
                  <a:cxn ang="0">
                    <a:pos x="T6" y="T7"/>
                  </a:cxn>
                  <a:cxn ang="0">
                    <a:pos x="T8" y="T9"/>
                  </a:cxn>
                </a:cxnLst>
                <a:rect l="0" t="0" r="r" b="b"/>
                <a:pathLst>
                  <a:path w="28" h="29">
                    <a:moveTo>
                      <a:pt x="22" y="0"/>
                    </a:moveTo>
                    <a:cubicBezTo>
                      <a:pt x="0" y="23"/>
                      <a:pt x="0" y="23"/>
                      <a:pt x="0" y="23"/>
                    </a:cubicBezTo>
                    <a:cubicBezTo>
                      <a:pt x="2" y="25"/>
                      <a:pt x="4" y="27"/>
                      <a:pt x="6" y="29"/>
                    </a:cubicBezTo>
                    <a:cubicBezTo>
                      <a:pt x="28" y="6"/>
                      <a:pt x="28" y="6"/>
                      <a:pt x="28" y="6"/>
                    </a:cubicBezTo>
                    <a:cubicBezTo>
                      <a:pt x="26" y="4"/>
                      <a:pt x="24" y="2"/>
                      <a:pt x="2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2" name="任意多边形: 形状 53"/>
              <p:cNvSpPr/>
              <p:nvPr/>
            </p:nvSpPr>
            <p:spPr bwMode="auto">
              <a:xfrm>
                <a:off x="3471" y="1684"/>
                <a:ext cx="75" cy="19"/>
              </a:xfrm>
              <a:custGeom>
                <a:avLst/>
                <a:gdLst>
                  <a:gd name="T0" fmla="*/ 32 w 32"/>
                  <a:gd name="T1" fmla="*/ 4 h 8"/>
                  <a:gd name="T2" fmla="*/ 32 w 32"/>
                  <a:gd name="T3" fmla="*/ 0 h 8"/>
                  <a:gd name="T4" fmla="*/ 0 w 32"/>
                  <a:gd name="T5" fmla="*/ 0 h 8"/>
                  <a:gd name="T6" fmla="*/ 0 w 32"/>
                  <a:gd name="T7" fmla="*/ 4 h 8"/>
                  <a:gd name="T8" fmla="*/ 0 w 32"/>
                  <a:gd name="T9" fmla="*/ 8 h 8"/>
                  <a:gd name="T10" fmla="*/ 32 w 32"/>
                  <a:gd name="T11" fmla="*/ 8 h 8"/>
                  <a:gd name="T12" fmla="*/ 32 w 32"/>
                  <a:gd name="T13" fmla="*/ 4 h 8"/>
                </a:gdLst>
                <a:ahLst/>
                <a:cxnLst>
                  <a:cxn ang="0">
                    <a:pos x="T0" y="T1"/>
                  </a:cxn>
                  <a:cxn ang="0">
                    <a:pos x="T2" y="T3"/>
                  </a:cxn>
                  <a:cxn ang="0">
                    <a:pos x="T4" y="T5"/>
                  </a:cxn>
                  <a:cxn ang="0">
                    <a:pos x="T6" y="T7"/>
                  </a:cxn>
                  <a:cxn ang="0">
                    <a:pos x="T8" y="T9"/>
                  </a:cxn>
                  <a:cxn ang="0">
                    <a:pos x="T10" y="T11"/>
                  </a:cxn>
                  <a:cxn ang="0">
                    <a:pos x="T12" y="T13"/>
                  </a:cxn>
                </a:cxnLst>
                <a:rect l="0" t="0" r="r" b="b"/>
                <a:pathLst>
                  <a:path w="32" h="8">
                    <a:moveTo>
                      <a:pt x="32" y="4"/>
                    </a:moveTo>
                    <a:cubicBezTo>
                      <a:pt x="32" y="3"/>
                      <a:pt x="32" y="1"/>
                      <a:pt x="32" y="0"/>
                    </a:cubicBezTo>
                    <a:cubicBezTo>
                      <a:pt x="0" y="0"/>
                      <a:pt x="0" y="0"/>
                      <a:pt x="0" y="0"/>
                    </a:cubicBezTo>
                    <a:cubicBezTo>
                      <a:pt x="0" y="1"/>
                      <a:pt x="0" y="3"/>
                      <a:pt x="0" y="4"/>
                    </a:cubicBezTo>
                    <a:cubicBezTo>
                      <a:pt x="0" y="5"/>
                      <a:pt x="0" y="7"/>
                      <a:pt x="0" y="8"/>
                    </a:cubicBezTo>
                    <a:cubicBezTo>
                      <a:pt x="32" y="8"/>
                      <a:pt x="32" y="8"/>
                      <a:pt x="32" y="8"/>
                    </a:cubicBezTo>
                    <a:cubicBezTo>
                      <a:pt x="32" y="7"/>
                      <a:pt x="32" y="5"/>
                      <a:pt x="32"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3" name="任意多边形: 形状 54"/>
              <p:cNvSpPr/>
              <p:nvPr/>
            </p:nvSpPr>
            <p:spPr bwMode="auto">
              <a:xfrm>
                <a:off x="4224" y="1684"/>
                <a:ext cx="76" cy="19"/>
              </a:xfrm>
              <a:custGeom>
                <a:avLst/>
                <a:gdLst>
                  <a:gd name="T0" fmla="*/ 0 w 32"/>
                  <a:gd name="T1" fmla="*/ 4 h 8"/>
                  <a:gd name="T2" fmla="*/ 0 w 32"/>
                  <a:gd name="T3" fmla="*/ 8 h 8"/>
                  <a:gd name="T4" fmla="*/ 32 w 32"/>
                  <a:gd name="T5" fmla="*/ 8 h 8"/>
                  <a:gd name="T6" fmla="*/ 32 w 32"/>
                  <a:gd name="T7" fmla="*/ 4 h 8"/>
                  <a:gd name="T8" fmla="*/ 32 w 32"/>
                  <a:gd name="T9" fmla="*/ 0 h 8"/>
                  <a:gd name="T10" fmla="*/ 0 w 32"/>
                  <a:gd name="T11" fmla="*/ 0 h 8"/>
                  <a:gd name="T12" fmla="*/ 0 w 32"/>
                  <a:gd name="T13" fmla="*/ 4 h 8"/>
                </a:gdLst>
                <a:ahLst/>
                <a:cxnLst>
                  <a:cxn ang="0">
                    <a:pos x="T0" y="T1"/>
                  </a:cxn>
                  <a:cxn ang="0">
                    <a:pos x="T2" y="T3"/>
                  </a:cxn>
                  <a:cxn ang="0">
                    <a:pos x="T4" y="T5"/>
                  </a:cxn>
                  <a:cxn ang="0">
                    <a:pos x="T6" y="T7"/>
                  </a:cxn>
                  <a:cxn ang="0">
                    <a:pos x="T8" y="T9"/>
                  </a:cxn>
                  <a:cxn ang="0">
                    <a:pos x="T10" y="T11"/>
                  </a:cxn>
                  <a:cxn ang="0">
                    <a:pos x="T12" y="T13"/>
                  </a:cxn>
                </a:cxnLst>
                <a:rect l="0" t="0" r="r" b="b"/>
                <a:pathLst>
                  <a:path w="32" h="8">
                    <a:moveTo>
                      <a:pt x="0" y="4"/>
                    </a:moveTo>
                    <a:cubicBezTo>
                      <a:pt x="0" y="5"/>
                      <a:pt x="0" y="7"/>
                      <a:pt x="0" y="8"/>
                    </a:cubicBezTo>
                    <a:cubicBezTo>
                      <a:pt x="32" y="8"/>
                      <a:pt x="32" y="8"/>
                      <a:pt x="32" y="8"/>
                    </a:cubicBezTo>
                    <a:cubicBezTo>
                      <a:pt x="32" y="7"/>
                      <a:pt x="32" y="5"/>
                      <a:pt x="32" y="4"/>
                    </a:cubicBezTo>
                    <a:cubicBezTo>
                      <a:pt x="32" y="3"/>
                      <a:pt x="32" y="1"/>
                      <a:pt x="32" y="0"/>
                    </a:cubicBezTo>
                    <a:cubicBezTo>
                      <a:pt x="0" y="0"/>
                      <a:pt x="0" y="0"/>
                      <a:pt x="0" y="0"/>
                    </a:cubicBezTo>
                    <a:cubicBezTo>
                      <a:pt x="0" y="1"/>
                      <a:pt x="0" y="3"/>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4" name="任意多边形: 形状 55"/>
              <p:cNvSpPr/>
              <p:nvPr/>
            </p:nvSpPr>
            <p:spPr bwMode="auto">
              <a:xfrm>
                <a:off x="3586" y="1393"/>
                <a:ext cx="67" cy="69"/>
              </a:xfrm>
              <a:custGeom>
                <a:avLst/>
                <a:gdLst>
                  <a:gd name="T0" fmla="*/ 28 w 28"/>
                  <a:gd name="T1" fmla="*/ 23 h 29"/>
                  <a:gd name="T2" fmla="*/ 6 w 28"/>
                  <a:gd name="T3" fmla="*/ 0 h 29"/>
                  <a:gd name="T4" fmla="*/ 0 w 28"/>
                  <a:gd name="T5" fmla="*/ 6 h 29"/>
                  <a:gd name="T6" fmla="*/ 22 w 28"/>
                  <a:gd name="T7" fmla="*/ 29 h 29"/>
                  <a:gd name="T8" fmla="*/ 28 w 28"/>
                  <a:gd name="T9" fmla="*/ 23 h 29"/>
                </a:gdLst>
                <a:ahLst/>
                <a:cxnLst>
                  <a:cxn ang="0">
                    <a:pos x="T0" y="T1"/>
                  </a:cxn>
                  <a:cxn ang="0">
                    <a:pos x="T2" y="T3"/>
                  </a:cxn>
                  <a:cxn ang="0">
                    <a:pos x="T4" y="T5"/>
                  </a:cxn>
                  <a:cxn ang="0">
                    <a:pos x="T6" y="T7"/>
                  </a:cxn>
                  <a:cxn ang="0">
                    <a:pos x="T8" y="T9"/>
                  </a:cxn>
                </a:cxnLst>
                <a:rect l="0" t="0" r="r" b="b"/>
                <a:pathLst>
                  <a:path w="28" h="29">
                    <a:moveTo>
                      <a:pt x="28" y="23"/>
                    </a:moveTo>
                    <a:cubicBezTo>
                      <a:pt x="6" y="0"/>
                      <a:pt x="6" y="0"/>
                      <a:pt x="6" y="0"/>
                    </a:cubicBezTo>
                    <a:cubicBezTo>
                      <a:pt x="4" y="2"/>
                      <a:pt x="2" y="4"/>
                      <a:pt x="0" y="6"/>
                    </a:cubicBezTo>
                    <a:cubicBezTo>
                      <a:pt x="22" y="29"/>
                      <a:pt x="22" y="29"/>
                      <a:pt x="22" y="29"/>
                    </a:cubicBezTo>
                    <a:cubicBezTo>
                      <a:pt x="24" y="27"/>
                      <a:pt x="26" y="25"/>
                      <a:pt x="28" y="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5" name="任意多边形: 形状 56"/>
              <p:cNvSpPr/>
              <p:nvPr/>
            </p:nvSpPr>
            <p:spPr bwMode="auto">
              <a:xfrm>
                <a:off x="4118" y="1925"/>
                <a:ext cx="66" cy="68"/>
              </a:xfrm>
              <a:custGeom>
                <a:avLst/>
                <a:gdLst>
                  <a:gd name="T0" fmla="*/ 0 w 28"/>
                  <a:gd name="T1" fmla="*/ 6 h 29"/>
                  <a:gd name="T2" fmla="*/ 22 w 28"/>
                  <a:gd name="T3" fmla="*/ 29 h 29"/>
                  <a:gd name="T4" fmla="*/ 28 w 28"/>
                  <a:gd name="T5" fmla="*/ 23 h 29"/>
                  <a:gd name="T6" fmla="*/ 6 w 28"/>
                  <a:gd name="T7" fmla="*/ 0 h 29"/>
                  <a:gd name="T8" fmla="*/ 0 w 28"/>
                  <a:gd name="T9" fmla="*/ 6 h 29"/>
                </a:gdLst>
                <a:ahLst/>
                <a:cxnLst>
                  <a:cxn ang="0">
                    <a:pos x="T0" y="T1"/>
                  </a:cxn>
                  <a:cxn ang="0">
                    <a:pos x="T2" y="T3"/>
                  </a:cxn>
                  <a:cxn ang="0">
                    <a:pos x="T4" y="T5"/>
                  </a:cxn>
                  <a:cxn ang="0">
                    <a:pos x="T6" y="T7"/>
                  </a:cxn>
                  <a:cxn ang="0">
                    <a:pos x="T8" y="T9"/>
                  </a:cxn>
                </a:cxnLst>
                <a:rect l="0" t="0" r="r" b="b"/>
                <a:pathLst>
                  <a:path w="28" h="29">
                    <a:moveTo>
                      <a:pt x="0" y="6"/>
                    </a:moveTo>
                    <a:cubicBezTo>
                      <a:pt x="22" y="29"/>
                      <a:pt x="22" y="29"/>
                      <a:pt x="22" y="29"/>
                    </a:cubicBezTo>
                    <a:cubicBezTo>
                      <a:pt x="24" y="27"/>
                      <a:pt x="26" y="25"/>
                      <a:pt x="28" y="23"/>
                    </a:cubicBezTo>
                    <a:cubicBezTo>
                      <a:pt x="6" y="0"/>
                      <a:pt x="6" y="0"/>
                      <a:pt x="6" y="0"/>
                    </a:cubicBezTo>
                    <a:cubicBezTo>
                      <a:pt x="4" y="2"/>
                      <a:pt x="2" y="4"/>
                      <a:pt x="0"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grpSp>
        <p:sp>
          <p:nvSpPr>
            <p:cNvPr id="35" name="矩形 34"/>
            <p:cNvSpPr/>
            <p:nvPr/>
          </p:nvSpPr>
          <p:spPr>
            <a:xfrm>
              <a:off x="1265721" y="3458756"/>
              <a:ext cx="1520348" cy="769441"/>
            </a:xfrm>
            <a:prstGeom prst="rect">
              <a:avLst/>
            </a:prstGeom>
          </p:spPr>
          <p:txBody>
            <a:bodyPr wrap="square">
              <a:spAutoFit/>
            </a:bodyPr>
            <a:lstStyle/>
            <a:p>
              <a:r>
                <a:rPr lang="zh-CN" altLang="en-US" sz="2200" dirty="0">
                  <a:solidFill>
                    <a:srgbClr val="0070C0"/>
                  </a:solidFill>
                  <a:latin typeface="+mn-ea"/>
                </a:rPr>
                <a:t>重载的函数形式为</a:t>
              </a:r>
              <a:endParaRPr lang="zh-CN" altLang="en-US" sz="2200" dirty="0">
                <a:solidFill>
                  <a:srgbClr val="0070C0"/>
                </a:solidFill>
                <a:latin typeface="+mn-ea"/>
              </a:endParaRPr>
            </a:p>
          </p:txBody>
        </p:sp>
      </p:grpSp>
      <p:grpSp>
        <p:nvGrpSpPr>
          <p:cNvPr id="106" name="组合 105"/>
          <p:cNvGrpSpPr/>
          <p:nvPr/>
        </p:nvGrpSpPr>
        <p:grpSpPr>
          <a:xfrm>
            <a:off x="1796821" y="3649868"/>
            <a:ext cx="9334635" cy="2179878"/>
            <a:chOff x="2001998" y="2671027"/>
            <a:chExt cx="9334635" cy="2179878"/>
          </a:xfrm>
        </p:grpSpPr>
        <p:sp>
          <p:nvSpPr>
            <p:cNvPr id="107" name="矩形 2"/>
            <p:cNvSpPr/>
            <p:nvPr/>
          </p:nvSpPr>
          <p:spPr>
            <a:xfrm>
              <a:off x="2001998" y="2671027"/>
              <a:ext cx="9334635" cy="2179878"/>
            </a:xfrm>
            <a:custGeom>
              <a:avLst/>
              <a:gdLst>
                <a:gd name="connsiteX0" fmla="*/ 0 w 9334635"/>
                <a:gd name="connsiteY0" fmla="*/ 0 h 2599907"/>
                <a:gd name="connsiteX1" fmla="*/ 9334635 w 9334635"/>
                <a:gd name="connsiteY1" fmla="*/ 0 h 2599907"/>
                <a:gd name="connsiteX2" fmla="*/ 9334635 w 9334635"/>
                <a:gd name="connsiteY2" fmla="*/ 2599907 h 2599907"/>
                <a:gd name="connsiteX3" fmla="*/ 0 w 9334635"/>
                <a:gd name="connsiteY3" fmla="*/ 2599907 h 2599907"/>
                <a:gd name="connsiteX4" fmla="*/ 0 w 9334635"/>
                <a:gd name="connsiteY4" fmla="*/ 0 h 2599907"/>
                <a:gd name="connsiteX0-1" fmla="*/ 515 w 9335150"/>
                <a:gd name="connsiteY0-2" fmla="*/ 0 h 2599907"/>
                <a:gd name="connsiteX1-3" fmla="*/ 9335150 w 9335150"/>
                <a:gd name="connsiteY1-4" fmla="*/ 0 h 2599907"/>
                <a:gd name="connsiteX2-5" fmla="*/ 9335150 w 9335150"/>
                <a:gd name="connsiteY2-6" fmla="*/ 2599907 h 2599907"/>
                <a:gd name="connsiteX3-7" fmla="*/ 515 w 9335150"/>
                <a:gd name="connsiteY3-8" fmla="*/ 2599907 h 2599907"/>
                <a:gd name="connsiteX4-9" fmla="*/ 0 w 9335150"/>
                <a:gd name="connsiteY4-10" fmla="*/ 726656 h 2599907"/>
                <a:gd name="connsiteX5" fmla="*/ 515 w 9335150"/>
                <a:gd name="connsiteY5" fmla="*/ 0 h 2599907"/>
                <a:gd name="connsiteX0-11" fmla="*/ 0 w 9335150"/>
                <a:gd name="connsiteY0-12" fmla="*/ 726656 h 2599907"/>
                <a:gd name="connsiteX1-13" fmla="*/ 515 w 9335150"/>
                <a:gd name="connsiteY1-14" fmla="*/ 0 h 2599907"/>
                <a:gd name="connsiteX2-15" fmla="*/ 9335150 w 9335150"/>
                <a:gd name="connsiteY2-16" fmla="*/ 0 h 2599907"/>
                <a:gd name="connsiteX3-17" fmla="*/ 9335150 w 9335150"/>
                <a:gd name="connsiteY3-18" fmla="*/ 2599907 h 2599907"/>
                <a:gd name="connsiteX4-19" fmla="*/ 515 w 9335150"/>
                <a:gd name="connsiteY4-20" fmla="*/ 2599907 h 2599907"/>
                <a:gd name="connsiteX5-21" fmla="*/ 91440 w 9335150"/>
                <a:gd name="connsiteY5-22" fmla="*/ 818096 h 2599907"/>
                <a:gd name="connsiteX0-23" fmla="*/ 0 w 9335150"/>
                <a:gd name="connsiteY0-24" fmla="*/ 726656 h 2599907"/>
                <a:gd name="connsiteX1-25" fmla="*/ 515 w 9335150"/>
                <a:gd name="connsiteY1-26" fmla="*/ 0 h 2599907"/>
                <a:gd name="connsiteX2-27" fmla="*/ 9335150 w 9335150"/>
                <a:gd name="connsiteY2-28" fmla="*/ 0 h 2599907"/>
                <a:gd name="connsiteX3-29" fmla="*/ 9335150 w 9335150"/>
                <a:gd name="connsiteY3-30" fmla="*/ 2599907 h 2599907"/>
                <a:gd name="connsiteX4-31" fmla="*/ 515 w 9335150"/>
                <a:gd name="connsiteY4-32" fmla="*/ 2599907 h 2599907"/>
                <a:gd name="connsiteX5-33" fmla="*/ 980440 w 9335150"/>
                <a:gd name="connsiteY5-34" fmla="*/ 1821396 h 2599907"/>
                <a:gd name="connsiteX0-35" fmla="*/ 0 w 9335150"/>
                <a:gd name="connsiteY0-36" fmla="*/ 726656 h 2599907"/>
                <a:gd name="connsiteX1-37" fmla="*/ 515 w 9335150"/>
                <a:gd name="connsiteY1-38" fmla="*/ 0 h 2599907"/>
                <a:gd name="connsiteX2-39" fmla="*/ 9335150 w 9335150"/>
                <a:gd name="connsiteY2-40" fmla="*/ 0 h 2599907"/>
                <a:gd name="connsiteX3-41" fmla="*/ 9335150 w 9335150"/>
                <a:gd name="connsiteY3-42" fmla="*/ 2599907 h 2599907"/>
                <a:gd name="connsiteX4-43" fmla="*/ 515 w 9335150"/>
                <a:gd name="connsiteY4-44" fmla="*/ 2599907 h 2599907"/>
                <a:gd name="connsiteX0-45" fmla="*/ 0 w 9334635"/>
                <a:gd name="connsiteY0-46" fmla="*/ 0 h 2599907"/>
                <a:gd name="connsiteX1-47" fmla="*/ 9334635 w 9334635"/>
                <a:gd name="connsiteY1-48" fmla="*/ 0 h 2599907"/>
                <a:gd name="connsiteX2-49" fmla="*/ 9334635 w 9334635"/>
                <a:gd name="connsiteY2-50" fmla="*/ 2599907 h 2599907"/>
                <a:gd name="connsiteX3-51" fmla="*/ 0 w 9334635"/>
                <a:gd name="connsiteY3-52" fmla="*/ 2599907 h 2599907"/>
              </a:gdLst>
              <a:ahLst/>
              <a:cxnLst>
                <a:cxn ang="0">
                  <a:pos x="connsiteX0-1" y="connsiteY0-2"/>
                </a:cxn>
                <a:cxn ang="0">
                  <a:pos x="connsiteX1-3" y="connsiteY1-4"/>
                </a:cxn>
                <a:cxn ang="0">
                  <a:pos x="connsiteX2-5" y="connsiteY2-6"/>
                </a:cxn>
                <a:cxn ang="0">
                  <a:pos x="connsiteX3-7" y="connsiteY3-8"/>
                </a:cxn>
              </a:cxnLst>
              <a:rect l="l" t="t" r="r" b="b"/>
              <a:pathLst>
                <a:path w="9334635" h="2599907">
                  <a:moveTo>
                    <a:pt x="0" y="0"/>
                  </a:moveTo>
                  <a:lnTo>
                    <a:pt x="9334635" y="0"/>
                  </a:lnTo>
                  <a:lnTo>
                    <a:pt x="9334635" y="2599907"/>
                  </a:lnTo>
                  <a:lnTo>
                    <a:pt x="0" y="2599907"/>
                  </a:lnTo>
                </a:path>
              </a:pathLst>
            </a:cu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Rectangle 3"/>
            <p:cNvSpPr txBox="1">
              <a:spLocks noChangeArrowheads="1"/>
            </p:cNvSpPr>
            <p:nvPr/>
          </p:nvSpPr>
          <p:spPr>
            <a:xfrm>
              <a:off x="3450598" y="3054267"/>
              <a:ext cx="7734163" cy="145125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en-US" altLang="zh-CN" sz="2400" dirty="0" err="1">
                  <a:solidFill>
                    <a:schemeClr val="tx1">
                      <a:lumMod val="85000"/>
                      <a:lumOff val="15000"/>
                    </a:schemeClr>
                  </a:solidFill>
                  <a:latin typeface="Times New Roman" panose="02020603050405020304" pitchFamily="18" charset="0"/>
                  <a:cs typeface="Times New Roman" panose="02020603050405020304" pitchFamily="18" charset="0"/>
                </a:rPr>
                <a:t>istream</a:t>
              </a:r>
              <a:r>
                <a:rPr lang="en-US" altLang="zh-CN" sz="2400" dirty="0">
                  <a:solidFill>
                    <a:schemeClr val="tx1">
                      <a:lumMod val="85000"/>
                      <a:lumOff val="15000"/>
                    </a:schemeClr>
                  </a:solidFill>
                  <a:latin typeface="Times New Roman" panose="02020603050405020304" pitchFamily="18" charset="0"/>
                  <a:cs typeface="Times New Roman" panose="02020603050405020304" pitchFamily="18" charset="0"/>
                </a:rPr>
                <a:t>&amp; operator&gt;&gt;(</a:t>
              </a:r>
              <a:r>
                <a:rPr lang="en-US" altLang="zh-CN" sz="2400" dirty="0" err="1">
                  <a:solidFill>
                    <a:schemeClr val="tx1">
                      <a:lumMod val="85000"/>
                      <a:lumOff val="15000"/>
                    </a:schemeClr>
                  </a:solidFill>
                  <a:latin typeface="Times New Roman" panose="02020603050405020304" pitchFamily="18" charset="0"/>
                  <a:cs typeface="Times New Roman" panose="02020603050405020304" pitchFamily="18" charset="0"/>
                </a:rPr>
                <a:t>istream</a:t>
              </a:r>
              <a:r>
                <a:rPr lang="en-US" altLang="zh-CN" sz="2400" dirty="0">
                  <a:solidFill>
                    <a:schemeClr val="tx1">
                      <a:lumMod val="85000"/>
                      <a:lumOff val="15000"/>
                    </a:schemeClr>
                  </a:solidFill>
                  <a:latin typeface="Times New Roman" panose="02020603050405020304" pitchFamily="18" charset="0"/>
                  <a:cs typeface="Times New Roman" panose="02020603050405020304" pitchFamily="18" charset="0"/>
                </a:rPr>
                <a:t>&amp;, </a:t>
              </a:r>
              <a:r>
                <a:rPr lang="zh-CN" altLang="en-US" sz="2400" dirty="0">
                  <a:solidFill>
                    <a:schemeClr val="tx1">
                      <a:lumMod val="85000"/>
                      <a:lumOff val="15000"/>
                    </a:schemeClr>
                  </a:solidFill>
                  <a:latin typeface="Times New Roman" panose="02020603050405020304" pitchFamily="18" charset="0"/>
                  <a:cs typeface="Times New Roman" panose="02020603050405020304" pitchFamily="18" charset="0"/>
                </a:rPr>
                <a:t>自定义类型</a:t>
              </a:r>
              <a:r>
                <a:rPr lang="en-US" altLang="zh-CN" sz="2400" dirty="0">
                  <a:solidFill>
                    <a:schemeClr val="tx1">
                      <a:lumMod val="85000"/>
                      <a:lumOff val="15000"/>
                    </a:schemeClr>
                  </a:solidFill>
                  <a:latin typeface="Times New Roman" panose="02020603050405020304" pitchFamily="18" charset="0"/>
                  <a:cs typeface="Times New Roman" panose="02020603050405020304" pitchFamily="18" charset="0"/>
                </a:rPr>
                <a:t>&amp;);</a:t>
              </a:r>
              <a:endParaRPr lang="en-US" altLang="zh-CN" sz="2400" dirty="0">
                <a:solidFill>
                  <a:schemeClr val="tx1">
                    <a:lumMod val="85000"/>
                    <a:lumOff val="15000"/>
                  </a:schemeClr>
                </a:solidFill>
                <a:latin typeface="Times New Roman" panose="02020603050405020304" pitchFamily="18" charset="0"/>
                <a:cs typeface="Times New Roman" panose="02020603050405020304" pitchFamily="18" charset="0"/>
              </a:endParaRPr>
            </a:p>
            <a:p>
              <a:pPr marL="0" indent="0">
                <a:lnSpc>
                  <a:spcPct val="150000"/>
                </a:lnSpc>
                <a:buNone/>
              </a:pPr>
              <a:r>
                <a:rPr lang="en-US" altLang="zh-CN" sz="2400" dirty="0" err="1">
                  <a:solidFill>
                    <a:schemeClr val="tx1">
                      <a:lumMod val="85000"/>
                      <a:lumOff val="15000"/>
                    </a:schemeClr>
                  </a:solidFill>
                  <a:latin typeface="Times New Roman" panose="02020603050405020304" pitchFamily="18" charset="0"/>
                  <a:cs typeface="Times New Roman" panose="02020603050405020304" pitchFamily="18" charset="0"/>
                </a:rPr>
                <a:t>ostream</a:t>
              </a:r>
              <a:r>
                <a:rPr lang="en-US" altLang="zh-CN" sz="2400" dirty="0">
                  <a:solidFill>
                    <a:schemeClr val="tx1">
                      <a:lumMod val="85000"/>
                      <a:lumOff val="15000"/>
                    </a:schemeClr>
                  </a:solidFill>
                  <a:latin typeface="Times New Roman" panose="02020603050405020304" pitchFamily="18" charset="0"/>
                  <a:cs typeface="Times New Roman" panose="02020603050405020304" pitchFamily="18" charset="0"/>
                </a:rPr>
                <a:t>&amp; operator&lt;&lt;(</a:t>
              </a:r>
              <a:r>
                <a:rPr lang="en-US" altLang="zh-CN" sz="2400" dirty="0" err="1">
                  <a:solidFill>
                    <a:schemeClr val="tx1">
                      <a:lumMod val="85000"/>
                      <a:lumOff val="15000"/>
                    </a:schemeClr>
                  </a:solidFill>
                  <a:latin typeface="Times New Roman" panose="02020603050405020304" pitchFamily="18" charset="0"/>
                  <a:cs typeface="Times New Roman" panose="02020603050405020304" pitchFamily="18" charset="0"/>
                </a:rPr>
                <a:t>ostream</a:t>
              </a:r>
              <a:r>
                <a:rPr lang="en-US" altLang="zh-CN" sz="2400" dirty="0">
                  <a:solidFill>
                    <a:schemeClr val="tx1">
                      <a:lumMod val="85000"/>
                      <a:lumOff val="15000"/>
                    </a:schemeClr>
                  </a:solidFill>
                  <a:latin typeface="Times New Roman" panose="02020603050405020304" pitchFamily="18" charset="0"/>
                  <a:cs typeface="Times New Roman" panose="02020603050405020304" pitchFamily="18" charset="0"/>
                </a:rPr>
                <a:t>&amp;, </a:t>
              </a:r>
              <a:r>
                <a:rPr lang="zh-CN" altLang="en-US" sz="2400" dirty="0">
                  <a:solidFill>
                    <a:schemeClr val="tx1">
                      <a:lumMod val="85000"/>
                      <a:lumOff val="15000"/>
                    </a:schemeClr>
                  </a:solidFill>
                  <a:latin typeface="Times New Roman" panose="02020603050405020304" pitchFamily="18" charset="0"/>
                  <a:cs typeface="Times New Roman" panose="02020603050405020304" pitchFamily="18" charset="0"/>
                </a:rPr>
                <a:t>自定义类型</a:t>
              </a:r>
              <a:r>
                <a:rPr lang="en-US" altLang="zh-CN" sz="2400" dirty="0">
                  <a:solidFill>
                    <a:schemeClr val="tx1">
                      <a:lumMod val="85000"/>
                      <a:lumOff val="15000"/>
                    </a:schemeClr>
                  </a:solidFill>
                  <a:latin typeface="Times New Roman" panose="02020603050405020304" pitchFamily="18" charset="0"/>
                  <a:cs typeface="Times New Roman" panose="02020603050405020304" pitchFamily="18" charset="0"/>
                </a:rPr>
                <a:t>&amp;);</a:t>
              </a:r>
              <a:endParaRPr lang="zh-CN" altLang="en-US" sz="2400" dirty="0">
                <a:solidFill>
                  <a:schemeClr val="tx1">
                    <a:lumMod val="85000"/>
                    <a:lumOff val="15000"/>
                  </a:schemeClr>
                </a:solidFill>
                <a:latin typeface="Times New Roman" panose="02020603050405020304" pitchFamily="18" charset="0"/>
                <a:cs typeface="Times New Roman" panose="02020603050405020304" pitchFamily="18"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wipe(left)">
                                      <p:cBhvr>
                                        <p:cTn id="7" dur="500"/>
                                        <p:tgtEl>
                                          <p:spTgt spid="57"/>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500"/>
                                        <p:tgtEl>
                                          <p:spTgt spid="4"/>
                                        </p:tgtEl>
                                      </p:cBhvr>
                                    </p:animEffect>
                                  </p:childTnLst>
                                </p:cTn>
                              </p:par>
                            </p:childTnLst>
                          </p:cTn>
                        </p:par>
                        <p:par>
                          <p:cTn id="12" fill="hold">
                            <p:stCondLst>
                              <p:cond delay="1000"/>
                            </p:stCondLst>
                            <p:childTnLst>
                              <p:par>
                                <p:cTn id="13" presetID="53" presetClass="entr" presetSubtype="16" fill="hold" nodeType="afterEffect">
                                  <p:stCondLst>
                                    <p:cond delay="0"/>
                                  </p:stCondLst>
                                  <p:childTnLst>
                                    <p:set>
                                      <p:cBhvr>
                                        <p:cTn id="14" dur="1" fill="hold">
                                          <p:stCondLst>
                                            <p:cond delay="0"/>
                                          </p:stCondLst>
                                        </p:cTn>
                                        <p:tgtEl>
                                          <p:spTgt spid="33"/>
                                        </p:tgtEl>
                                        <p:attrNameLst>
                                          <p:attrName>style.visibility</p:attrName>
                                        </p:attrNameLst>
                                      </p:cBhvr>
                                      <p:to>
                                        <p:strVal val="visible"/>
                                      </p:to>
                                    </p:set>
                                    <p:anim calcmode="lin" valueType="num">
                                      <p:cBhvr>
                                        <p:cTn id="15" dur="500" fill="hold"/>
                                        <p:tgtEl>
                                          <p:spTgt spid="33"/>
                                        </p:tgtEl>
                                        <p:attrNameLst>
                                          <p:attrName>ppt_w</p:attrName>
                                        </p:attrNameLst>
                                      </p:cBhvr>
                                      <p:tavLst>
                                        <p:tav tm="0">
                                          <p:val>
                                            <p:fltVal val="0"/>
                                          </p:val>
                                        </p:tav>
                                        <p:tav tm="100000">
                                          <p:val>
                                            <p:strVal val="#ppt_w"/>
                                          </p:val>
                                        </p:tav>
                                      </p:tavLst>
                                    </p:anim>
                                    <p:anim calcmode="lin" valueType="num">
                                      <p:cBhvr>
                                        <p:cTn id="16" dur="500" fill="hold"/>
                                        <p:tgtEl>
                                          <p:spTgt spid="33"/>
                                        </p:tgtEl>
                                        <p:attrNameLst>
                                          <p:attrName>ppt_h</p:attrName>
                                        </p:attrNameLst>
                                      </p:cBhvr>
                                      <p:tavLst>
                                        <p:tav tm="0">
                                          <p:val>
                                            <p:fltVal val="0"/>
                                          </p:val>
                                        </p:tav>
                                        <p:tav tm="100000">
                                          <p:val>
                                            <p:strVal val="#ppt_h"/>
                                          </p:val>
                                        </p:tav>
                                      </p:tavLst>
                                    </p:anim>
                                    <p:animEffect transition="in" filter="fade">
                                      <p:cBhvr>
                                        <p:cTn id="17" dur="500"/>
                                        <p:tgtEl>
                                          <p:spTgt spid="33"/>
                                        </p:tgtEl>
                                      </p:cBhvr>
                                    </p:animEffect>
                                  </p:childTnLst>
                                </p:cTn>
                              </p:par>
                            </p:childTnLst>
                          </p:cTn>
                        </p:par>
                        <p:par>
                          <p:cTn id="18" fill="hold">
                            <p:stCondLst>
                              <p:cond delay="1500"/>
                            </p:stCondLst>
                            <p:childTnLst>
                              <p:par>
                                <p:cTn id="19" presetID="22" presetClass="entr" presetSubtype="8" fill="hold" nodeType="afterEffect">
                                  <p:stCondLst>
                                    <p:cond delay="0"/>
                                  </p:stCondLst>
                                  <p:childTnLst>
                                    <p:set>
                                      <p:cBhvr>
                                        <p:cTn id="20" dur="1" fill="hold">
                                          <p:stCondLst>
                                            <p:cond delay="0"/>
                                          </p:stCondLst>
                                        </p:cTn>
                                        <p:tgtEl>
                                          <p:spTgt spid="106"/>
                                        </p:tgtEl>
                                        <p:attrNameLst>
                                          <p:attrName>style.visibility</p:attrName>
                                        </p:attrNameLst>
                                      </p:cBhvr>
                                      <p:to>
                                        <p:strVal val="visible"/>
                                      </p:to>
                                    </p:set>
                                    <p:animEffect transition="in" filter="wipe(left)">
                                      <p:cBhvr>
                                        <p:cTn id="21" dur="500"/>
                                        <p:tgtEl>
                                          <p:spTgt spid="1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p:cNvGrpSpPr/>
          <p:nvPr/>
        </p:nvGrpSpPr>
        <p:grpSpPr>
          <a:xfrm>
            <a:off x="1237343" y="2513162"/>
            <a:ext cx="3259191" cy="3190951"/>
            <a:chOff x="1308669" y="2427438"/>
            <a:chExt cx="2743752" cy="2743756"/>
          </a:xfrm>
        </p:grpSpPr>
        <p:sp>
          <p:nvSpPr>
            <p:cNvPr id="40" name="椭圆 39"/>
            <p:cNvSpPr/>
            <p:nvPr/>
          </p:nvSpPr>
          <p:spPr>
            <a:xfrm rot="16200000">
              <a:off x="1308667" y="2427440"/>
              <a:ext cx="2743756" cy="2743752"/>
            </a:xfrm>
            <a:prstGeom prst="ellipse">
              <a:avLst/>
            </a:prstGeom>
            <a:solidFill>
              <a:srgbClr val="0070C0"/>
            </a:solidFill>
            <a:ln w="6350">
              <a:solidFill>
                <a:srgbClr val="0070C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1491948" y="3206635"/>
              <a:ext cx="2377194" cy="1243824"/>
            </a:xfrm>
            <a:prstGeom prst="rect">
              <a:avLst/>
            </a:prstGeom>
          </p:spPr>
          <p:txBody>
            <a:bodyPr wrap="square">
              <a:spAutoFit/>
            </a:bodyPr>
            <a:lstStyle/>
            <a:p>
              <a:pPr algn="ctr">
                <a:spcBef>
                  <a:spcPts val="600"/>
                </a:spcBef>
                <a:buClr>
                  <a:srgbClr val="7030A0"/>
                </a:buClr>
              </a:pPr>
              <a:r>
                <a:rPr lang="zh-CN" altLang="en-US" sz="2200"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重载提取运算符“</a:t>
              </a:r>
              <a:r>
                <a:rPr lang="en-US" altLang="zh-CN" sz="2200"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&gt;&gt;</a:t>
              </a:r>
              <a:r>
                <a:rPr lang="en-US" altLang="zh-CN" sz="2200" dirty="0">
                  <a:solidFill>
                    <a:schemeClr val="bg1"/>
                  </a:solidFill>
                  <a:effectLst>
                    <a:outerShdw blurRad="38100" dist="38100" dir="2700000" algn="tl">
                      <a:srgbClr val="000000">
                        <a:alpha val="43137"/>
                      </a:srgbClr>
                    </a:outerShdw>
                  </a:effectLst>
                  <a:latin typeface="+mj-lt"/>
                  <a:cs typeface="Times New Roman" panose="02020603050405020304" pitchFamily="18" charset="0"/>
                </a:rPr>
                <a:t>”</a:t>
              </a:r>
              <a:r>
                <a:rPr lang="zh-CN" altLang="en-US" sz="2200"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和插入运算符“</a:t>
              </a:r>
              <a:r>
                <a:rPr lang="en-US" altLang="zh-CN" sz="2200"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&lt;&lt;</a:t>
              </a:r>
              <a:r>
                <a:rPr lang="en-US" altLang="zh-CN" sz="2200" dirty="0">
                  <a:solidFill>
                    <a:schemeClr val="bg1"/>
                  </a:solidFill>
                  <a:effectLst>
                    <a:outerShdw blurRad="38100" dist="38100" dir="2700000" algn="tl">
                      <a:srgbClr val="000000">
                        <a:alpha val="43137"/>
                      </a:srgbClr>
                    </a:outerShdw>
                  </a:effectLst>
                  <a:latin typeface="+mj-lt"/>
                  <a:cs typeface="Times New Roman" panose="02020603050405020304" pitchFamily="18" charset="0"/>
                </a:rPr>
                <a:t>”</a:t>
              </a:r>
              <a:r>
                <a:rPr lang="zh-CN" altLang="en-US" sz="2200"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，实现学生结构体变量的输入</a:t>
              </a:r>
              <a:r>
                <a:rPr lang="en-US" altLang="zh-CN" sz="2200"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t>
              </a:r>
              <a:r>
                <a:rPr lang="zh-CN" altLang="en-US" sz="2200"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输出操作</a:t>
              </a:r>
              <a:endParaRPr lang="zh-CN" altLang="en-US" sz="2200"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grpSp>
      <p:grpSp>
        <p:nvGrpSpPr>
          <p:cNvPr id="38" name="组合 37"/>
          <p:cNvGrpSpPr/>
          <p:nvPr/>
        </p:nvGrpSpPr>
        <p:grpSpPr>
          <a:xfrm>
            <a:off x="1270079" y="2436078"/>
            <a:ext cx="779195" cy="779196"/>
            <a:chOff x="777424" y="1659420"/>
            <a:chExt cx="779195" cy="779196"/>
          </a:xfrm>
        </p:grpSpPr>
        <p:grpSp>
          <p:nvGrpSpPr>
            <p:cNvPr id="29" name="组合 28"/>
            <p:cNvGrpSpPr/>
            <p:nvPr/>
          </p:nvGrpSpPr>
          <p:grpSpPr>
            <a:xfrm>
              <a:off x="777424" y="1659420"/>
              <a:ext cx="779195" cy="779196"/>
              <a:chOff x="2124362" y="2491950"/>
              <a:chExt cx="779195" cy="779196"/>
            </a:xfrm>
          </p:grpSpPr>
          <p:sp>
            <p:nvSpPr>
              <p:cNvPr id="32" name="椭圆 31"/>
              <p:cNvSpPr/>
              <p:nvPr/>
            </p:nvSpPr>
            <p:spPr>
              <a:xfrm rot="16200000">
                <a:off x="2124362" y="2491950"/>
                <a:ext cx="779196" cy="779195"/>
              </a:xfrm>
              <a:prstGeom prst="ellipse">
                <a:avLst/>
              </a:prstGeom>
              <a:solidFill>
                <a:srgbClr val="EBEDEC"/>
              </a:solidFill>
              <a:ln w="6350">
                <a:solidFill>
                  <a:srgbClr val="0070C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0" name="组合 29"/>
              <p:cNvGrpSpPr/>
              <p:nvPr/>
            </p:nvGrpSpPr>
            <p:grpSpPr>
              <a:xfrm>
                <a:off x="2167109" y="2534697"/>
                <a:ext cx="693703" cy="693701"/>
                <a:chOff x="1187907" y="1083137"/>
                <a:chExt cx="850422" cy="850420"/>
              </a:xfrm>
            </p:grpSpPr>
            <p:sp>
              <p:nvSpPr>
                <p:cNvPr id="36" name="弧形 35"/>
                <p:cNvSpPr/>
                <p:nvPr/>
              </p:nvSpPr>
              <p:spPr>
                <a:xfrm>
                  <a:off x="1187908" y="1083137"/>
                  <a:ext cx="850421" cy="850420"/>
                </a:xfrm>
                <a:prstGeom prst="arc">
                  <a:avLst>
                    <a:gd name="adj1" fmla="val 16515091"/>
                    <a:gd name="adj2" fmla="val 8042095"/>
                  </a:avLst>
                </a:prstGeom>
                <a:ln w="127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7" name="弧形 36"/>
                <p:cNvSpPr/>
                <p:nvPr/>
              </p:nvSpPr>
              <p:spPr>
                <a:xfrm flipH="1">
                  <a:off x="1187907" y="1083137"/>
                  <a:ext cx="850421" cy="850420"/>
                </a:xfrm>
                <a:prstGeom prst="arc">
                  <a:avLst>
                    <a:gd name="adj1" fmla="val 19108016"/>
                    <a:gd name="adj2" fmla="val 947009"/>
                  </a:avLst>
                </a:prstGeom>
                <a:ln w="127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grpSp>
          <p:grpSp>
            <p:nvGrpSpPr>
              <p:cNvPr id="31" name="组合 30"/>
              <p:cNvGrpSpPr/>
              <p:nvPr/>
            </p:nvGrpSpPr>
            <p:grpSpPr>
              <a:xfrm>
                <a:off x="2167109" y="2534697"/>
                <a:ext cx="693703" cy="693701"/>
                <a:chOff x="1187907" y="1083137"/>
                <a:chExt cx="850422" cy="850420"/>
              </a:xfrm>
            </p:grpSpPr>
            <p:sp>
              <p:nvSpPr>
                <p:cNvPr id="34" name="弧形 33"/>
                <p:cNvSpPr/>
                <p:nvPr/>
              </p:nvSpPr>
              <p:spPr>
                <a:xfrm flipH="1">
                  <a:off x="1187908" y="1083137"/>
                  <a:ext cx="850421" cy="850420"/>
                </a:xfrm>
                <a:prstGeom prst="arc">
                  <a:avLst>
                    <a:gd name="adj1" fmla="val 16221398"/>
                    <a:gd name="adj2" fmla="val 17074317"/>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5" name="弧形 34"/>
                <p:cNvSpPr/>
                <p:nvPr/>
              </p:nvSpPr>
              <p:spPr>
                <a:xfrm flipH="1">
                  <a:off x="1187907" y="1083137"/>
                  <a:ext cx="850421" cy="850420"/>
                </a:xfrm>
                <a:prstGeom prst="arc">
                  <a:avLst>
                    <a:gd name="adj1" fmla="val 1732279"/>
                    <a:gd name="adj2" fmla="val 2508284"/>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grpSp>
        <p:sp>
          <p:nvSpPr>
            <p:cNvPr id="3" name="矩形 2"/>
            <p:cNvSpPr/>
            <p:nvPr/>
          </p:nvSpPr>
          <p:spPr>
            <a:xfrm>
              <a:off x="867542" y="1818184"/>
              <a:ext cx="646331" cy="461665"/>
            </a:xfrm>
            <a:prstGeom prst="rect">
              <a:avLst/>
            </a:prstGeom>
          </p:spPr>
          <p:txBody>
            <a:bodyPr wrap="none">
              <a:spAutoFit/>
            </a:bodyPr>
            <a:lstStyle/>
            <a:p>
              <a:r>
                <a:rPr lang="zh-CN" altLang="zh-CN" sz="2400" dirty="0">
                  <a:solidFill>
                    <a:srgbClr val="0070C0"/>
                  </a:solidFill>
                  <a:latin typeface="Times New Roman" panose="02020603050405020304" pitchFamily="18" charset="0"/>
                  <a:cs typeface="Times New Roman" panose="02020603050405020304" pitchFamily="18" charset="0"/>
                </a:rPr>
                <a:t>例1</a:t>
              </a:r>
              <a:endParaRPr lang="zh-CN" altLang="en-US" sz="2400" dirty="0">
                <a:solidFill>
                  <a:srgbClr val="0070C0"/>
                </a:solidFill>
              </a:endParaRPr>
            </a:p>
          </p:txBody>
        </p:sp>
      </p:grpSp>
      <p:sp>
        <p:nvSpPr>
          <p:cNvPr id="42" name="Rectangle 3"/>
          <p:cNvSpPr txBox="1">
            <a:spLocks noChangeArrowheads="1"/>
          </p:cNvSpPr>
          <p:nvPr/>
        </p:nvSpPr>
        <p:spPr>
          <a:xfrm>
            <a:off x="5284287" y="2143181"/>
            <a:ext cx="6089107" cy="3944110"/>
          </a:xfrm>
          <a:prstGeom prst="rect">
            <a:avLst/>
          </a:prstGeom>
          <a:no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2755" indent="-452755">
              <a:spcBef>
                <a:spcPts val="600"/>
              </a:spcBef>
              <a:buClr>
                <a:srgbClr val="7030A0"/>
              </a:buClr>
              <a:buNone/>
            </a:pPr>
            <a:r>
              <a:rPr lang="en-US" altLang="zh-CN" sz="2400" dirty="0">
                <a:latin typeface="Times New Roman" panose="02020603050405020304" pitchFamily="18" charset="0"/>
                <a:cs typeface="Times New Roman" panose="02020603050405020304" pitchFamily="18" charset="0"/>
              </a:rPr>
              <a:t>#include&lt;iostream&gt;</a:t>
            </a:r>
            <a:endParaRPr lang="en-US" altLang="zh-CN" sz="2400" dirty="0">
              <a:latin typeface="Times New Roman" panose="02020603050405020304" pitchFamily="18" charset="0"/>
              <a:cs typeface="Times New Roman" panose="02020603050405020304" pitchFamily="18" charset="0"/>
            </a:endParaRPr>
          </a:p>
          <a:p>
            <a:pPr marL="452755" indent="-452755">
              <a:spcBef>
                <a:spcPts val="600"/>
              </a:spcBef>
              <a:buClr>
                <a:srgbClr val="7030A0"/>
              </a:buClr>
              <a:buNone/>
            </a:pPr>
            <a:r>
              <a:rPr lang="en-US" altLang="zh-CN" sz="2400" dirty="0">
                <a:latin typeface="Times New Roman" panose="02020603050405020304" pitchFamily="18" charset="0"/>
                <a:cs typeface="Times New Roman" panose="02020603050405020304" pitchFamily="18" charset="0"/>
              </a:rPr>
              <a:t>#include&lt;</a:t>
            </a:r>
            <a:r>
              <a:rPr lang="en-US" altLang="zh-CN" sz="2400" dirty="0" err="1">
                <a:latin typeface="Times New Roman" panose="02020603050405020304" pitchFamily="18" charset="0"/>
                <a:cs typeface="Times New Roman" panose="02020603050405020304" pitchFamily="18" charset="0"/>
              </a:rPr>
              <a:t>fstream</a:t>
            </a:r>
            <a:r>
              <a:rPr lang="en-US" altLang="zh-CN" sz="2400" dirty="0">
                <a:latin typeface="Times New Roman" panose="02020603050405020304" pitchFamily="18" charset="0"/>
                <a:cs typeface="Times New Roman" panose="02020603050405020304" pitchFamily="18" charset="0"/>
              </a:rPr>
              <a:t>&gt;</a:t>
            </a:r>
            <a:endParaRPr lang="en-US" altLang="zh-CN" sz="2400" dirty="0">
              <a:latin typeface="Times New Roman" panose="02020603050405020304" pitchFamily="18" charset="0"/>
              <a:cs typeface="Times New Roman" panose="02020603050405020304" pitchFamily="18" charset="0"/>
            </a:endParaRPr>
          </a:p>
          <a:p>
            <a:pPr marL="452755" indent="-452755">
              <a:spcBef>
                <a:spcPts val="600"/>
              </a:spcBef>
              <a:buClr>
                <a:srgbClr val="7030A0"/>
              </a:buClr>
              <a:buNone/>
            </a:pPr>
            <a:r>
              <a:rPr lang="en-US" altLang="zh-CN" sz="2400" dirty="0">
                <a:latin typeface="Times New Roman" panose="02020603050405020304" pitchFamily="18" charset="0"/>
                <a:cs typeface="Times New Roman" panose="02020603050405020304" pitchFamily="18" charset="0"/>
              </a:rPr>
              <a:t>using namespace std;</a:t>
            </a:r>
            <a:endParaRPr lang="en-US" altLang="zh-CN" sz="2400" dirty="0">
              <a:latin typeface="Times New Roman" panose="02020603050405020304" pitchFamily="18" charset="0"/>
              <a:cs typeface="Times New Roman" panose="02020603050405020304" pitchFamily="18" charset="0"/>
            </a:endParaRPr>
          </a:p>
          <a:p>
            <a:pPr marL="452755" indent="-452755">
              <a:spcBef>
                <a:spcPts val="600"/>
              </a:spcBef>
              <a:buClr>
                <a:srgbClr val="7030A0"/>
              </a:buClr>
              <a:buNone/>
            </a:pPr>
            <a:r>
              <a:rPr lang="en-US" altLang="zh-CN" sz="2400" dirty="0">
                <a:latin typeface="Times New Roman" panose="02020603050405020304" pitchFamily="18" charset="0"/>
                <a:cs typeface="Times New Roman" panose="02020603050405020304" pitchFamily="18" charset="0"/>
              </a:rPr>
              <a:t>struct Student	// Student</a:t>
            </a:r>
            <a:r>
              <a:rPr lang="zh-CN" altLang="en-US" sz="2400" dirty="0">
                <a:latin typeface="Times New Roman" panose="02020603050405020304" pitchFamily="18" charset="0"/>
                <a:cs typeface="Times New Roman" panose="02020603050405020304" pitchFamily="18" charset="0"/>
              </a:rPr>
              <a:t>结构体类型定义</a:t>
            </a:r>
            <a:endParaRPr lang="zh-CN" altLang="en-US" sz="2400" dirty="0">
              <a:latin typeface="Times New Roman" panose="02020603050405020304" pitchFamily="18" charset="0"/>
              <a:cs typeface="Times New Roman" panose="02020603050405020304" pitchFamily="18" charset="0"/>
            </a:endParaRPr>
          </a:p>
          <a:p>
            <a:pPr marL="452755" indent="-452755">
              <a:spcBef>
                <a:spcPts val="600"/>
              </a:spcBef>
              <a:buClr>
                <a:srgbClr val="7030A0"/>
              </a:buClr>
              <a:buNone/>
            </a:pPr>
            <a:r>
              <a:rPr lang="en-US" altLang="zh-CN" sz="2400" dirty="0">
                <a:latin typeface="Times New Roman" panose="02020603050405020304" pitchFamily="18" charset="0"/>
                <a:cs typeface="Times New Roman" panose="02020603050405020304" pitchFamily="18" charset="0"/>
              </a:rPr>
              <a:t>{</a:t>
            </a:r>
            <a:endParaRPr lang="en-US" altLang="zh-CN" sz="2400" dirty="0">
              <a:latin typeface="Times New Roman" panose="02020603050405020304" pitchFamily="18" charset="0"/>
              <a:cs typeface="Times New Roman" panose="02020603050405020304" pitchFamily="18" charset="0"/>
            </a:endParaRPr>
          </a:p>
          <a:p>
            <a:pPr marL="452755" indent="-452755">
              <a:spcBef>
                <a:spcPts val="600"/>
              </a:spcBef>
              <a:buClr>
                <a:srgbClr val="7030A0"/>
              </a:buClr>
              <a:buNone/>
            </a:pPr>
            <a:r>
              <a:rPr lang="en-US" altLang="zh-CN" sz="2400" dirty="0">
                <a:latin typeface="Times New Roman" panose="02020603050405020304" pitchFamily="18" charset="0"/>
                <a:cs typeface="Times New Roman" panose="02020603050405020304" pitchFamily="18" charset="0"/>
              </a:rPr>
              <a:t>	char num[10];</a:t>
            </a:r>
            <a:endParaRPr lang="en-US" altLang="zh-CN" sz="2400" dirty="0">
              <a:latin typeface="Times New Roman" panose="02020603050405020304" pitchFamily="18" charset="0"/>
              <a:cs typeface="Times New Roman" panose="02020603050405020304" pitchFamily="18" charset="0"/>
            </a:endParaRPr>
          </a:p>
          <a:p>
            <a:pPr marL="452755" indent="-452755">
              <a:spcBef>
                <a:spcPts val="600"/>
              </a:spcBef>
              <a:buClr>
                <a:srgbClr val="7030A0"/>
              </a:buClr>
              <a:buNone/>
            </a:pPr>
            <a:r>
              <a:rPr lang="en-US" altLang="zh-CN" sz="2400" dirty="0">
                <a:latin typeface="Times New Roman" panose="02020603050405020304" pitchFamily="18" charset="0"/>
                <a:cs typeface="Times New Roman" panose="02020603050405020304" pitchFamily="18" charset="0"/>
              </a:rPr>
              <a:t>	char name[20];</a:t>
            </a:r>
            <a:endParaRPr lang="en-US" altLang="zh-CN" sz="2400" dirty="0">
              <a:latin typeface="Times New Roman" panose="02020603050405020304" pitchFamily="18" charset="0"/>
              <a:cs typeface="Times New Roman" panose="02020603050405020304" pitchFamily="18" charset="0"/>
            </a:endParaRPr>
          </a:p>
          <a:p>
            <a:pPr marL="452755" indent="-452755">
              <a:spcBef>
                <a:spcPts val="600"/>
              </a:spcBef>
              <a:buClr>
                <a:srgbClr val="7030A0"/>
              </a:buClr>
              <a:buNone/>
            </a:pPr>
            <a:r>
              <a:rPr lang="en-US" altLang="zh-CN" sz="2400" dirty="0">
                <a:latin typeface="Times New Roman" panose="02020603050405020304" pitchFamily="18" charset="0"/>
                <a:cs typeface="Times New Roman" panose="02020603050405020304" pitchFamily="18" charset="0"/>
              </a:rPr>
              <a:t>	int score;</a:t>
            </a:r>
            <a:endParaRPr lang="en-US" altLang="zh-CN" sz="2400" dirty="0">
              <a:latin typeface="Times New Roman" panose="02020603050405020304" pitchFamily="18" charset="0"/>
              <a:cs typeface="Times New Roman" panose="02020603050405020304" pitchFamily="18" charset="0"/>
            </a:endParaRPr>
          </a:p>
          <a:p>
            <a:pPr marL="452755" indent="-452755">
              <a:spcBef>
                <a:spcPts val="600"/>
              </a:spcBef>
              <a:buClr>
                <a:srgbClr val="7030A0"/>
              </a:buClr>
              <a:buNone/>
            </a:pPr>
            <a:r>
              <a:rPr lang="en-US" altLang="zh-CN" sz="2400" dirty="0">
                <a:latin typeface="Times New Roman" panose="02020603050405020304" pitchFamily="18" charset="0"/>
                <a:cs typeface="Times New Roman" panose="02020603050405020304" pitchFamily="18" charset="0"/>
              </a:rPr>
              <a:t>};</a:t>
            </a:r>
            <a:endParaRPr lang="en-US" altLang="zh-CN" sz="2400" dirty="0">
              <a:latin typeface="Times New Roman" panose="02020603050405020304" pitchFamily="18" charset="0"/>
              <a:cs typeface="Times New Roman" panose="02020603050405020304" pitchFamily="18" charset="0"/>
            </a:endParaRPr>
          </a:p>
        </p:txBody>
      </p:sp>
      <p:grpSp>
        <p:nvGrpSpPr>
          <p:cNvPr id="41" name="组合 40"/>
          <p:cNvGrpSpPr/>
          <p:nvPr/>
        </p:nvGrpSpPr>
        <p:grpSpPr>
          <a:xfrm>
            <a:off x="549001" y="555626"/>
            <a:ext cx="6277637" cy="876848"/>
            <a:chOff x="326687" y="247818"/>
            <a:chExt cx="5470933" cy="725466"/>
          </a:xfrm>
        </p:grpSpPr>
        <p:sp>
          <p:nvSpPr>
            <p:cNvPr id="43" name="文本框 7"/>
            <p:cNvSpPr txBox="1"/>
            <p:nvPr/>
          </p:nvSpPr>
          <p:spPr bwMode="auto">
            <a:xfrm>
              <a:off x="737468" y="433545"/>
              <a:ext cx="5060152"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defRPr/>
              </a:pPr>
              <a:r>
                <a:rPr lang="zh-CN" altLang="en-US" sz="2400" kern="0" dirty="0">
                  <a:solidFill>
                    <a:srgbClr val="0070C0"/>
                  </a:solidFill>
                  <a:latin typeface="+mn-ea"/>
                </a:rPr>
                <a:t>用户自定义数据类型的输入输出</a:t>
              </a:r>
              <a:endParaRPr lang="zh-CN" altLang="en-US" sz="2400" kern="0" dirty="0">
                <a:solidFill>
                  <a:srgbClr val="0070C0"/>
                </a:solidFill>
                <a:latin typeface="+mn-ea"/>
              </a:endParaRPr>
            </a:p>
          </p:txBody>
        </p:sp>
        <p:grpSp>
          <p:nvGrpSpPr>
            <p:cNvPr id="44" name="组合 43"/>
            <p:cNvGrpSpPr/>
            <p:nvPr/>
          </p:nvGrpSpPr>
          <p:grpSpPr>
            <a:xfrm>
              <a:off x="326687" y="247818"/>
              <a:ext cx="4861582" cy="725466"/>
              <a:chOff x="326687" y="247818"/>
              <a:chExt cx="4861582" cy="725466"/>
            </a:xfrm>
          </p:grpSpPr>
          <p:grpSp>
            <p:nvGrpSpPr>
              <p:cNvPr id="45" name="组合 44"/>
              <p:cNvGrpSpPr/>
              <p:nvPr/>
            </p:nvGrpSpPr>
            <p:grpSpPr>
              <a:xfrm>
                <a:off x="349799" y="247818"/>
                <a:ext cx="4791980" cy="261575"/>
                <a:chOff x="349799" y="247818"/>
                <a:chExt cx="4791980" cy="261575"/>
              </a:xfrm>
            </p:grpSpPr>
            <p:cxnSp>
              <p:nvCxnSpPr>
                <p:cNvPr id="60" name="直接连接符 59"/>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2" name="直接连接符 61"/>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64" name="任意多边形: 形状 63"/>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latin typeface="+mn-ea"/>
                  </a:endParaRPr>
                </a:p>
              </p:txBody>
            </p:sp>
            <p:sp>
              <p:nvSpPr>
                <p:cNvPr id="65" name="任意多边形: 形状 64"/>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46" name="组合 45"/>
              <p:cNvGrpSpPr/>
              <p:nvPr/>
            </p:nvGrpSpPr>
            <p:grpSpPr>
              <a:xfrm>
                <a:off x="349799" y="711709"/>
                <a:ext cx="4815092" cy="261575"/>
                <a:chOff x="358852" y="925118"/>
                <a:chExt cx="4815092" cy="261575"/>
              </a:xfrm>
            </p:grpSpPr>
            <p:cxnSp>
              <p:nvCxnSpPr>
                <p:cNvPr id="53" name="直接连接符 52"/>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54" name="直接连接符 53"/>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55" name="直接连接符 54"/>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58" name="任意多边形: 形状 57"/>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latin typeface="+mn-ea"/>
                  </a:endParaRPr>
                </a:p>
              </p:txBody>
            </p:sp>
            <p:sp>
              <p:nvSpPr>
                <p:cNvPr id="59" name="任意多边形: 形状 58"/>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47" name="组合 46"/>
              <p:cNvGrpSpPr/>
              <p:nvPr/>
            </p:nvGrpSpPr>
            <p:grpSpPr>
              <a:xfrm>
                <a:off x="5138963" y="489126"/>
                <a:ext cx="49306" cy="329693"/>
                <a:chOff x="5138963" y="489126"/>
                <a:chExt cx="49306" cy="329693"/>
              </a:xfrm>
            </p:grpSpPr>
            <p:sp>
              <p:nvSpPr>
                <p:cNvPr id="51" name="椭圆 50"/>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52" name="椭圆 51"/>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nvGrpSpPr>
              <p:cNvPr id="48" name="组合 47"/>
              <p:cNvGrpSpPr/>
              <p:nvPr/>
            </p:nvGrpSpPr>
            <p:grpSpPr>
              <a:xfrm>
                <a:off x="326687" y="399838"/>
                <a:ext cx="49306" cy="329693"/>
                <a:chOff x="5138963" y="489126"/>
                <a:chExt cx="49306" cy="329693"/>
              </a:xfrm>
            </p:grpSpPr>
            <p:sp>
              <p:nvSpPr>
                <p:cNvPr id="49" name="椭圆 48"/>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50" name="椭圆 49"/>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wipe(left)">
                                      <p:cBhvr>
                                        <p:cTn id="7" dur="500"/>
                                        <p:tgtEl>
                                          <p:spTgt spid="41"/>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39"/>
                                        </p:tgtEl>
                                        <p:attrNameLst>
                                          <p:attrName>style.visibility</p:attrName>
                                        </p:attrNameLst>
                                      </p:cBhvr>
                                      <p:to>
                                        <p:strVal val="visible"/>
                                      </p:to>
                                    </p:set>
                                    <p:anim calcmode="lin" valueType="num">
                                      <p:cBhvr>
                                        <p:cTn id="11" dur="500" fill="hold"/>
                                        <p:tgtEl>
                                          <p:spTgt spid="39"/>
                                        </p:tgtEl>
                                        <p:attrNameLst>
                                          <p:attrName>ppt_w</p:attrName>
                                        </p:attrNameLst>
                                      </p:cBhvr>
                                      <p:tavLst>
                                        <p:tav tm="0">
                                          <p:val>
                                            <p:fltVal val="0"/>
                                          </p:val>
                                        </p:tav>
                                        <p:tav tm="100000">
                                          <p:val>
                                            <p:strVal val="#ppt_w"/>
                                          </p:val>
                                        </p:tav>
                                      </p:tavLst>
                                    </p:anim>
                                    <p:anim calcmode="lin" valueType="num">
                                      <p:cBhvr>
                                        <p:cTn id="12" dur="500" fill="hold"/>
                                        <p:tgtEl>
                                          <p:spTgt spid="39"/>
                                        </p:tgtEl>
                                        <p:attrNameLst>
                                          <p:attrName>ppt_h</p:attrName>
                                        </p:attrNameLst>
                                      </p:cBhvr>
                                      <p:tavLst>
                                        <p:tav tm="0">
                                          <p:val>
                                            <p:fltVal val="0"/>
                                          </p:val>
                                        </p:tav>
                                        <p:tav tm="100000">
                                          <p:val>
                                            <p:strVal val="#ppt_h"/>
                                          </p:val>
                                        </p:tav>
                                      </p:tavLst>
                                    </p:anim>
                                    <p:animEffect transition="in" filter="fade">
                                      <p:cBhvr>
                                        <p:cTn id="13" dur="500"/>
                                        <p:tgtEl>
                                          <p:spTgt spid="39"/>
                                        </p:tgtEl>
                                      </p:cBhvr>
                                    </p:animEffect>
                                  </p:childTnLst>
                                </p:cTn>
                              </p:par>
                              <p:par>
                                <p:cTn id="14" presetID="23" presetClass="entr" presetSubtype="288" fill="hold" nodeType="withEffect">
                                  <p:stCondLst>
                                    <p:cond delay="0"/>
                                  </p:stCondLst>
                                  <p:childTnLst>
                                    <p:set>
                                      <p:cBhvr>
                                        <p:cTn id="15" dur="1" fill="hold">
                                          <p:stCondLst>
                                            <p:cond delay="0"/>
                                          </p:stCondLst>
                                        </p:cTn>
                                        <p:tgtEl>
                                          <p:spTgt spid="38"/>
                                        </p:tgtEl>
                                        <p:attrNameLst>
                                          <p:attrName>style.visibility</p:attrName>
                                        </p:attrNameLst>
                                      </p:cBhvr>
                                      <p:to>
                                        <p:strVal val="visible"/>
                                      </p:to>
                                    </p:set>
                                    <p:anim calcmode="lin" valueType="num">
                                      <p:cBhvr>
                                        <p:cTn id="16" dur="500" fill="hold"/>
                                        <p:tgtEl>
                                          <p:spTgt spid="38"/>
                                        </p:tgtEl>
                                        <p:attrNameLst>
                                          <p:attrName>ppt_w</p:attrName>
                                        </p:attrNameLst>
                                      </p:cBhvr>
                                      <p:tavLst>
                                        <p:tav tm="0">
                                          <p:val>
                                            <p:strVal val="4/3*#ppt_w"/>
                                          </p:val>
                                        </p:tav>
                                        <p:tav tm="100000">
                                          <p:val>
                                            <p:strVal val="#ppt_w"/>
                                          </p:val>
                                        </p:tav>
                                      </p:tavLst>
                                    </p:anim>
                                    <p:anim calcmode="lin" valueType="num">
                                      <p:cBhvr>
                                        <p:cTn id="17" dur="500" fill="hold"/>
                                        <p:tgtEl>
                                          <p:spTgt spid="38"/>
                                        </p:tgtEl>
                                        <p:attrNameLst>
                                          <p:attrName>ppt_h</p:attrName>
                                        </p:attrNameLst>
                                      </p:cBhvr>
                                      <p:tavLst>
                                        <p:tav tm="0">
                                          <p:val>
                                            <p:strVal val="4/3*#ppt_h"/>
                                          </p:val>
                                        </p:tav>
                                        <p:tav tm="100000">
                                          <p:val>
                                            <p:strVal val="#ppt_h"/>
                                          </p:val>
                                        </p:tav>
                                      </p:tavLst>
                                    </p:anim>
                                  </p:childTnLst>
                                </p:cTn>
                              </p:par>
                            </p:childTnLst>
                          </p:cTn>
                        </p:par>
                        <p:par>
                          <p:cTn id="18" fill="hold">
                            <p:stCondLst>
                              <p:cond delay="1000"/>
                            </p:stCondLst>
                            <p:childTnLst>
                              <p:par>
                                <p:cTn id="19" presetID="53" presetClass="entr" presetSubtype="16" fill="hold" grpId="0" nodeType="afterEffect">
                                  <p:stCondLst>
                                    <p:cond delay="0"/>
                                  </p:stCondLst>
                                  <p:childTnLst>
                                    <p:set>
                                      <p:cBhvr>
                                        <p:cTn id="20" dur="1" fill="hold">
                                          <p:stCondLst>
                                            <p:cond delay="0"/>
                                          </p:stCondLst>
                                        </p:cTn>
                                        <p:tgtEl>
                                          <p:spTgt spid="42"/>
                                        </p:tgtEl>
                                        <p:attrNameLst>
                                          <p:attrName>style.visibility</p:attrName>
                                        </p:attrNameLst>
                                      </p:cBhvr>
                                      <p:to>
                                        <p:strVal val="visible"/>
                                      </p:to>
                                    </p:set>
                                    <p:anim calcmode="lin" valueType="num">
                                      <p:cBhvr>
                                        <p:cTn id="21" dur="500" fill="hold"/>
                                        <p:tgtEl>
                                          <p:spTgt spid="42"/>
                                        </p:tgtEl>
                                        <p:attrNameLst>
                                          <p:attrName>ppt_w</p:attrName>
                                        </p:attrNameLst>
                                      </p:cBhvr>
                                      <p:tavLst>
                                        <p:tav tm="0">
                                          <p:val>
                                            <p:fltVal val="0"/>
                                          </p:val>
                                        </p:tav>
                                        <p:tav tm="100000">
                                          <p:val>
                                            <p:strVal val="#ppt_w"/>
                                          </p:val>
                                        </p:tav>
                                      </p:tavLst>
                                    </p:anim>
                                    <p:anim calcmode="lin" valueType="num">
                                      <p:cBhvr>
                                        <p:cTn id="22" dur="500" fill="hold"/>
                                        <p:tgtEl>
                                          <p:spTgt spid="42"/>
                                        </p:tgtEl>
                                        <p:attrNameLst>
                                          <p:attrName>ppt_h</p:attrName>
                                        </p:attrNameLst>
                                      </p:cBhvr>
                                      <p:tavLst>
                                        <p:tav tm="0">
                                          <p:val>
                                            <p:fltVal val="0"/>
                                          </p:val>
                                        </p:tav>
                                        <p:tav tm="100000">
                                          <p:val>
                                            <p:strVal val="#ppt_h"/>
                                          </p:val>
                                        </p:tav>
                                      </p:tavLst>
                                    </p:anim>
                                    <p:animEffect transition="in" filter="fade">
                                      <p:cBhvr>
                                        <p:cTn id="23"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Rectangle 3"/>
          <p:cNvSpPr txBox="1">
            <a:spLocks noChangeArrowheads="1"/>
          </p:cNvSpPr>
          <p:nvPr/>
        </p:nvSpPr>
        <p:spPr>
          <a:xfrm>
            <a:off x="2592348" y="1861115"/>
            <a:ext cx="9307403" cy="4439424"/>
          </a:xfrm>
          <a:prstGeom prst="rect">
            <a:avLst/>
          </a:prstGeom>
          <a:no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2755" indent="-452755">
              <a:lnSpc>
                <a:spcPct val="80000"/>
              </a:lnSpc>
              <a:spcBef>
                <a:spcPts val="600"/>
              </a:spcBef>
              <a:buClr>
                <a:srgbClr val="7030A0"/>
              </a:buClr>
              <a:buNone/>
            </a:pPr>
            <a:r>
              <a:rPr lang="en-US" altLang="zh-CN" sz="2400" dirty="0">
                <a:latin typeface="Times New Roman" panose="02020603050405020304" pitchFamily="18" charset="0"/>
                <a:cs typeface="Times New Roman" panose="02020603050405020304" pitchFamily="18" charset="0"/>
              </a:rPr>
              <a:t>// "&gt;&gt;"</a:t>
            </a:r>
            <a:r>
              <a:rPr lang="zh-CN" altLang="en-US" sz="2400" dirty="0">
                <a:latin typeface="Times New Roman" panose="02020603050405020304" pitchFamily="18" charset="0"/>
                <a:cs typeface="Times New Roman" panose="02020603050405020304" pitchFamily="18" charset="0"/>
              </a:rPr>
              <a:t>运算符重载函数</a:t>
            </a:r>
            <a:endParaRPr lang="zh-CN" altLang="en-US" sz="2400" dirty="0">
              <a:latin typeface="Times New Roman" panose="02020603050405020304" pitchFamily="18" charset="0"/>
              <a:cs typeface="Times New Roman" panose="02020603050405020304" pitchFamily="18" charset="0"/>
            </a:endParaRPr>
          </a:p>
          <a:p>
            <a:pPr marL="452755" indent="-452755">
              <a:lnSpc>
                <a:spcPct val="80000"/>
              </a:lnSpc>
              <a:spcBef>
                <a:spcPts val="600"/>
              </a:spcBef>
              <a:buClr>
                <a:srgbClr val="7030A0"/>
              </a:buClr>
              <a:buNone/>
            </a:pPr>
            <a:r>
              <a:rPr lang="en-US" altLang="zh-CN" sz="2400" dirty="0" err="1">
                <a:latin typeface="Times New Roman" panose="02020603050405020304" pitchFamily="18" charset="0"/>
                <a:cs typeface="Times New Roman" panose="02020603050405020304" pitchFamily="18" charset="0"/>
              </a:rPr>
              <a:t>istream</a:t>
            </a:r>
            <a:r>
              <a:rPr lang="en-US" altLang="zh-CN" sz="2400" dirty="0">
                <a:latin typeface="Times New Roman" panose="02020603050405020304" pitchFamily="18" charset="0"/>
                <a:cs typeface="Times New Roman" panose="02020603050405020304" pitchFamily="18" charset="0"/>
              </a:rPr>
              <a:t>&amp; operator&gt;&gt;(</a:t>
            </a:r>
            <a:r>
              <a:rPr lang="en-US" altLang="zh-CN" sz="2400" dirty="0" err="1">
                <a:latin typeface="Times New Roman" panose="02020603050405020304" pitchFamily="18" charset="0"/>
                <a:cs typeface="Times New Roman" panose="02020603050405020304" pitchFamily="18" charset="0"/>
              </a:rPr>
              <a:t>istream</a:t>
            </a:r>
            <a:r>
              <a:rPr lang="en-US" altLang="zh-CN" sz="2400" dirty="0">
                <a:latin typeface="Times New Roman" panose="02020603050405020304" pitchFamily="18" charset="0"/>
                <a:cs typeface="Times New Roman" panose="02020603050405020304" pitchFamily="18" charset="0"/>
              </a:rPr>
              <a:t>&amp; in, Student&amp; </a:t>
            </a:r>
            <a:r>
              <a:rPr lang="en-US" altLang="zh-CN" sz="2400" dirty="0" err="1">
                <a:latin typeface="Times New Roman" panose="02020603050405020304" pitchFamily="18" charset="0"/>
                <a:cs typeface="Times New Roman" panose="02020603050405020304" pitchFamily="18" charset="0"/>
              </a:rPr>
              <a:t>stu</a:t>
            </a:r>
            <a:r>
              <a:rPr lang="en-US" altLang="zh-CN" sz="2400" dirty="0">
                <a:latin typeface="Times New Roman" panose="02020603050405020304" pitchFamily="18" charset="0"/>
                <a:cs typeface="Times New Roman" panose="02020603050405020304" pitchFamily="18" charset="0"/>
              </a:rPr>
              <a:t>)</a:t>
            </a:r>
            <a:endParaRPr lang="en-US" altLang="zh-CN" sz="2400" dirty="0">
              <a:latin typeface="Times New Roman" panose="02020603050405020304" pitchFamily="18" charset="0"/>
              <a:cs typeface="Times New Roman" panose="02020603050405020304" pitchFamily="18" charset="0"/>
            </a:endParaRPr>
          </a:p>
          <a:p>
            <a:pPr marL="452755" indent="-452755">
              <a:lnSpc>
                <a:spcPct val="80000"/>
              </a:lnSpc>
              <a:spcBef>
                <a:spcPts val="600"/>
              </a:spcBef>
              <a:buClr>
                <a:srgbClr val="7030A0"/>
              </a:buClr>
              <a:buNone/>
            </a:pPr>
            <a:r>
              <a:rPr lang="en-US" altLang="zh-CN" sz="2400" dirty="0">
                <a:latin typeface="Times New Roman" panose="02020603050405020304" pitchFamily="18" charset="0"/>
                <a:cs typeface="Times New Roman" panose="02020603050405020304" pitchFamily="18" charset="0"/>
              </a:rPr>
              <a:t>{</a:t>
            </a:r>
            <a:endParaRPr lang="en-US" altLang="zh-CN" sz="2400" dirty="0">
              <a:latin typeface="Times New Roman" panose="02020603050405020304" pitchFamily="18" charset="0"/>
              <a:cs typeface="Times New Roman" panose="02020603050405020304" pitchFamily="18" charset="0"/>
            </a:endParaRPr>
          </a:p>
          <a:p>
            <a:pPr marL="452755" indent="-452755">
              <a:lnSpc>
                <a:spcPct val="80000"/>
              </a:lnSpc>
              <a:spcBef>
                <a:spcPts val="600"/>
              </a:spcBef>
              <a:buClr>
                <a:srgbClr val="7030A0"/>
              </a:buClr>
              <a:buNone/>
            </a:pPr>
            <a:r>
              <a:rPr lang="en-US" altLang="zh-CN" sz="2400" dirty="0">
                <a:latin typeface="Times New Roman" panose="02020603050405020304" pitchFamily="18" charset="0"/>
                <a:cs typeface="Times New Roman" panose="02020603050405020304" pitchFamily="18" charset="0"/>
              </a:rPr>
              <a:t>	in</a:t>
            </a:r>
            <a:r>
              <a:rPr lang="en-US" altLang="zh-CN" sz="2400" dirty="0">
                <a:solidFill>
                  <a:srgbClr val="FF0000"/>
                </a:solidFill>
                <a:latin typeface="Times New Roman" panose="02020603050405020304" pitchFamily="18" charset="0"/>
                <a:cs typeface="Times New Roman" panose="02020603050405020304" pitchFamily="18" charset="0"/>
              </a:rPr>
              <a:t>&gt;&gt;</a:t>
            </a:r>
            <a:r>
              <a:rPr lang="en-US" altLang="zh-CN" sz="2400" dirty="0" err="1">
                <a:latin typeface="Times New Roman" panose="02020603050405020304" pitchFamily="18" charset="0"/>
                <a:cs typeface="Times New Roman" panose="02020603050405020304" pitchFamily="18" charset="0"/>
              </a:rPr>
              <a:t>stu.num</a:t>
            </a:r>
            <a:r>
              <a:rPr lang="en-US" altLang="zh-CN" sz="2400" dirty="0">
                <a:solidFill>
                  <a:srgbClr val="FF0000"/>
                </a:solidFill>
                <a:latin typeface="Times New Roman" panose="02020603050405020304" pitchFamily="18" charset="0"/>
                <a:cs typeface="Times New Roman" panose="02020603050405020304" pitchFamily="18" charset="0"/>
              </a:rPr>
              <a:t>&gt;&gt;</a:t>
            </a:r>
            <a:r>
              <a:rPr lang="en-US" altLang="zh-CN" sz="2400" dirty="0">
                <a:latin typeface="Times New Roman" panose="02020603050405020304" pitchFamily="18" charset="0"/>
                <a:cs typeface="Times New Roman" panose="02020603050405020304" pitchFamily="18" charset="0"/>
              </a:rPr>
              <a:t>stu.name</a:t>
            </a:r>
            <a:r>
              <a:rPr lang="en-US" altLang="zh-CN" sz="2400" dirty="0">
                <a:solidFill>
                  <a:srgbClr val="FF0000"/>
                </a:solidFill>
                <a:latin typeface="Times New Roman" panose="02020603050405020304" pitchFamily="18" charset="0"/>
                <a:cs typeface="Times New Roman" panose="02020603050405020304" pitchFamily="18" charset="0"/>
              </a:rPr>
              <a:t>&gt;&gt;</a:t>
            </a:r>
            <a:r>
              <a:rPr lang="en-US" altLang="zh-CN" sz="2400" dirty="0" err="1">
                <a:latin typeface="Times New Roman" panose="02020603050405020304" pitchFamily="18" charset="0"/>
                <a:cs typeface="Times New Roman" panose="02020603050405020304" pitchFamily="18" charset="0"/>
              </a:rPr>
              <a:t>stu.score</a:t>
            </a:r>
            <a:r>
              <a:rPr lang="en-US" altLang="zh-CN" sz="2400" dirty="0">
                <a:latin typeface="Times New Roman" panose="02020603050405020304" pitchFamily="18" charset="0"/>
                <a:cs typeface="Times New Roman" panose="02020603050405020304" pitchFamily="18" charset="0"/>
              </a:rPr>
              <a:t>;</a:t>
            </a:r>
            <a:endParaRPr lang="en-US" altLang="zh-CN" sz="2400" dirty="0">
              <a:latin typeface="Times New Roman" panose="02020603050405020304" pitchFamily="18" charset="0"/>
              <a:cs typeface="Times New Roman" panose="02020603050405020304" pitchFamily="18" charset="0"/>
            </a:endParaRPr>
          </a:p>
          <a:p>
            <a:pPr marL="452755" indent="-452755">
              <a:lnSpc>
                <a:spcPct val="80000"/>
              </a:lnSpc>
              <a:spcBef>
                <a:spcPts val="600"/>
              </a:spcBef>
              <a:buClr>
                <a:srgbClr val="7030A0"/>
              </a:buClr>
              <a:buNone/>
            </a:pPr>
            <a:r>
              <a:rPr lang="en-US" altLang="zh-CN" sz="2400" dirty="0">
                <a:latin typeface="Times New Roman" panose="02020603050405020304" pitchFamily="18" charset="0"/>
                <a:cs typeface="Times New Roman" panose="02020603050405020304" pitchFamily="18" charset="0"/>
              </a:rPr>
              <a:t>	return in;</a:t>
            </a:r>
            <a:endParaRPr lang="en-US" altLang="zh-CN" sz="2400" dirty="0">
              <a:latin typeface="Times New Roman" panose="02020603050405020304" pitchFamily="18" charset="0"/>
              <a:cs typeface="Times New Roman" panose="02020603050405020304" pitchFamily="18" charset="0"/>
            </a:endParaRPr>
          </a:p>
          <a:p>
            <a:pPr marL="452755" indent="-452755">
              <a:lnSpc>
                <a:spcPct val="80000"/>
              </a:lnSpc>
              <a:spcBef>
                <a:spcPts val="600"/>
              </a:spcBef>
              <a:buClr>
                <a:srgbClr val="7030A0"/>
              </a:buClr>
              <a:buNone/>
            </a:pPr>
            <a:r>
              <a:rPr lang="en-US" altLang="zh-CN" sz="2400" dirty="0">
                <a:latin typeface="Times New Roman" panose="02020603050405020304" pitchFamily="18" charset="0"/>
                <a:cs typeface="Times New Roman" panose="02020603050405020304" pitchFamily="18" charset="0"/>
              </a:rPr>
              <a:t>}</a:t>
            </a:r>
            <a:endParaRPr lang="en-US" altLang="zh-CN" sz="2400" dirty="0">
              <a:latin typeface="Times New Roman" panose="02020603050405020304" pitchFamily="18" charset="0"/>
              <a:cs typeface="Times New Roman" panose="02020603050405020304" pitchFamily="18" charset="0"/>
            </a:endParaRPr>
          </a:p>
          <a:p>
            <a:pPr marL="452755" indent="-452755">
              <a:lnSpc>
                <a:spcPct val="80000"/>
              </a:lnSpc>
              <a:spcBef>
                <a:spcPts val="600"/>
              </a:spcBef>
              <a:buClr>
                <a:srgbClr val="7030A0"/>
              </a:buClr>
              <a:buNone/>
            </a:pPr>
            <a:r>
              <a:rPr lang="en-US" altLang="zh-CN" sz="2400" dirty="0">
                <a:latin typeface="Times New Roman" panose="02020603050405020304" pitchFamily="18" charset="0"/>
                <a:cs typeface="Times New Roman" panose="02020603050405020304" pitchFamily="18" charset="0"/>
              </a:rPr>
              <a:t>// "&lt;&lt;"</a:t>
            </a:r>
            <a:r>
              <a:rPr lang="zh-CN" altLang="en-US" sz="2400" dirty="0">
                <a:latin typeface="Times New Roman" panose="02020603050405020304" pitchFamily="18" charset="0"/>
                <a:cs typeface="Times New Roman" panose="02020603050405020304" pitchFamily="18" charset="0"/>
              </a:rPr>
              <a:t>运算符重载函数</a:t>
            </a:r>
            <a:endParaRPr lang="zh-CN" altLang="en-US" sz="2400" dirty="0">
              <a:latin typeface="Times New Roman" panose="02020603050405020304" pitchFamily="18" charset="0"/>
              <a:cs typeface="Times New Roman" panose="02020603050405020304" pitchFamily="18" charset="0"/>
            </a:endParaRPr>
          </a:p>
          <a:p>
            <a:pPr marL="452755" indent="-452755">
              <a:lnSpc>
                <a:spcPct val="80000"/>
              </a:lnSpc>
              <a:spcBef>
                <a:spcPts val="600"/>
              </a:spcBef>
              <a:buClr>
                <a:srgbClr val="7030A0"/>
              </a:buClr>
              <a:buNone/>
            </a:pPr>
            <a:r>
              <a:rPr lang="en-US" altLang="zh-CN" sz="2400" dirty="0" err="1">
                <a:latin typeface="Times New Roman" panose="02020603050405020304" pitchFamily="18" charset="0"/>
                <a:cs typeface="Times New Roman" panose="02020603050405020304" pitchFamily="18" charset="0"/>
              </a:rPr>
              <a:t>ostream</a:t>
            </a:r>
            <a:r>
              <a:rPr lang="en-US" altLang="zh-CN" sz="2400" dirty="0">
                <a:latin typeface="Times New Roman" panose="02020603050405020304" pitchFamily="18" charset="0"/>
                <a:cs typeface="Times New Roman" panose="02020603050405020304" pitchFamily="18" charset="0"/>
              </a:rPr>
              <a:t>&amp; operator&lt;&lt;(</a:t>
            </a:r>
            <a:r>
              <a:rPr lang="en-US" altLang="zh-CN" sz="2400" dirty="0" err="1">
                <a:latin typeface="Times New Roman" panose="02020603050405020304" pitchFamily="18" charset="0"/>
                <a:cs typeface="Times New Roman" panose="02020603050405020304" pitchFamily="18" charset="0"/>
              </a:rPr>
              <a:t>ostream</a:t>
            </a:r>
            <a:r>
              <a:rPr lang="en-US" altLang="zh-CN" sz="2400" dirty="0">
                <a:latin typeface="Times New Roman" panose="02020603050405020304" pitchFamily="18" charset="0"/>
                <a:cs typeface="Times New Roman" panose="02020603050405020304" pitchFamily="18" charset="0"/>
              </a:rPr>
              <a:t>&amp; out, Student&amp; </a:t>
            </a:r>
            <a:r>
              <a:rPr lang="en-US" altLang="zh-CN" sz="2400" dirty="0" err="1">
                <a:latin typeface="Times New Roman" panose="02020603050405020304" pitchFamily="18" charset="0"/>
                <a:cs typeface="Times New Roman" panose="02020603050405020304" pitchFamily="18" charset="0"/>
              </a:rPr>
              <a:t>stu</a:t>
            </a:r>
            <a:r>
              <a:rPr lang="en-US" altLang="zh-CN" sz="2400" dirty="0">
                <a:latin typeface="Times New Roman" panose="02020603050405020304" pitchFamily="18" charset="0"/>
                <a:cs typeface="Times New Roman" panose="02020603050405020304" pitchFamily="18" charset="0"/>
              </a:rPr>
              <a:t>)</a:t>
            </a:r>
            <a:endParaRPr lang="en-US" altLang="zh-CN" sz="2400" dirty="0">
              <a:latin typeface="Times New Roman" panose="02020603050405020304" pitchFamily="18" charset="0"/>
              <a:cs typeface="Times New Roman" panose="02020603050405020304" pitchFamily="18" charset="0"/>
            </a:endParaRPr>
          </a:p>
          <a:p>
            <a:pPr marL="452755" indent="-452755">
              <a:lnSpc>
                <a:spcPct val="80000"/>
              </a:lnSpc>
              <a:spcBef>
                <a:spcPts val="600"/>
              </a:spcBef>
              <a:buClr>
                <a:srgbClr val="7030A0"/>
              </a:buClr>
              <a:buNone/>
            </a:pPr>
            <a:r>
              <a:rPr lang="en-US" altLang="zh-CN" sz="2400" dirty="0">
                <a:latin typeface="Times New Roman" panose="02020603050405020304" pitchFamily="18" charset="0"/>
                <a:cs typeface="Times New Roman" panose="02020603050405020304" pitchFamily="18" charset="0"/>
              </a:rPr>
              <a:t>{</a:t>
            </a:r>
            <a:endParaRPr lang="en-US" altLang="zh-CN" sz="2400" dirty="0">
              <a:latin typeface="Times New Roman" panose="02020603050405020304" pitchFamily="18" charset="0"/>
              <a:cs typeface="Times New Roman" panose="02020603050405020304" pitchFamily="18" charset="0"/>
            </a:endParaRPr>
          </a:p>
          <a:p>
            <a:pPr marL="452755" indent="-452755">
              <a:lnSpc>
                <a:spcPct val="80000"/>
              </a:lnSpc>
              <a:spcBef>
                <a:spcPts val="600"/>
              </a:spcBef>
              <a:buClr>
                <a:srgbClr val="7030A0"/>
              </a:buClr>
              <a:buNone/>
            </a:pPr>
            <a:r>
              <a:rPr lang="en-US" altLang="zh-CN" sz="2400" dirty="0">
                <a:latin typeface="Times New Roman" panose="02020603050405020304" pitchFamily="18" charset="0"/>
                <a:cs typeface="Times New Roman" panose="02020603050405020304" pitchFamily="18" charset="0"/>
              </a:rPr>
              <a:t>	out</a:t>
            </a:r>
            <a:r>
              <a:rPr lang="en-US" altLang="zh-CN" sz="2400" dirty="0">
                <a:solidFill>
                  <a:srgbClr val="FF0000"/>
                </a:solidFill>
                <a:latin typeface="Times New Roman" panose="02020603050405020304" pitchFamily="18" charset="0"/>
                <a:cs typeface="Times New Roman" panose="02020603050405020304" pitchFamily="18" charset="0"/>
              </a:rPr>
              <a:t>&lt;&lt;</a:t>
            </a:r>
            <a:r>
              <a:rPr lang="en-US" altLang="zh-CN" sz="2400" dirty="0" err="1">
                <a:latin typeface="Times New Roman" panose="02020603050405020304" pitchFamily="18" charset="0"/>
                <a:cs typeface="Times New Roman" panose="02020603050405020304" pitchFamily="18" charset="0"/>
              </a:rPr>
              <a:t>stu.num</a:t>
            </a:r>
            <a:r>
              <a:rPr lang="en-US" altLang="zh-CN" sz="2400" dirty="0">
                <a:solidFill>
                  <a:srgbClr val="FF0000"/>
                </a:solidFill>
                <a:latin typeface="Times New Roman" panose="02020603050405020304" pitchFamily="18" charset="0"/>
                <a:cs typeface="Times New Roman" panose="02020603050405020304" pitchFamily="18" charset="0"/>
              </a:rPr>
              <a:t>&lt;&lt;</a:t>
            </a:r>
            <a:r>
              <a:rPr lang="en-US" altLang="zh-CN" sz="2400" dirty="0">
                <a:latin typeface="Times New Roman" panose="02020603050405020304" pitchFamily="18" charset="0"/>
                <a:cs typeface="Times New Roman" panose="02020603050405020304" pitchFamily="18" charset="0"/>
              </a:rPr>
              <a:t>' '&lt;&lt;stu.name</a:t>
            </a:r>
            <a:r>
              <a:rPr lang="en-US" altLang="zh-CN" sz="2400" dirty="0">
                <a:solidFill>
                  <a:srgbClr val="FF0000"/>
                </a:solidFill>
                <a:latin typeface="Times New Roman" panose="02020603050405020304" pitchFamily="18" charset="0"/>
                <a:cs typeface="Times New Roman" panose="02020603050405020304" pitchFamily="18" charset="0"/>
              </a:rPr>
              <a:t>&lt;&lt;</a:t>
            </a:r>
            <a:r>
              <a:rPr lang="en-US" altLang="zh-CN" sz="2400" dirty="0">
                <a:latin typeface="Times New Roman" panose="02020603050405020304" pitchFamily="18" charset="0"/>
                <a:cs typeface="Times New Roman" panose="02020603050405020304" pitchFamily="18" charset="0"/>
              </a:rPr>
              <a:t>' '</a:t>
            </a:r>
            <a:r>
              <a:rPr lang="en-US" altLang="zh-CN" sz="2400" dirty="0">
                <a:solidFill>
                  <a:srgbClr val="FF0000"/>
                </a:solidFill>
                <a:latin typeface="Times New Roman" panose="02020603050405020304" pitchFamily="18" charset="0"/>
                <a:cs typeface="Times New Roman" panose="02020603050405020304" pitchFamily="18" charset="0"/>
              </a:rPr>
              <a:t>&lt;&lt;</a:t>
            </a:r>
            <a:r>
              <a:rPr lang="en-US" altLang="zh-CN" sz="2400" dirty="0" err="1">
                <a:latin typeface="Times New Roman" panose="02020603050405020304" pitchFamily="18" charset="0"/>
                <a:cs typeface="Times New Roman" panose="02020603050405020304" pitchFamily="18" charset="0"/>
              </a:rPr>
              <a:t>stu.score</a:t>
            </a:r>
            <a:r>
              <a:rPr lang="en-US" altLang="zh-CN" sz="2400" dirty="0">
                <a:solidFill>
                  <a:srgbClr val="FF0000"/>
                </a:solidFill>
                <a:latin typeface="Times New Roman" panose="02020603050405020304" pitchFamily="18" charset="0"/>
                <a:cs typeface="Times New Roman" panose="02020603050405020304" pitchFamily="18" charset="0"/>
              </a:rPr>
              <a:t>&lt;&lt;</a:t>
            </a:r>
            <a:r>
              <a:rPr lang="en-US" altLang="zh-CN" sz="2400" dirty="0" err="1">
                <a:latin typeface="Times New Roman" panose="02020603050405020304" pitchFamily="18" charset="0"/>
                <a:cs typeface="Times New Roman" panose="02020603050405020304" pitchFamily="18" charset="0"/>
              </a:rPr>
              <a:t>endl</a:t>
            </a:r>
            <a:r>
              <a:rPr lang="en-US" altLang="zh-CN" sz="2400" dirty="0">
                <a:latin typeface="Times New Roman" panose="02020603050405020304" pitchFamily="18" charset="0"/>
                <a:cs typeface="Times New Roman" panose="02020603050405020304" pitchFamily="18" charset="0"/>
              </a:rPr>
              <a:t>;</a:t>
            </a:r>
            <a:endParaRPr lang="en-US" altLang="zh-CN" sz="2400" dirty="0">
              <a:latin typeface="Times New Roman" panose="02020603050405020304" pitchFamily="18" charset="0"/>
              <a:cs typeface="Times New Roman" panose="02020603050405020304" pitchFamily="18" charset="0"/>
            </a:endParaRPr>
          </a:p>
          <a:p>
            <a:pPr marL="452755" indent="-452755">
              <a:lnSpc>
                <a:spcPct val="80000"/>
              </a:lnSpc>
              <a:spcBef>
                <a:spcPts val="600"/>
              </a:spcBef>
              <a:buClr>
                <a:srgbClr val="7030A0"/>
              </a:buClr>
              <a:buNone/>
            </a:pPr>
            <a:r>
              <a:rPr lang="en-US" altLang="zh-CN" sz="2400" dirty="0">
                <a:latin typeface="Times New Roman" panose="02020603050405020304" pitchFamily="18" charset="0"/>
                <a:cs typeface="Times New Roman" panose="02020603050405020304" pitchFamily="18" charset="0"/>
              </a:rPr>
              <a:t>	return out;</a:t>
            </a:r>
            <a:endParaRPr lang="en-US" altLang="zh-CN" sz="2400" dirty="0">
              <a:latin typeface="Times New Roman" panose="02020603050405020304" pitchFamily="18" charset="0"/>
              <a:cs typeface="Times New Roman" panose="02020603050405020304" pitchFamily="18" charset="0"/>
            </a:endParaRPr>
          </a:p>
          <a:p>
            <a:pPr marL="452755" indent="-452755">
              <a:lnSpc>
                <a:spcPct val="80000"/>
              </a:lnSpc>
              <a:spcBef>
                <a:spcPts val="600"/>
              </a:spcBef>
              <a:buClr>
                <a:srgbClr val="7030A0"/>
              </a:buClr>
              <a:buNone/>
            </a:pPr>
            <a:r>
              <a:rPr lang="en-US" altLang="zh-CN" sz="2400" dirty="0">
                <a:latin typeface="Times New Roman" panose="02020603050405020304" pitchFamily="18" charset="0"/>
                <a:cs typeface="Times New Roman" panose="02020603050405020304" pitchFamily="18" charset="0"/>
              </a:rPr>
              <a:t>}</a:t>
            </a:r>
            <a:endParaRPr lang="en-US" altLang="zh-CN" sz="2400" dirty="0">
              <a:latin typeface="Times New Roman" panose="02020603050405020304" pitchFamily="18" charset="0"/>
              <a:cs typeface="Times New Roman" panose="02020603050405020304" pitchFamily="18" charset="0"/>
            </a:endParaRPr>
          </a:p>
        </p:txBody>
      </p:sp>
      <p:grpSp>
        <p:nvGrpSpPr>
          <p:cNvPr id="3" name="组合 40"/>
          <p:cNvGrpSpPr/>
          <p:nvPr/>
        </p:nvGrpSpPr>
        <p:grpSpPr>
          <a:xfrm>
            <a:off x="549001" y="555626"/>
            <a:ext cx="6277637" cy="876848"/>
            <a:chOff x="326687" y="247818"/>
            <a:chExt cx="5470933" cy="725466"/>
          </a:xfrm>
        </p:grpSpPr>
        <p:sp>
          <p:nvSpPr>
            <p:cNvPr id="4" name="文本框 7"/>
            <p:cNvSpPr txBox="1"/>
            <p:nvPr/>
          </p:nvSpPr>
          <p:spPr bwMode="auto">
            <a:xfrm>
              <a:off x="737468" y="433545"/>
              <a:ext cx="5060152"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defRPr/>
              </a:pPr>
              <a:r>
                <a:rPr lang="zh-CN" altLang="en-US" sz="2400" kern="0" dirty="0">
                  <a:solidFill>
                    <a:srgbClr val="0070C0"/>
                  </a:solidFill>
                  <a:latin typeface="+mn-ea"/>
                </a:rPr>
                <a:t>用户自定义数据类型的输入输出</a:t>
              </a:r>
              <a:endParaRPr lang="zh-CN" altLang="en-US" sz="2400" kern="0" dirty="0">
                <a:solidFill>
                  <a:srgbClr val="0070C0"/>
                </a:solidFill>
                <a:latin typeface="+mn-ea"/>
              </a:endParaRPr>
            </a:p>
          </p:txBody>
        </p:sp>
        <p:grpSp>
          <p:nvGrpSpPr>
            <p:cNvPr id="5" name="组合 43"/>
            <p:cNvGrpSpPr/>
            <p:nvPr/>
          </p:nvGrpSpPr>
          <p:grpSpPr>
            <a:xfrm>
              <a:off x="326687" y="247818"/>
              <a:ext cx="4861582" cy="725466"/>
              <a:chOff x="326687" y="247818"/>
              <a:chExt cx="4861582" cy="725466"/>
            </a:xfrm>
          </p:grpSpPr>
          <p:grpSp>
            <p:nvGrpSpPr>
              <p:cNvPr id="6" name="组合 44"/>
              <p:cNvGrpSpPr/>
              <p:nvPr/>
            </p:nvGrpSpPr>
            <p:grpSpPr>
              <a:xfrm>
                <a:off x="349799" y="247818"/>
                <a:ext cx="4791980" cy="261575"/>
                <a:chOff x="349799" y="247818"/>
                <a:chExt cx="4791980" cy="261575"/>
              </a:xfrm>
            </p:grpSpPr>
            <p:cxnSp>
              <p:nvCxnSpPr>
                <p:cNvPr id="21" name="直接连接符 59"/>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2" name="直接连接符 60"/>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3" name="直接连接符 61"/>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4" name="直接连接符 62"/>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25" name="任意多边形: 形状 63"/>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latin typeface="+mn-ea"/>
                  </a:endParaRPr>
                </a:p>
              </p:txBody>
            </p:sp>
            <p:sp>
              <p:nvSpPr>
                <p:cNvPr id="26" name="任意多边形: 形状 64"/>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7" name="组合 45"/>
              <p:cNvGrpSpPr/>
              <p:nvPr/>
            </p:nvGrpSpPr>
            <p:grpSpPr>
              <a:xfrm>
                <a:off x="349799" y="711709"/>
                <a:ext cx="4815092" cy="261575"/>
                <a:chOff x="358852" y="925118"/>
                <a:chExt cx="4815092" cy="261575"/>
              </a:xfrm>
            </p:grpSpPr>
            <p:cxnSp>
              <p:nvCxnSpPr>
                <p:cNvPr id="14" name="直接连接符 52"/>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5" name="直接连接符 53"/>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6" name="直接连接符 54"/>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7" name="直接连接符 55"/>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8" name="直接连接符 56"/>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19" name="任意多边形: 形状 57"/>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latin typeface="+mn-ea"/>
                  </a:endParaRPr>
                </a:p>
              </p:txBody>
            </p:sp>
            <p:sp>
              <p:nvSpPr>
                <p:cNvPr id="20" name="任意多边形: 形状 58"/>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8" name="组合 46"/>
              <p:cNvGrpSpPr/>
              <p:nvPr/>
            </p:nvGrpSpPr>
            <p:grpSpPr>
              <a:xfrm>
                <a:off x="5138963" y="489126"/>
                <a:ext cx="49306" cy="329693"/>
                <a:chOff x="5138963" y="489126"/>
                <a:chExt cx="49306" cy="329693"/>
              </a:xfrm>
            </p:grpSpPr>
            <p:sp>
              <p:nvSpPr>
                <p:cNvPr id="12" name="椭圆 50"/>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13" name="椭圆 51"/>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nvGrpSpPr>
              <p:cNvPr id="9" name="组合 47"/>
              <p:cNvGrpSpPr/>
              <p:nvPr/>
            </p:nvGrpSpPr>
            <p:grpSpPr>
              <a:xfrm>
                <a:off x="326687" y="399838"/>
                <a:ext cx="49306" cy="329693"/>
                <a:chOff x="5138963" y="489126"/>
                <a:chExt cx="49306" cy="329693"/>
              </a:xfrm>
            </p:grpSpPr>
            <p:sp>
              <p:nvSpPr>
                <p:cNvPr id="10" name="椭圆 48"/>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11" name="椭圆 49"/>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42"/>
                                        </p:tgtEl>
                                        <p:attrNameLst>
                                          <p:attrName>style.visibility</p:attrName>
                                        </p:attrNameLst>
                                      </p:cBhvr>
                                      <p:to>
                                        <p:strVal val="visible"/>
                                      </p:to>
                                    </p:set>
                                    <p:anim calcmode="lin" valueType="num">
                                      <p:cBhvr>
                                        <p:cTn id="11" dur="500" fill="hold"/>
                                        <p:tgtEl>
                                          <p:spTgt spid="42"/>
                                        </p:tgtEl>
                                        <p:attrNameLst>
                                          <p:attrName>ppt_w</p:attrName>
                                        </p:attrNameLst>
                                      </p:cBhvr>
                                      <p:tavLst>
                                        <p:tav tm="0">
                                          <p:val>
                                            <p:fltVal val="0"/>
                                          </p:val>
                                        </p:tav>
                                        <p:tav tm="100000">
                                          <p:val>
                                            <p:strVal val="#ppt_w"/>
                                          </p:val>
                                        </p:tav>
                                      </p:tavLst>
                                    </p:anim>
                                    <p:anim calcmode="lin" valueType="num">
                                      <p:cBhvr>
                                        <p:cTn id="12" dur="500" fill="hold"/>
                                        <p:tgtEl>
                                          <p:spTgt spid="42"/>
                                        </p:tgtEl>
                                        <p:attrNameLst>
                                          <p:attrName>ppt_h</p:attrName>
                                        </p:attrNameLst>
                                      </p:cBhvr>
                                      <p:tavLst>
                                        <p:tav tm="0">
                                          <p:val>
                                            <p:fltVal val="0"/>
                                          </p:val>
                                        </p:tav>
                                        <p:tav tm="100000">
                                          <p:val>
                                            <p:strVal val="#ppt_h"/>
                                          </p:val>
                                        </p:tav>
                                      </p:tavLst>
                                    </p:anim>
                                    <p:animEffect transition="in" filter="fade">
                                      <p:cBhvr>
                                        <p:cTn id="13"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Rectangle 3"/>
          <p:cNvSpPr txBox="1">
            <a:spLocks noChangeArrowheads="1"/>
          </p:cNvSpPr>
          <p:nvPr/>
        </p:nvSpPr>
        <p:spPr>
          <a:xfrm>
            <a:off x="2676461" y="1620076"/>
            <a:ext cx="8007819" cy="5721252"/>
          </a:xfrm>
          <a:prstGeom prst="rect">
            <a:avLst/>
          </a:prstGeom>
          <a:no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2755" indent="-452755">
              <a:lnSpc>
                <a:spcPct val="80000"/>
              </a:lnSpc>
              <a:spcBef>
                <a:spcPts val="600"/>
              </a:spcBef>
              <a:buClr>
                <a:srgbClr val="7030A0"/>
              </a:buClr>
              <a:buNone/>
            </a:pPr>
            <a:r>
              <a:rPr lang="en-US" altLang="zh-CN" sz="2400" dirty="0" err="1">
                <a:latin typeface="Times New Roman" panose="02020603050405020304" pitchFamily="18" charset="0"/>
                <a:cs typeface="Times New Roman" panose="02020603050405020304" pitchFamily="18" charset="0"/>
              </a:rPr>
              <a:t>int</a:t>
            </a:r>
            <a:r>
              <a:rPr lang="en-US" altLang="zh-CN" sz="2400" dirty="0">
                <a:latin typeface="Times New Roman" panose="02020603050405020304" pitchFamily="18" charset="0"/>
                <a:cs typeface="Times New Roman" panose="02020603050405020304" pitchFamily="18" charset="0"/>
              </a:rPr>
              <a:t> main()</a:t>
            </a:r>
            <a:endParaRPr lang="en-US" altLang="zh-CN" sz="2400" dirty="0">
              <a:latin typeface="Times New Roman" panose="02020603050405020304" pitchFamily="18" charset="0"/>
              <a:cs typeface="Times New Roman" panose="02020603050405020304" pitchFamily="18" charset="0"/>
            </a:endParaRPr>
          </a:p>
          <a:p>
            <a:pPr marL="452755" indent="-452755">
              <a:lnSpc>
                <a:spcPct val="80000"/>
              </a:lnSpc>
              <a:spcBef>
                <a:spcPts val="600"/>
              </a:spcBef>
              <a:buClr>
                <a:srgbClr val="7030A0"/>
              </a:buClr>
              <a:buNone/>
            </a:pPr>
            <a:r>
              <a:rPr lang="en-US" altLang="zh-CN" sz="2400" dirty="0">
                <a:latin typeface="Times New Roman" panose="02020603050405020304" pitchFamily="18" charset="0"/>
                <a:cs typeface="Times New Roman" panose="02020603050405020304" pitchFamily="18" charset="0"/>
              </a:rPr>
              <a:t>{	Student </a:t>
            </a:r>
            <a:r>
              <a:rPr lang="en-US" altLang="zh-CN" sz="2400" dirty="0" err="1">
                <a:latin typeface="Times New Roman" panose="02020603050405020304" pitchFamily="18" charset="0"/>
                <a:cs typeface="Times New Roman" panose="02020603050405020304" pitchFamily="18" charset="0"/>
              </a:rPr>
              <a:t>stu</a:t>
            </a:r>
            <a:r>
              <a:rPr lang="en-US" altLang="zh-CN" sz="2400" dirty="0">
                <a:latin typeface="Times New Roman" panose="02020603050405020304" pitchFamily="18" charset="0"/>
                <a:cs typeface="Times New Roman" panose="02020603050405020304" pitchFamily="18" charset="0"/>
              </a:rPr>
              <a:t>[3] = </a:t>
            </a:r>
            <a:endParaRPr lang="en-US" altLang="zh-CN" sz="2400" dirty="0">
              <a:latin typeface="Times New Roman" panose="02020603050405020304" pitchFamily="18" charset="0"/>
              <a:cs typeface="Times New Roman" panose="02020603050405020304" pitchFamily="18" charset="0"/>
            </a:endParaRPr>
          </a:p>
          <a:p>
            <a:pPr marL="452755" indent="-452755">
              <a:lnSpc>
                <a:spcPct val="80000"/>
              </a:lnSpc>
              <a:spcBef>
                <a:spcPts val="600"/>
              </a:spcBef>
              <a:buClr>
                <a:srgbClr val="7030A0"/>
              </a:buClr>
              <a:buNone/>
            </a:pPr>
            <a:r>
              <a:rPr lang="en-US" altLang="zh-CN" sz="2400" dirty="0">
                <a:latin typeface="Times New Roman" panose="02020603050405020304" pitchFamily="18" charset="0"/>
                <a:cs typeface="Times New Roman" panose="02020603050405020304" pitchFamily="18" charset="0"/>
              </a:rPr>
              <a:t>	{	</a:t>
            </a:r>
            <a:endParaRPr lang="en-US" altLang="zh-CN" sz="2400" dirty="0">
              <a:latin typeface="Times New Roman" panose="02020603050405020304" pitchFamily="18" charset="0"/>
              <a:cs typeface="Times New Roman" panose="02020603050405020304" pitchFamily="18" charset="0"/>
            </a:endParaRPr>
          </a:p>
          <a:p>
            <a:pPr marL="452755" indent="-452755">
              <a:lnSpc>
                <a:spcPct val="80000"/>
              </a:lnSpc>
              <a:spcBef>
                <a:spcPts val="600"/>
              </a:spcBef>
              <a:buClr>
                <a:srgbClr val="7030A0"/>
              </a:buClr>
              <a:buNone/>
            </a:pPr>
            <a:r>
              <a:rPr lang="en-US" altLang="zh-CN" sz="2400" dirty="0">
                <a:latin typeface="Times New Roman" panose="02020603050405020304" pitchFamily="18" charset="0"/>
                <a:cs typeface="Times New Roman" panose="02020603050405020304" pitchFamily="18" charset="0"/>
              </a:rPr>
              <a:t>		{"1210101", "</a:t>
            </a:r>
            <a:r>
              <a:rPr lang="zh-CN" altLang="en-US" sz="2400" dirty="0">
                <a:latin typeface="Times New Roman" panose="02020603050405020304" pitchFamily="18" charset="0"/>
                <a:cs typeface="Times New Roman" panose="02020603050405020304" pitchFamily="18" charset="0"/>
              </a:rPr>
              <a:t>张三</a:t>
            </a:r>
            <a:r>
              <a:rPr lang="en-US" altLang="zh-CN" sz="2400" dirty="0">
                <a:latin typeface="Times New Roman" panose="02020603050405020304" pitchFamily="18" charset="0"/>
                <a:cs typeface="Times New Roman" panose="02020603050405020304" pitchFamily="18" charset="0"/>
              </a:rPr>
              <a:t>", 618},</a:t>
            </a:r>
            <a:endParaRPr lang="en-US" altLang="zh-CN" sz="2400" dirty="0">
              <a:latin typeface="Times New Roman" panose="02020603050405020304" pitchFamily="18" charset="0"/>
              <a:cs typeface="Times New Roman" panose="02020603050405020304" pitchFamily="18" charset="0"/>
            </a:endParaRPr>
          </a:p>
          <a:p>
            <a:pPr marL="452755" indent="-452755">
              <a:lnSpc>
                <a:spcPct val="80000"/>
              </a:lnSpc>
              <a:spcBef>
                <a:spcPts val="600"/>
              </a:spcBef>
              <a:buClr>
                <a:srgbClr val="7030A0"/>
              </a:buClr>
              <a:buNone/>
            </a:pPr>
            <a:r>
              <a:rPr lang="en-US" altLang="zh-CN" sz="2400" dirty="0">
                <a:latin typeface="Times New Roman" panose="02020603050405020304" pitchFamily="18" charset="0"/>
                <a:cs typeface="Times New Roman" panose="02020603050405020304" pitchFamily="18" charset="0"/>
              </a:rPr>
              <a:t>		{"1210102", "</a:t>
            </a:r>
            <a:r>
              <a:rPr lang="zh-CN" altLang="en-US" sz="2400" dirty="0">
                <a:latin typeface="Times New Roman" panose="02020603050405020304" pitchFamily="18" charset="0"/>
                <a:cs typeface="Times New Roman" panose="02020603050405020304" pitchFamily="18" charset="0"/>
              </a:rPr>
              <a:t>李四</a:t>
            </a:r>
            <a:r>
              <a:rPr lang="en-US" altLang="zh-CN" sz="2400" dirty="0">
                <a:latin typeface="Times New Roman" panose="02020603050405020304" pitchFamily="18" charset="0"/>
                <a:cs typeface="Times New Roman" panose="02020603050405020304" pitchFamily="18" charset="0"/>
              </a:rPr>
              <a:t>", 625},</a:t>
            </a:r>
            <a:endParaRPr lang="en-US" altLang="zh-CN" sz="2400" dirty="0">
              <a:latin typeface="Times New Roman" panose="02020603050405020304" pitchFamily="18" charset="0"/>
              <a:cs typeface="Times New Roman" panose="02020603050405020304" pitchFamily="18" charset="0"/>
            </a:endParaRPr>
          </a:p>
          <a:p>
            <a:pPr marL="452755" indent="-452755">
              <a:lnSpc>
                <a:spcPct val="80000"/>
              </a:lnSpc>
              <a:spcBef>
                <a:spcPts val="600"/>
              </a:spcBef>
              <a:buClr>
                <a:srgbClr val="7030A0"/>
              </a:buClr>
              <a:buNone/>
            </a:pPr>
            <a:r>
              <a:rPr lang="en-US" altLang="zh-CN" sz="2400" dirty="0">
                <a:latin typeface="Times New Roman" panose="02020603050405020304" pitchFamily="18" charset="0"/>
                <a:cs typeface="Times New Roman" panose="02020603050405020304" pitchFamily="18" charset="0"/>
              </a:rPr>
              <a:t>		{"1210103", "</a:t>
            </a:r>
            <a:r>
              <a:rPr lang="zh-CN" altLang="en-US" sz="2400" dirty="0">
                <a:latin typeface="Times New Roman" panose="02020603050405020304" pitchFamily="18" charset="0"/>
                <a:cs typeface="Times New Roman" panose="02020603050405020304" pitchFamily="18" charset="0"/>
              </a:rPr>
              <a:t>王五</a:t>
            </a:r>
            <a:r>
              <a:rPr lang="en-US" altLang="zh-CN" sz="2400" dirty="0">
                <a:latin typeface="Times New Roman" panose="02020603050405020304" pitchFamily="18" charset="0"/>
                <a:cs typeface="Times New Roman" panose="02020603050405020304" pitchFamily="18" charset="0"/>
              </a:rPr>
              <a:t>", 612}	</a:t>
            </a:r>
            <a:endParaRPr lang="en-US" altLang="zh-CN" sz="2400" dirty="0">
              <a:latin typeface="Times New Roman" panose="02020603050405020304" pitchFamily="18" charset="0"/>
              <a:cs typeface="Times New Roman" panose="02020603050405020304" pitchFamily="18" charset="0"/>
            </a:endParaRPr>
          </a:p>
          <a:p>
            <a:pPr marL="452755" indent="-452755">
              <a:lnSpc>
                <a:spcPct val="80000"/>
              </a:lnSpc>
              <a:spcBef>
                <a:spcPts val="600"/>
              </a:spcBef>
              <a:buClr>
                <a:srgbClr val="7030A0"/>
              </a:buClr>
              <a:buNone/>
            </a:pPr>
            <a:r>
              <a:rPr lang="en-US" altLang="zh-CN" sz="2400" dirty="0">
                <a:latin typeface="Times New Roman" panose="02020603050405020304" pitchFamily="18" charset="0"/>
                <a:cs typeface="Times New Roman" panose="02020603050405020304" pitchFamily="18" charset="0"/>
              </a:rPr>
              <a:t>	};</a:t>
            </a:r>
            <a:endParaRPr lang="en-US" altLang="zh-CN" sz="2400" dirty="0">
              <a:latin typeface="Times New Roman" panose="02020603050405020304" pitchFamily="18" charset="0"/>
              <a:cs typeface="Times New Roman" panose="02020603050405020304" pitchFamily="18" charset="0"/>
            </a:endParaRPr>
          </a:p>
          <a:p>
            <a:pPr marL="452755" indent="-452755">
              <a:lnSpc>
                <a:spcPct val="80000"/>
              </a:lnSpc>
              <a:spcBef>
                <a:spcPts val="600"/>
              </a:spcBef>
              <a:buClr>
                <a:srgbClr val="7030A0"/>
              </a:buClr>
              <a:buNone/>
            </a:pPr>
            <a:r>
              <a:rPr lang="en-US" altLang="zh-CN" sz="2400" dirty="0">
                <a:solidFill>
                  <a:schemeClr val="tx2"/>
                </a:solidFill>
                <a:latin typeface="Times New Roman" panose="02020603050405020304" pitchFamily="18" charset="0"/>
                <a:cs typeface="Times New Roman" panose="02020603050405020304" pitchFamily="18" charset="0"/>
              </a:rPr>
              <a:t>	</a:t>
            </a:r>
            <a:r>
              <a:rPr lang="en-US" altLang="zh-CN" sz="2400" dirty="0" err="1">
                <a:latin typeface="Times New Roman" panose="02020603050405020304" pitchFamily="18" charset="0"/>
                <a:cs typeface="Times New Roman" panose="02020603050405020304" pitchFamily="18" charset="0"/>
              </a:rPr>
              <a:t>int</a:t>
            </a:r>
            <a:r>
              <a:rPr lang="en-US" altLang="zh-CN" sz="2400" dirty="0">
                <a:latin typeface="Times New Roman" panose="02020603050405020304" pitchFamily="18" charset="0"/>
                <a:cs typeface="Times New Roman" panose="02020603050405020304" pitchFamily="18" charset="0"/>
              </a:rPr>
              <a:t> i;</a:t>
            </a:r>
            <a:endParaRPr lang="en-US" altLang="zh-CN" sz="2400" dirty="0">
              <a:latin typeface="Times New Roman" panose="02020603050405020304" pitchFamily="18" charset="0"/>
              <a:cs typeface="Times New Roman" panose="02020603050405020304" pitchFamily="18" charset="0"/>
            </a:endParaRPr>
          </a:p>
          <a:p>
            <a:pPr marL="452755" indent="-452755">
              <a:lnSpc>
                <a:spcPct val="80000"/>
              </a:lnSpc>
              <a:spcBef>
                <a:spcPts val="600"/>
              </a:spcBef>
              <a:buClr>
                <a:srgbClr val="7030A0"/>
              </a:buClr>
              <a:buNone/>
            </a:pPr>
            <a:r>
              <a:rPr lang="en-US" altLang="zh-CN" sz="2400" dirty="0">
                <a:latin typeface="Times New Roman" panose="02020603050405020304" pitchFamily="18" charset="0"/>
                <a:cs typeface="Times New Roman" panose="02020603050405020304" pitchFamily="18" charset="0"/>
              </a:rPr>
              <a:t>	</a:t>
            </a:r>
            <a:r>
              <a:rPr lang="en-US" altLang="zh-CN" sz="2400" dirty="0" err="1">
                <a:latin typeface="Times New Roman" panose="02020603050405020304" pitchFamily="18" charset="0"/>
                <a:cs typeface="Times New Roman" panose="02020603050405020304" pitchFamily="18" charset="0"/>
              </a:rPr>
              <a:t>fstream</a:t>
            </a:r>
            <a:r>
              <a:rPr lang="en-US" altLang="zh-CN" sz="2400" dirty="0">
                <a:latin typeface="Times New Roman" panose="02020603050405020304" pitchFamily="18" charset="0"/>
                <a:cs typeface="Times New Roman" panose="02020603050405020304" pitchFamily="18" charset="0"/>
              </a:rPr>
              <a:t> </a:t>
            </a:r>
            <a:r>
              <a:rPr lang="en-US" altLang="zh-CN" sz="2400" dirty="0" err="1">
                <a:latin typeface="Times New Roman" panose="02020603050405020304" pitchFamily="18" charset="0"/>
                <a:cs typeface="Times New Roman" panose="02020603050405020304" pitchFamily="18" charset="0"/>
              </a:rPr>
              <a:t>outfile</a:t>
            </a:r>
            <a:r>
              <a:rPr lang="en-US" altLang="zh-CN" sz="2400" dirty="0">
                <a:latin typeface="Times New Roman" panose="02020603050405020304" pitchFamily="18" charset="0"/>
                <a:cs typeface="Times New Roman" panose="02020603050405020304" pitchFamily="18" charset="0"/>
              </a:rPr>
              <a:t>("studentinfo.</a:t>
            </a:r>
            <a:r>
              <a:rPr lang="en-US" altLang="zh-CN" sz="2400" dirty="0">
                <a:solidFill>
                  <a:srgbClr val="FF0000"/>
                </a:solidFill>
                <a:latin typeface="Times New Roman" panose="02020603050405020304" pitchFamily="18" charset="0"/>
                <a:cs typeface="Times New Roman" panose="02020603050405020304" pitchFamily="18" charset="0"/>
              </a:rPr>
              <a:t>txt</a:t>
            </a:r>
            <a:r>
              <a:rPr lang="en-US" altLang="zh-CN" sz="2400" dirty="0">
                <a:latin typeface="Times New Roman" panose="02020603050405020304" pitchFamily="18" charset="0"/>
                <a:cs typeface="Times New Roman" panose="02020603050405020304" pitchFamily="18" charset="0"/>
              </a:rPr>
              <a:t>", </a:t>
            </a:r>
            <a:r>
              <a:rPr lang="en-US" altLang="zh-CN" sz="2400" dirty="0" err="1">
                <a:latin typeface="Times New Roman" panose="02020603050405020304" pitchFamily="18" charset="0"/>
                <a:cs typeface="Times New Roman" panose="02020603050405020304" pitchFamily="18" charset="0"/>
              </a:rPr>
              <a:t>ios</a:t>
            </a:r>
            <a:r>
              <a:rPr lang="en-US" altLang="zh-CN" sz="2400" dirty="0">
                <a:latin typeface="Times New Roman" panose="02020603050405020304" pitchFamily="18" charset="0"/>
                <a:cs typeface="Times New Roman" panose="02020603050405020304" pitchFamily="18" charset="0"/>
              </a:rPr>
              <a:t>::out	)</a:t>
            </a:r>
            <a:endParaRPr lang="en-US" altLang="zh-CN" sz="2400" dirty="0">
              <a:latin typeface="Times New Roman" panose="02020603050405020304" pitchFamily="18" charset="0"/>
              <a:cs typeface="Times New Roman" panose="02020603050405020304" pitchFamily="18" charset="0"/>
            </a:endParaRPr>
          </a:p>
          <a:p>
            <a:pPr marL="452755" indent="-452755">
              <a:lnSpc>
                <a:spcPct val="80000"/>
              </a:lnSpc>
              <a:spcBef>
                <a:spcPts val="600"/>
              </a:spcBef>
              <a:buClr>
                <a:srgbClr val="7030A0"/>
              </a:buClr>
              <a:buNone/>
            </a:pPr>
            <a:r>
              <a:rPr lang="en-US" altLang="zh-CN" sz="2400" dirty="0">
                <a:latin typeface="Times New Roman" panose="02020603050405020304" pitchFamily="18" charset="0"/>
                <a:cs typeface="Times New Roman" panose="02020603050405020304" pitchFamily="18" charset="0"/>
              </a:rPr>
              <a:t>	if (!</a:t>
            </a:r>
            <a:r>
              <a:rPr lang="en-US" altLang="zh-CN" sz="2400" dirty="0" err="1">
                <a:latin typeface="Times New Roman" panose="02020603050405020304" pitchFamily="18" charset="0"/>
                <a:cs typeface="Times New Roman" panose="02020603050405020304" pitchFamily="18" charset="0"/>
              </a:rPr>
              <a:t>outfile.is_open</a:t>
            </a:r>
            <a:r>
              <a:rPr lang="en-US" altLang="zh-CN" sz="2400" dirty="0">
                <a:latin typeface="Times New Roman" panose="02020603050405020304" pitchFamily="18" charset="0"/>
                <a:cs typeface="Times New Roman" panose="02020603050405020304" pitchFamily="18" charset="0"/>
              </a:rPr>
              <a:t>())		</a:t>
            </a:r>
            <a:endParaRPr lang="en-US" altLang="zh-CN" sz="2400" dirty="0">
              <a:latin typeface="Times New Roman" panose="02020603050405020304" pitchFamily="18" charset="0"/>
              <a:cs typeface="Times New Roman" panose="02020603050405020304" pitchFamily="18" charset="0"/>
            </a:endParaRPr>
          </a:p>
          <a:p>
            <a:pPr marL="452755" indent="-452755">
              <a:lnSpc>
                <a:spcPct val="80000"/>
              </a:lnSpc>
              <a:spcBef>
                <a:spcPts val="600"/>
              </a:spcBef>
              <a:buClr>
                <a:srgbClr val="7030A0"/>
              </a:buClr>
              <a:buNone/>
            </a:pPr>
            <a:r>
              <a:rPr lang="en-US" altLang="zh-CN" sz="2400" dirty="0">
                <a:latin typeface="Times New Roman" panose="02020603050405020304" pitchFamily="18" charset="0"/>
                <a:cs typeface="Times New Roman" panose="02020603050405020304" pitchFamily="18" charset="0"/>
              </a:rPr>
              <a:t>	{      </a:t>
            </a:r>
            <a:r>
              <a:rPr lang="en-US" altLang="zh-CN" sz="2400" dirty="0" err="1">
                <a:latin typeface="Times New Roman" panose="02020603050405020304" pitchFamily="18" charset="0"/>
                <a:cs typeface="Times New Roman" panose="02020603050405020304" pitchFamily="18" charset="0"/>
              </a:rPr>
              <a:t>cout</a:t>
            </a:r>
            <a:r>
              <a:rPr lang="en-US" altLang="zh-CN" sz="2400" dirty="0">
                <a:latin typeface="Times New Roman" panose="02020603050405020304" pitchFamily="18" charset="0"/>
                <a:cs typeface="Times New Roman" panose="02020603050405020304" pitchFamily="18" charset="0"/>
              </a:rPr>
              <a:t>&lt;&lt;“</a:t>
            </a:r>
            <a:r>
              <a:rPr lang="zh-CN" altLang="en-US" sz="2400" dirty="0">
                <a:latin typeface="Times New Roman" panose="02020603050405020304" pitchFamily="18" charset="0"/>
                <a:cs typeface="Times New Roman" panose="02020603050405020304" pitchFamily="18" charset="0"/>
              </a:rPr>
              <a:t>打开文件失败！</a:t>
            </a:r>
            <a:r>
              <a:rPr lang="en-US" altLang="zh-CN" sz="2400" dirty="0">
                <a:latin typeface="Times New Roman" panose="02020603050405020304" pitchFamily="18" charset="0"/>
                <a:cs typeface="Times New Roman" panose="02020603050405020304" pitchFamily="18" charset="0"/>
              </a:rPr>
              <a:t>"&lt;&lt;</a:t>
            </a:r>
            <a:r>
              <a:rPr lang="en-US" altLang="zh-CN" sz="2400" dirty="0" err="1">
                <a:latin typeface="Times New Roman" panose="02020603050405020304" pitchFamily="18" charset="0"/>
                <a:cs typeface="Times New Roman" panose="02020603050405020304" pitchFamily="18" charset="0"/>
              </a:rPr>
              <a:t>endl</a:t>
            </a:r>
            <a:r>
              <a:rPr lang="en-US" altLang="zh-CN" sz="2400" dirty="0">
                <a:latin typeface="Times New Roman" panose="02020603050405020304" pitchFamily="18" charset="0"/>
                <a:cs typeface="Times New Roman" panose="02020603050405020304" pitchFamily="18" charset="0"/>
              </a:rPr>
              <a:t>;</a:t>
            </a:r>
            <a:endParaRPr lang="en-US" altLang="zh-CN" sz="2400" dirty="0">
              <a:latin typeface="Times New Roman" panose="02020603050405020304" pitchFamily="18" charset="0"/>
              <a:cs typeface="Times New Roman" panose="02020603050405020304" pitchFamily="18" charset="0"/>
            </a:endParaRPr>
          </a:p>
          <a:p>
            <a:pPr marL="452755" indent="-452755">
              <a:lnSpc>
                <a:spcPct val="80000"/>
              </a:lnSpc>
              <a:spcBef>
                <a:spcPts val="600"/>
              </a:spcBef>
              <a:buClr>
                <a:srgbClr val="7030A0"/>
              </a:buClr>
              <a:buNone/>
            </a:pPr>
            <a:r>
              <a:rPr lang="en-US" altLang="zh-CN" sz="2400" dirty="0">
                <a:latin typeface="Times New Roman" panose="02020603050405020304" pitchFamily="18" charset="0"/>
                <a:cs typeface="Times New Roman" panose="02020603050405020304" pitchFamily="18" charset="0"/>
              </a:rPr>
              <a:t>	        return 0;</a:t>
            </a:r>
            <a:endParaRPr lang="en-US" altLang="zh-CN" sz="2400" dirty="0">
              <a:latin typeface="Times New Roman" panose="02020603050405020304" pitchFamily="18" charset="0"/>
              <a:cs typeface="Times New Roman" panose="02020603050405020304" pitchFamily="18" charset="0"/>
            </a:endParaRPr>
          </a:p>
          <a:p>
            <a:pPr marL="452755" indent="-452755">
              <a:lnSpc>
                <a:spcPct val="80000"/>
              </a:lnSpc>
              <a:spcBef>
                <a:spcPts val="600"/>
              </a:spcBef>
              <a:buClr>
                <a:srgbClr val="7030A0"/>
              </a:buClr>
              <a:buNone/>
            </a:pPr>
            <a:r>
              <a:rPr lang="en-US" altLang="zh-CN" sz="2400" dirty="0">
                <a:latin typeface="Times New Roman" panose="02020603050405020304" pitchFamily="18" charset="0"/>
                <a:cs typeface="Times New Roman" panose="02020603050405020304" pitchFamily="18" charset="0"/>
              </a:rPr>
              <a:t>	}</a:t>
            </a:r>
            <a:endParaRPr lang="en-US" altLang="zh-CN" sz="2400" dirty="0">
              <a:latin typeface="Times New Roman" panose="02020603050405020304" pitchFamily="18" charset="0"/>
              <a:cs typeface="Times New Roman" panose="02020603050405020304" pitchFamily="18" charset="0"/>
            </a:endParaRPr>
          </a:p>
          <a:p>
            <a:pPr marL="452755" indent="-452755">
              <a:lnSpc>
                <a:spcPct val="100000"/>
              </a:lnSpc>
              <a:spcBef>
                <a:spcPts val="600"/>
              </a:spcBef>
              <a:buClr>
                <a:srgbClr val="7030A0"/>
              </a:buClr>
              <a:buNone/>
            </a:pPr>
            <a:endParaRPr lang="en-US" altLang="zh-CN" sz="2400" dirty="0">
              <a:latin typeface="Times New Roman" panose="02020603050405020304" pitchFamily="18" charset="0"/>
              <a:cs typeface="Times New Roman" panose="02020603050405020304" pitchFamily="18" charset="0"/>
            </a:endParaRPr>
          </a:p>
        </p:txBody>
      </p:sp>
      <p:grpSp>
        <p:nvGrpSpPr>
          <p:cNvPr id="3" name="组合 40"/>
          <p:cNvGrpSpPr/>
          <p:nvPr/>
        </p:nvGrpSpPr>
        <p:grpSpPr>
          <a:xfrm>
            <a:off x="549001" y="555626"/>
            <a:ext cx="6277637" cy="876848"/>
            <a:chOff x="326687" y="247818"/>
            <a:chExt cx="5470933" cy="725466"/>
          </a:xfrm>
        </p:grpSpPr>
        <p:sp>
          <p:nvSpPr>
            <p:cNvPr id="4" name="文本框 7"/>
            <p:cNvSpPr txBox="1"/>
            <p:nvPr/>
          </p:nvSpPr>
          <p:spPr bwMode="auto">
            <a:xfrm>
              <a:off x="737468" y="433545"/>
              <a:ext cx="5060152"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defRPr/>
              </a:pPr>
              <a:r>
                <a:rPr lang="zh-CN" altLang="en-US" sz="2400" kern="0" dirty="0">
                  <a:solidFill>
                    <a:srgbClr val="0070C0"/>
                  </a:solidFill>
                  <a:latin typeface="+mn-ea"/>
                </a:rPr>
                <a:t>用户自定义数据类型的输入输出</a:t>
              </a:r>
              <a:endParaRPr lang="zh-CN" altLang="en-US" sz="2400" kern="0" dirty="0">
                <a:solidFill>
                  <a:srgbClr val="0070C0"/>
                </a:solidFill>
                <a:latin typeface="+mn-ea"/>
              </a:endParaRPr>
            </a:p>
          </p:txBody>
        </p:sp>
        <p:grpSp>
          <p:nvGrpSpPr>
            <p:cNvPr id="5" name="组合 43"/>
            <p:cNvGrpSpPr/>
            <p:nvPr/>
          </p:nvGrpSpPr>
          <p:grpSpPr>
            <a:xfrm>
              <a:off x="326687" y="247818"/>
              <a:ext cx="4861582" cy="725466"/>
              <a:chOff x="326687" y="247818"/>
              <a:chExt cx="4861582" cy="725466"/>
            </a:xfrm>
          </p:grpSpPr>
          <p:grpSp>
            <p:nvGrpSpPr>
              <p:cNvPr id="6" name="组合 44"/>
              <p:cNvGrpSpPr/>
              <p:nvPr/>
            </p:nvGrpSpPr>
            <p:grpSpPr>
              <a:xfrm>
                <a:off x="349799" y="247818"/>
                <a:ext cx="4791980" cy="261575"/>
                <a:chOff x="349799" y="247818"/>
                <a:chExt cx="4791980" cy="261575"/>
              </a:xfrm>
            </p:grpSpPr>
            <p:cxnSp>
              <p:nvCxnSpPr>
                <p:cNvPr id="21" name="直接连接符 59"/>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2" name="直接连接符 60"/>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3" name="直接连接符 61"/>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4" name="直接连接符 62"/>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25" name="任意多边形: 形状 63"/>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latin typeface="+mn-ea"/>
                  </a:endParaRPr>
                </a:p>
              </p:txBody>
            </p:sp>
            <p:sp>
              <p:nvSpPr>
                <p:cNvPr id="26" name="任意多边形: 形状 64"/>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7" name="组合 45"/>
              <p:cNvGrpSpPr/>
              <p:nvPr/>
            </p:nvGrpSpPr>
            <p:grpSpPr>
              <a:xfrm>
                <a:off x="349799" y="711709"/>
                <a:ext cx="4815092" cy="261575"/>
                <a:chOff x="358852" y="925118"/>
                <a:chExt cx="4815092" cy="261575"/>
              </a:xfrm>
            </p:grpSpPr>
            <p:cxnSp>
              <p:nvCxnSpPr>
                <p:cNvPr id="14" name="直接连接符 52"/>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5" name="直接连接符 53"/>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6" name="直接连接符 54"/>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7" name="直接连接符 55"/>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8" name="直接连接符 56"/>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19" name="任意多边形: 形状 57"/>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latin typeface="+mn-ea"/>
                  </a:endParaRPr>
                </a:p>
              </p:txBody>
            </p:sp>
            <p:sp>
              <p:nvSpPr>
                <p:cNvPr id="20" name="任意多边形: 形状 58"/>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8" name="组合 46"/>
              <p:cNvGrpSpPr/>
              <p:nvPr/>
            </p:nvGrpSpPr>
            <p:grpSpPr>
              <a:xfrm>
                <a:off x="5138963" y="489126"/>
                <a:ext cx="49306" cy="329693"/>
                <a:chOff x="5138963" y="489126"/>
                <a:chExt cx="49306" cy="329693"/>
              </a:xfrm>
            </p:grpSpPr>
            <p:sp>
              <p:nvSpPr>
                <p:cNvPr id="12" name="椭圆 50"/>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13" name="椭圆 51"/>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nvGrpSpPr>
              <p:cNvPr id="9" name="组合 47"/>
              <p:cNvGrpSpPr/>
              <p:nvPr/>
            </p:nvGrpSpPr>
            <p:grpSpPr>
              <a:xfrm>
                <a:off x="326687" y="399838"/>
                <a:ext cx="49306" cy="329693"/>
                <a:chOff x="5138963" y="489126"/>
                <a:chExt cx="49306" cy="329693"/>
              </a:xfrm>
            </p:grpSpPr>
            <p:sp>
              <p:nvSpPr>
                <p:cNvPr id="10" name="椭圆 48"/>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11" name="椭圆 49"/>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42"/>
                                        </p:tgtEl>
                                        <p:attrNameLst>
                                          <p:attrName>style.visibility</p:attrName>
                                        </p:attrNameLst>
                                      </p:cBhvr>
                                      <p:to>
                                        <p:strVal val="visible"/>
                                      </p:to>
                                    </p:set>
                                    <p:anim calcmode="lin" valueType="num">
                                      <p:cBhvr>
                                        <p:cTn id="11" dur="500" fill="hold"/>
                                        <p:tgtEl>
                                          <p:spTgt spid="42"/>
                                        </p:tgtEl>
                                        <p:attrNameLst>
                                          <p:attrName>ppt_w</p:attrName>
                                        </p:attrNameLst>
                                      </p:cBhvr>
                                      <p:tavLst>
                                        <p:tav tm="0">
                                          <p:val>
                                            <p:fltVal val="0"/>
                                          </p:val>
                                        </p:tav>
                                        <p:tav tm="100000">
                                          <p:val>
                                            <p:strVal val="#ppt_w"/>
                                          </p:val>
                                        </p:tav>
                                      </p:tavLst>
                                    </p:anim>
                                    <p:anim calcmode="lin" valueType="num">
                                      <p:cBhvr>
                                        <p:cTn id="12" dur="500" fill="hold"/>
                                        <p:tgtEl>
                                          <p:spTgt spid="42"/>
                                        </p:tgtEl>
                                        <p:attrNameLst>
                                          <p:attrName>ppt_h</p:attrName>
                                        </p:attrNameLst>
                                      </p:cBhvr>
                                      <p:tavLst>
                                        <p:tav tm="0">
                                          <p:val>
                                            <p:fltVal val="0"/>
                                          </p:val>
                                        </p:tav>
                                        <p:tav tm="100000">
                                          <p:val>
                                            <p:strVal val="#ppt_h"/>
                                          </p:val>
                                        </p:tav>
                                      </p:tavLst>
                                    </p:anim>
                                    <p:animEffect transition="in" filter="fade">
                                      <p:cBhvr>
                                        <p:cTn id="13"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Rectangle 3"/>
          <p:cNvSpPr txBox="1">
            <a:spLocks noChangeArrowheads="1"/>
          </p:cNvSpPr>
          <p:nvPr/>
        </p:nvSpPr>
        <p:spPr>
          <a:xfrm>
            <a:off x="1497873" y="2262373"/>
            <a:ext cx="9396549" cy="4595627"/>
          </a:xfrm>
          <a:prstGeom prst="rect">
            <a:avLst/>
          </a:prstGeom>
          <a:no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2755" indent="-452755">
              <a:spcBef>
                <a:spcPts val="600"/>
              </a:spcBef>
              <a:buClr>
                <a:srgbClr val="7030A0"/>
              </a:buClr>
              <a:buNone/>
            </a:pPr>
            <a:r>
              <a:rPr lang="en-US" altLang="zh-CN" sz="2400" dirty="0">
                <a:solidFill>
                  <a:schemeClr val="tx2"/>
                </a:solidFill>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for (</a:t>
            </a:r>
            <a:r>
              <a:rPr lang="en-US" altLang="zh-CN" sz="2400" dirty="0" err="1">
                <a:latin typeface="Times New Roman" panose="02020603050405020304" pitchFamily="18" charset="0"/>
                <a:cs typeface="Times New Roman" panose="02020603050405020304" pitchFamily="18" charset="0"/>
              </a:rPr>
              <a:t>i</a:t>
            </a:r>
            <a:r>
              <a:rPr lang="en-US" altLang="zh-CN" sz="2400" dirty="0">
                <a:latin typeface="Times New Roman" panose="02020603050405020304" pitchFamily="18" charset="0"/>
                <a:cs typeface="Times New Roman" panose="02020603050405020304" pitchFamily="18" charset="0"/>
              </a:rPr>
              <a:t>=0; </a:t>
            </a:r>
            <a:r>
              <a:rPr lang="en-US" altLang="zh-CN" sz="2400" dirty="0" err="1">
                <a:latin typeface="Times New Roman" panose="02020603050405020304" pitchFamily="18" charset="0"/>
                <a:cs typeface="Times New Roman" panose="02020603050405020304" pitchFamily="18" charset="0"/>
              </a:rPr>
              <a:t>i</a:t>
            </a:r>
            <a:r>
              <a:rPr lang="en-US" altLang="zh-CN" sz="2400" dirty="0">
                <a:latin typeface="Times New Roman" panose="02020603050405020304" pitchFamily="18" charset="0"/>
                <a:cs typeface="Times New Roman" panose="02020603050405020304" pitchFamily="18" charset="0"/>
              </a:rPr>
              <a:t>&lt;3; </a:t>
            </a:r>
            <a:r>
              <a:rPr lang="en-US" altLang="zh-CN" sz="2400" dirty="0" err="1">
                <a:latin typeface="Times New Roman" panose="02020603050405020304" pitchFamily="18" charset="0"/>
                <a:cs typeface="Times New Roman" panose="02020603050405020304" pitchFamily="18" charset="0"/>
              </a:rPr>
              <a:t>i</a:t>
            </a:r>
            <a:r>
              <a:rPr lang="en-US" altLang="zh-CN" sz="2400" dirty="0">
                <a:latin typeface="Times New Roman" panose="02020603050405020304" pitchFamily="18" charset="0"/>
                <a:cs typeface="Times New Roman" panose="02020603050405020304" pitchFamily="18" charset="0"/>
              </a:rPr>
              <a:t>++)</a:t>
            </a:r>
            <a:endParaRPr lang="en-US" altLang="zh-CN" sz="2400" dirty="0">
              <a:latin typeface="Times New Roman" panose="02020603050405020304" pitchFamily="18" charset="0"/>
              <a:cs typeface="Times New Roman" panose="02020603050405020304" pitchFamily="18" charset="0"/>
            </a:endParaRPr>
          </a:p>
          <a:p>
            <a:pPr marL="452755" indent="-452755">
              <a:spcBef>
                <a:spcPts val="600"/>
              </a:spcBef>
              <a:buClr>
                <a:srgbClr val="7030A0"/>
              </a:buClr>
              <a:buNone/>
            </a:pPr>
            <a:r>
              <a:rPr lang="en-US" altLang="zh-CN" sz="2400" dirty="0">
                <a:latin typeface="Times New Roman" panose="02020603050405020304" pitchFamily="18" charset="0"/>
                <a:cs typeface="Times New Roman" panose="02020603050405020304" pitchFamily="18" charset="0"/>
              </a:rPr>
              <a:t>		</a:t>
            </a:r>
            <a:r>
              <a:rPr lang="en-US" altLang="zh-CN" sz="2400" dirty="0" err="1">
                <a:latin typeface="Times New Roman" panose="02020603050405020304" pitchFamily="18" charset="0"/>
                <a:cs typeface="Times New Roman" panose="02020603050405020304" pitchFamily="18" charset="0"/>
              </a:rPr>
              <a:t>outfile</a:t>
            </a:r>
            <a:r>
              <a:rPr lang="en-US" altLang="zh-CN" sz="2400" dirty="0">
                <a:latin typeface="Times New Roman" panose="02020603050405020304" pitchFamily="18" charset="0"/>
                <a:cs typeface="Times New Roman" panose="02020603050405020304" pitchFamily="18" charset="0"/>
              </a:rPr>
              <a:t>&lt;&lt;</a:t>
            </a:r>
            <a:r>
              <a:rPr lang="en-US" altLang="zh-CN" sz="2400" dirty="0" err="1">
                <a:latin typeface="Times New Roman" panose="02020603050405020304" pitchFamily="18" charset="0"/>
                <a:cs typeface="Times New Roman" panose="02020603050405020304" pitchFamily="18" charset="0"/>
              </a:rPr>
              <a:t>stu</a:t>
            </a:r>
            <a:r>
              <a:rPr lang="en-US" altLang="zh-CN" sz="2400" dirty="0">
                <a:latin typeface="Times New Roman" panose="02020603050405020304" pitchFamily="18" charset="0"/>
                <a:cs typeface="Times New Roman" panose="02020603050405020304" pitchFamily="18" charset="0"/>
              </a:rPr>
              <a:t>[i]; 	//</a:t>
            </a:r>
            <a:r>
              <a:rPr lang="zh-CN" altLang="en-US" sz="2400" dirty="0">
                <a:latin typeface="Times New Roman" panose="02020603050405020304" pitchFamily="18" charset="0"/>
                <a:cs typeface="Times New Roman" panose="02020603050405020304" pitchFamily="18" charset="0"/>
              </a:rPr>
              <a:t>调用</a:t>
            </a:r>
            <a:r>
              <a:rPr lang="en-US" altLang="zh-CN" sz="2400" dirty="0">
                <a:latin typeface="Times New Roman" panose="02020603050405020304" pitchFamily="18" charset="0"/>
                <a:cs typeface="Times New Roman" panose="02020603050405020304" pitchFamily="18" charset="0"/>
              </a:rPr>
              <a:t>operator&lt;&lt;(</a:t>
            </a:r>
            <a:r>
              <a:rPr lang="en-US" altLang="zh-CN" sz="2400" dirty="0" err="1">
                <a:latin typeface="Times New Roman" panose="02020603050405020304" pitchFamily="18" charset="0"/>
                <a:cs typeface="Times New Roman" panose="02020603050405020304" pitchFamily="18" charset="0"/>
              </a:rPr>
              <a:t>outfile,stu</a:t>
            </a:r>
            <a:r>
              <a:rPr lang="en-US" altLang="zh-CN" sz="2400" dirty="0">
                <a:latin typeface="Times New Roman" panose="02020603050405020304" pitchFamily="18" charset="0"/>
                <a:cs typeface="Times New Roman" panose="02020603050405020304" pitchFamily="18" charset="0"/>
              </a:rPr>
              <a:t>[i]) </a:t>
            </a:r>
            <a:r>
              <a:rPr lang="en-US" altLang="zh-CN" sz="2400" dirty="0" err="1">
                <a:latin typeface="Times New Roman" panose="02020603050405020304" pitchFamily="18" charset="0"/>
                <a:cs typeface="Times New Roman" panose="02020603050405020304" pitchFamily="18" charset="0"/>
              </a:rPr>
              <a:t>outfile.close</a:t>
            </a:r>
            <a:r>
              <a:rPr lang="en-US" altLang="zh-CN" sz="2400" dirty="0">
                <a:latin typeface="Times New Roman" panose="02020603050405020304" pitchFamily="18" charset="0"/>
                <a:cs typeface="Times New Roman" panose="02020603050405020304" pitchFamily="18" charset="0"/>
              </a:rPr>
              <a:t>();		// </a:t>
            </a:r>
            <a:r>
              <a:rPr lang="zh-CN" altLang="en-US" sz="2400" dirty="0">
                <a:latin typeface="Times New Roman" panose="02020603050405020304" pitchFamily="18" charset="0"/>
                <a:cs typeface="Times New Roman" panose="02020603050405020304" pitchFamily="18" charset="0"/>
              </a:rPr>
              <a:t>关闭文件</a:t>
            </a:r>
            <a:endParaRPr lang="en-US" altLang="zh-CN" sz="2400" dirty="0">
              <a:latin typeface="Times New Roman" panose="02020603050405020304" pitchFamily="18" charset="0"/>
              <a:cs typeface="Times New Roman" panose="02020603050405020304" pitchFamily="18" charset="0"/>
            </a:endParaRPr>
          </a:p>
          <a:p>
            <a:pPr marL="452755" indent="-452755">
              <a:spcBef>
                <a:spcPts val="600"/>
              </a:spcBef>
              <a:buClr>
                <a:srgbClr val="7030A0"/>
              </a:buClr>
              <a:buNone/>
            </a:pPr>
            <a:endParaRPr lang="zh-CN" altLang="en-US" sz="2400" dirty="0">
              <a:latin typeface="Times New Roman" panose="02020603050405020304" pitchFamily="18" charset="0"/>
              <a:cs typeface="Times New Roman" panose="02020603050405020304" pitchFamily="18" charset="0"/>
            </a:endParaRPr>
          </a:p>
          <a:p>
            <a:pPr marL="452755" indent="-452755">
              <a:spcBef>
                <a:spcPts val="600"/>
              </a:spcBef>
              <a:buClr>
                <a:srgbClr val="7030A0"/>
              </a:buClr>
              <a:buNone/>
            </a:pPr>
            <a:r>
              <a:rPr lang="zh-CN" altLang="en-US" sz="2400" dirty="0">
                <a:latin typeface="Times New Roman" panose="02020603050405020304" pitchFamily="18" charset="0"/>
                <a:cs typeface="Times New Roman" panose="02020603050405020304" pitchFamily="18" charset="0"/>
              </a:rPr>
              <a:t>	</a:t>
            </a:r>
            <a:r>
              <a:rPr lang="en-US" altLang="zh-CN" sz="2400" dirty="0" err="1">
                <a:latin typeface="Times New Roman" panose="02020603050405020304" pitchFamily="18" charset="0"/>
                <a:cs typeface="Times New Roman" panose="02020603050405020304" pitchFamily="18" charset="0"/>
              </a:rPr>
              <a:t>fstream</a:t>
            </a:r>
            <a:r>
              <a:rPr lang="en-US" altLang="zh-CN" sz="2400" dirty="0">
                <a:latin typeface="Times New Roman" panose="02020603050405020304" pitchFamily="18" charset="0"/>
                <a:cs typeface="Times New Roman" panose="02020603050405020304" pitchFamily="18" charset="0"/>
              </a:rPr>
              <a:t> </a:t>
            </a:r>
            <a:r>
              <a:rPr lang="en-US" altLang="zh-CN" sz="2400" dirty="0" err="1">
                <a:latin typeface="Times New Roman" panose="02020603050405020304" pitchFamily="18" charset="0"/>
                <a:cs typeface="Times New Roman" panose="02020603050405020304" pitchFamily="18" charset="0"/>
              </a:rPr>
              <a:t>infile</a:t>
            </a:r>
            <a:r>
              <a:rPr lang="en-US" altLang="zh-CN" sz="2400" dirty="0">
                <a:latin typeface="Times New Roman" panose="02020603050405020304" pitchFamily="18" charset="0"/>
                <a:cs typeface="Times New Roman" panose="02020603050405020304" pitchFamily="18" charset="0"/>
              </a:rPr>
              <a:t>("studentinfo.txt", </a:t>
            </a:r>
            <a:r>
              <a:rPr lang="en-US" altLang="zh-CN" sz="2400" dirty="0" err="1">
                <a:latin typeface="Times New Roman" panose="02020603050405020304" pitchFamily="18" charset="0"/>
                <a:cs typeface="Times New Roman" panose="02020603050405020304" pitchFamily="18" charset="0"/>
              </a:rPr>
              <a:t>ios</a:t>
            </a:r>
            <a:r>
              <a:rPr lang="en-US" altLang="zh-CN" sz="2400" dirty="0">
                <a:latin typeface="Times New Roman" panose="02020603050405020304" pitchFamily="18" charset="0"/>
                <a:cs typeface="Times New Roman" panose="02020603050405020304" pitchFamily="18" charset="0"/>
              </a:rPr>
              <a:t>::in);	</a:t>
            </a:r>
            <a:endParaRPr lang="en-US" altLang="zh-CN" sz="2400" dirty="0">
              <a:latin typeface="Times New Roman" panose="02020603050405020304" pitchFamily="18" charset="0"/>
              <a:cs typeface="Times New Roman" panose="02020603050405020304" pitchFamily="18" charset="0"/>
            </a:endParaRPr>
          </a:p>
          <a:p>
            <a:pPr marL="452755" indent="-452755">
              <a:spcBef>
                <a:spcPts val="600"/>
              </a:spcBef>
              <a:buClr>
                <a:srgbClr val="7030A0"/>
              </a:buClr>
              <a:buNone/>
            </a:pPr>
            <a:r>
              <a:rPr lang="en-US" altLang="zh-CN" sz="2400" dirty="0">
                <a:solidFill>
                  <a:schemeClr val="tx2"/>
                </a:solidFill>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if (!</a:t>
            </a:r>
            <a:r>
              <a:rPr lang="en-US" altLang="zh-CN" sz="2400" dirty="0" err="1">
                <a:latin typeface="Times New Roman" panose="02020603050405020304" pitchFamily="18" charset="0"/>
                <a:cs typeface="Times New Roman" panose="02020603050405020304" pitchFamily="18" charset="0"/>
              </a:rPr>
              <a:t>infile.is_open</a:t>
            </a:r>
            <a:r>
              <a:rPr lang="en-US" altLang="zh-CN" sz="2400" dirty="0">
                <a:latin typeface="Times New Roman" panose="02020603050405020304" pitchFamily="18" charset="0"/>
                <a:cs typeface="Times New Roman" panose="02020603050405020304" pitchFamily="18" charset="0"/>
              </a:rPr>
              <a:t>())	</a:t>
            </a:r>
            <a:endParaRPr lang="en-US" altLang="zh-CN" sz="2400" dirty="0">
              <a:latin typeface="Times New Roman" panose="02020603050405020304" pitchFamily="18" charset="0"/>
              <a:cs typeface="Times New Roman" panose="02020603050405020304" pitchFamily="18" charset="0"/>
            </a:endParaRPr>
          </a:p>
          <a:p>
            <a:pPr marL="452755" indent="-452755">
              <a:spcBef>
                <a:spcPts val="600"/>
              </a:spcBef>
              <a:buClr>
                <a:srgbClr val="7030A0"/>
              </a:buClr>
              <a:buNone/>
            </a:pPr>
            <a:r>
              <a:rPr lang="en-US" altLang="zh-CN" sz="2400" dirty="0">
                <a:latin typeface="Times New Roman" panose="02020603050405020304" pitchFamily="18" charset="0"/>
                <a:cs typeface="Times New Roman" panose="02020603050405020304" pitchFamily="18" charset="0"/>
              </a:rPr>
              <a:t>	{       </a:t>
            </a:r>
            <a:r>
              <a:rPr lang="en-US" altLang="zh-CN" sz="2400" dirty="0" err="1">
                <a:latin typeface="Times New Roman" panose="02020603050405020304" pitchFamily="18" charset="0"/>
                <a:cs typeface="Times New Roman" panose="02020603050405020304" pitchFamily="18" charset="0"/>
              </a:rPr>
              <a:t>cout</a:t>
            </a:r>
            <a:r>
              <a:rPr lang="en-US" altLang="zh-CN" sz="2400" dirty="0">
                <a:latin typeface="Times New Roman" panose="02020603050405020304" pitchFamily="18" charset="0"/>
                <a:cs typeface="Times New Roman" panose="02020603050405020304" pitchFamily="18" charset="0"/>
              </a:rPr>
              <a:t>&lt;&lt;"</a:t>
            </a:r>
            <a:r>
              <a:rPr lang="zh-CN" altLang="en-US" sz="2400" dirty="0">
                <a:latin typeface="Times New Roman" panose="02020603050405020304" pitchFamily="18" charset="0"/>
                <a:cs typeface="Times New Roman" panose="02020603050405020304" pitchFamily="18" charset="0"/>
              </a:rPr>
              <a:t>打开文件失败！</a:t>
            </a:r>
            <a:r>
              <a:rPr lang="en-US" altLang="zh-CN" sz="2400" dirty="0">
                <a:latin typeface="Times New Roman" panose="02020603050405020304" pitchFamily="18" charset="0"/>
                <a:cs typeface="Times New Roman" panose="02020603050405020304" pitchFamily="18" charset="0"/>
              </a:rPr>
              <a:t>"&lt;&lt;</a:t>
            </a:r>
            <a:r>
              <a:rPr lang="en-US" altLang="zh-CN" sz="2400" dirty="0" err="1">
                <a:latin typeface="Times New Roman" panose="02020603050405020304" pitchFamily="18" charset="0"/>
                <a:cs typeface="Times New Roman" panose="02020603050405020304" pitchFamily="18" charset="0"/>
              </a:rPr>
              <a:t>endl</a:t>
            </a:r>
            <a:r>
              <a:rPr lang="en-US" altLang="zh-CN" sz="2400" dirty="0">
                <a:latin typeface="Times New Roman" panose="02020603050405020304" pitchFamily="18" charset="0"/>
                <a:cs typeface="Times New Roman" panose="02020603050405020304" pitchFamily="18" charset="0"/>
              </a:rPr>
              <a:t>;</a:t>
            </a:r>
            <a:endParaRPr lang="en-US" altLang="zh-CN" sz="2400" dirty="0">
              <a:latin typeface="Times New Roman" panose="02020603050405020304" pitchFamily="18" charset="0"/>
              <a:cs typeface="Times New Roman" panose="02020603050405020304" pitchFamily="18" charset="0"/>
            </a:endParaRPr>
          </a:p>
          <a:p>
            <a:pPr marL="452755" indent="-452755">
              <a:spcBef>
                <a:spcPts val="600"/>
              </a:spcBef>
              <a:buClr>
                <a:srgbClr val="7030A0"/>
              </a:buClr>
              <a:buNone/>
            </a:pPr>
            <a:r>
              <a:rPr lang="en-US" altLang="zh-CN" sz="2400" dirty="0">
                <a:latin typeface="Times New Roman" panose="02020603050405020304" pitchFamily="18" charset="0"/>
                <a:cs typeface="Times New Roman" panose="02020603050405020304" pitchFamily="18" charset="0"/>
              </a:rPr>
              <a:t>                   return 0;</a:t>
            </a:r>
            <a:endParaRPr lang="en-US" altLang="zh-CN" sz="2400" dirty="0">
              <a:latin typeface="Times New Roman" panose="02020603050405020304" pitchFamily="18" charset="0"/>
              <a:cs typeface="Times New Roman" panose="02020603050405020304" pitchFamily="18" charset="0"/>
            </a:endParaRPr>
          </a:p>
          <a:p>
            <a:pPr marL="452755" indent="-452755">
              <a:spcBef>
                <a:spcPts val="600"/>
              </a:spcBef>
              <a:buClr>
                <a:srgbClr val="7030A0"/>
              </a:buClr>
              <a:buNone/>
            </a:pPr>
            <a:r>
              <a:rPr lang="en-US" altLang="zh-CN" sz="2400" dirty="0">
                <a:latin typeface="Times New Roman" panose="02020603050405020304" pitchFamily="18" charset="0"/>
                <a:cs typeface="Times New Roman" panose="02020603050405020304" pitchFamily="18" charset="0"/>
              </a:rPr>
              <a:t>	}</a:t>
            </a:r>
            <a:endParaRPr lang="en-US" altLang="zh-CN" sz="2400" dirty="0">
              <a:latin typeface="Times New Roman" panose="02020603050405020304" pitchFamily="18" charset="0"/>
              <a:cs typeface="Times New Roman" panose="02020603050405020304" pitchFamily="18" charset="0"/>
            </a:endParaRPr>
          </a:p>
          <a:p>
            <a:pPr marL="452755" indent="-452755">
              <a:spcBef>
                <a:spcPts val="600"/>
              </a:spcBef>
              <a:buClr>
                <a:srgbClr val="7030A0"/>
              </a:buClr>
              <a:buNone/>
            </a:pPr>
            <a:r>
              <a:rPr lang="en-US" altLang="zh-CN" sz="2400" dirty="0">
                <a:latin typeface="Times New Roman" panose="02020603050405020304" pitchFamily="18" charset="0"/>
                <a:cs typeface="Times New Roman" panose="02020603050405020304" pitchFamily="18" charset="0"/>
              </a:rPr>
              <a:t>	</a:t>
            </a:r>
            <a:endParaRPr lang="en-US" altLang="zh-CN" sz="2400" dirty="0">
              <a:latin typeface="Times New Roman" panose="02020603050405020304" pitchFamily="18" charset="0"/>
              <a:cs typeface="Times New Roman" panose="02020603050405020304" pitchFamily="18" charset="0"/>
            </a:endParaRPr>
          </a:p>
        </p:txBody>
      </p:sp>
      <p:grpSp>
        <p:nvGrpSpPr>
          <p:cNvPr id="41" name="组合 40"/>
          <p:cNvGrpSpPr/>
          <p:nvPr/>
        </p:nvGrpSpPr>
        <p:grpSpPr>
          <a:xfrm>
            <a:off x="549001" y="555626"/>
            <a:ext cx="6277637" cy="876848"/>
            <a:chOff x="326687" y="247818"/>
            <a:chExt cx="5470933" cy="725466"/>
          </a:xfrm>
        </p:grpSpPr>
        <p:sp>
          <p:nvSpPr>
            <p:cNvPr id="43" name="文本框 7"/>
            <p:cNvSpPr txBox="1"/>
            <p:nvPr/>
          </p:nvSpPr>
          <p:spPr bwMode="auto">
            <a:xfrm>
              <a:off x="737468" y="433545"/>
              <a:ext cx="5060152"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defRPr/>
              </a:pPr>
              <a:r>
                <a:rPr lang="zh-CN" altLang="en-US" sz="2400" kern="0" dirty="0">
                  <a:solidFill>
                    <a:srgbClr val="0070C0"/>
                  </a:solidFill>
                  <a:latin typeface="+mn-ea"/>
                </a:rPr>
                <a:t>用户自定义数据类型的输入输出</a:t>
              </a:r>
              <a:endParaRPr lang="zh-CN" altLang="en-US" sz="2400" kern="0" dirty="0">
                <a:solidFill>
                  <a:srgbClr val="0070C0"/>
                </a:solidFill>
                <a:latin typeface="+mn-ea"/>
              </a:endParaRPr>
            </a:p>
          </p:txBody>
        </p:sp>
        <p:grpSp>
          <p:nvGrpSpPr>
            <p:cNvPr id="44" name="组合 43"/>
            <p:cNvGrpSpPr/>
            <p:nvPr/>
          </p:nvGrpSpPr>
          <p:grpSpPr>
            <a:xfrm>
              <a:off x="326687" y="247818"/>
              <a:ext cx="4861582" cy="725466"/>
              <a:chOff x="326687" y="247818"/>
              <a:chExt cx="4861582" cy="725466"/>
            </a:xfrm>
          </p:grpSpPr>
          <p:grpSp>
            <p:nvGrpSpPr>
              <p:cNvPr id="45" name="组合 44"/>
              <p:cNvGrpSpPr/>
              <p:nvPr/>
            </p:nvGrpSpPr>
            <p:grpSpPr>
              <a:xfrm>
                <a:off x="349799" y="247818"/>
                <a:ext cx="4791980" cy="261575"/>
                <a:chOff x="349799" y="247818"/>
                <a:chExt cx="4791980" cy="261575"/>
              </a:xfrm>
            </p:grpSpPr>
            <p:cxnSp>
              <p:nvCxnSpPr>
                <p:cNvPr id="60" name="直接连接符 59"/>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2" name="直接连接符 61"/>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64" name="任意多边形: 形状 63"/>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latin typeface="+mn-ea"/>
                  </a:endParaRPr>
                </a:p>
              </p:txBody>
            </p:sp>
            <p:sp>
              <p:nvSpPr>
                <p:cNvPr id="65" name="任意多边形: 形状 64"/>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46" name="组合 45"/>
              <p:cNvGrpSpPr/>
              <p:nvPr/>
            </p:nvGrpSpPr>
            <p:grpSpPr>
              <a:xfrm>
                <a:off x="349799" y="711709"/>
                <a:ext cx="4815092" cy="261575"/>
                <a:chOff x="358852" y="925118"/>
                <a:chExt cx="4815092" cy="261575"/>
              </a:xfrm>
            </p:grpSpPr>
            <p:cxnSp>
              <p:nvCxnSpPr>
                <p:cNvPr id="53" name="直接连接符 52"/>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54" name="直接连接符 53"/>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55" name="直接连接符 54"/>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58" name="任意多边形: 形状 57"/>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latin typeface="+mn-ea"/>
                  </a:endParaRPr>
                </a:p>
              </p:txBody>
            </p:sp>
            <p:sp>
              <p:nvSpPr>
                <p:cNvPr id="59" name="任意多边形: 形状 58"/>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47" name="组合 46"/>
              <p:cNvGrpSpPr/>
              <p:nvPr/>
            </p:nvGrpSpPr>
            <p:grpSpPr>
              <a:xfrm>
                <a:off x="5138963" y="489126"/>
                <a:ext cx="49306" cy="329693"/>
                <a:chOff x="5138963" y="489126"/>
                <a:chExt cx="49306" cy="329693"/>
              </a:xfrm>
            </p:grpSpPr>
            <p:sp>
              <p:nvSpPr>
                <p:cNvPr id="51" name="椭圆 50"/>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52" name="椭圆 51"/>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nvGrpSpPr>
              <p:cNvPr id="48" name="组合 47"/>
              <p:cNvGrpSpPr/>
              <p:nvPr/>
            </p:nvGrpSpPr>
            <p:grpSpPr>
              <a:xfrm>
                <a:off x="326687" y="399838"/>
                <a:ext cx="49306" cy="329693"/>
                <a:chOff x="5138963" y="489126"/>
                <a:chExt cx="49306" cy="329693"/>
              </a:xfrm>
            </p:grpSpPr>
            <p:sp>
              <p:nvSpPr>
                <p:cNvPr id="49" name="椭圆 48"/>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50" name="椭圆 49"/>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wipe(left)">
                                      <p:cBhvr>
                                        <p:cTn id="7" dur="500"/>
                                        <p:tgtEl>
                                          <p:spTgt spid="41"/>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42"/>
                                        </p:tgtEl>
                                        <p:attrNameLst>
                                          <p:attrName>style.visibility</p:attrName>
                                        </p:attrNameLst>
                                      </p:cBhvr>
                                      <p:to>
                                        <p:strVal val="visible"/>
                                      </p:to>
                                    </p:set>
                                    <p:anim calcmode="lin" valueType="num">
                                      <p:cBhvr>
                                        <p:cTn id="11" dur="500" fill="hold"/>
                                        <p:tgtEl>
                                          <p:spTgt spid="42"/>
                                        </p:tgtEl>
                                        <p:attrNameLst>
                                          <p:attrName>ppt_w</p:attrName>
                                        </p:attrNameLst>
                                      </p:cBhvr>
                                      <p:tavLst>
                                        <p:tav tm="0">
                                          <p:val>
                                            <p:fltVal val="0"/>
                                          </p:val>
                                        </p:tav>
                                        <p:tav tm="100000">
                                          <p:val>
                                            <p:strVal val="#ppt_w"/>
                                          </p:val>
                                        </p:tav>
                                      </p:tavLst>
                                    </p:anim>
                                    <p:anim calcmode="lin" valueType="num">
                                      <p:cBhvr>
                                        <p:cTn id="12" dur="500" fill="hold"/>
                                        <p:tgtEl>
                                          <p:spTgt spid="42"/>
                                        </p:tgtEl>
                                        <p:attrNameLst>
                                          <p:attrName>ppt_h</p:attrName>
                                        </p:attrNameLst>
                                      </p:cBhvr>
                                      <p:tavLst>
                                        <p:tav tm="0">
                                          <p:val>
                                            <p:fltVal val="0"/>
                                          </p:val>
                                        </p:tav>
                                        <p:tav tm="100000">
                                          <p:val>
                                            <p:strVal val="#ppt_h"/>
                                          </p:val>
                                        </p:tav>
                                      </p:tavLst>
                                    </p:anim>
                                    <p:animEffect transition="in" filter="fade">
                                      <p:cBhvr>
                                        <p:cTn id="13"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Rectangle 3"/>
          <p:cNvSpPr txBox="1">
            <a:spLocks noChangeArrowheads="1"/>
          </p:cNvSpPr>
          <p:nvPr/>
        </p:nvSpPr>
        <p:spPr>
          <a:xfrm>
            <a:off x="1788658" y="1639654"/>
            <a:ext cx="9079637" cy="4595627"/>
          </a:xfrm>
          <a:prstGeom prst="rect">
            <a:avLst/>
          </a:prstGeom>
          <a:no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2755" indent="-452755">
              <a:spcBef>
                <a:spcPts val="600"/>
              </a:spcBef>
              <a:buClr>
                <a:srgbClr val="7030A0"/>
              </a:buClr>
              <a:buNone/>
            </a:pPr>
            <a:r>
              <a:rPr lang="en-US" altLang="zh-CN" sz="2000" dirty="0">
                <a:solidFill>
                  <a:schemeClr val="tx2"/>
                </a:solidFill>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 </a:t>
            </a:r>
            <a:r>
              <a:rPr lang="zh-CN" altLang="en-US" sz="2400" dirty="0">
                <a:latin typeface="Times New Roman" panose="02020603050405020304" pitchFamily="18" charset="0"/>
                <a:cs typeface="Times New Roman" panose="02020603050405020304" pitchFamily="18" charset="0"/>
              </a:rPr>
              <a:t>将第</a:t>
            </a:r>
            <a:r>
              <a:rPr lang="en-US" altLang="zh-CN" sz="2400" dirty="0" err="1">
                <a:latin typeface="Times New Roman" panose="02020603050405020304" pitchFamily="18" charset="0"/>
                <a:cs typeface="Times New Roman" panose="02020603050405020304" pitchFamily="18" charset="0"/>
              </a:rPr>
              <a:t>i</a:t>
            </a:r>
            <a:r>
              <a:rPr lang="zh-CN" altLang="en-US" sz="2400" dirty="0">
                <a:latin typeface="Times New Roman" panose="02020603050405020304" pitchFamily="18" charset="0"/>
                <a:cs typeface="Times New Roman" panose="02020603050405020304" pitchFamily="18" charset="0"/>
              </a:rPr>
              <a:t>名学生的数据读入到内存中</a:t>
            </a:r>
            <a:endParaRPr lang="zh-CN" altLang="en-US" sz="2400" dirty="0">
              <a:latin typeface="Times New Roman" panose="02020603050405020304" pitchFamily="18" charset="0"/>
              <a:cs typeface="Times New Roman" panose="02020603050405020304" pitchFamily="18" charset="0"/>
            </a:endParaRPr>
          </a:p>
          <a:p>
            <a:pPr marL="452755" indent="-452755">
              <a:spcBef>
                <a:spcPts val="600"/>
              </a:spcBef>
              <a:buClr>
                <a:srgbClr val="7030A0"/>
              </a:buClr>
              <a:buNone/>
            </a:pP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for (</a:t>
            </a:r>
            <a:r>
              <a:rPr lang="en-US" altLang="zh-CN" sz="2400" dirty="0" err="1">
                <a:latin typeface="Times New Roman" panose="02020603050405020304" pitchFamily="18" charset="0"/>
                <a:cs typeface="Times New Roman" panose="02020603050405020304" pitchFamily="18" charset="0"/>
              </a:rPr>
              <a:t>i</a:t>
            </a:r>
            <a:r>
              <a:rPr lang="en-US" altLang="zh-CN" sz="2400" dirty="0">
                <a:latin typeface="Times New Roman" panose="02020603050405020304" pitchFamily="18" charset="0"/>
                <a:cs typeface="Times New Roman" panose="02020603050405020304" pitchFamily="18" charset="0"/>
              </a:rPr>
              <a:t>=0; </a:t>
            </a:r>
            <a:r>
              <a:rPr lang="en-US" altLang="zh-CN" sz="2400" dirty="0" err="1">
                <a:latin typeface="Times New Roman" panose="02020603050405020304" pitchFamily="18" charset="0"/>
                <a:cs typeface="Times New Roman" panose="02020603050405020304" pitchFamily="18" charset="0"/>
              </a:rPr>
              <a:t>i</a:t>
            </a:r>
            <a:r>
              <a:rPr lang="en-US" altLang="zh-CN" sz="2400" dirty="0">
                <a:latin typeface="Times New Roman" panose="02020603050405020304" pitchFamily="18" charset="0"/>
                <a:cs typeface="Times New Roman" panose="02020603050405020304" pitchFamily="18" charset="0"/>
              </a:rPr>
              <a:t>&lt;3; </a:t>
            </a:r>
            <a:r>
              <a:rPr lang="en-US" altLang="zh-CN" sz="2400" dirty="0" err="1">
                <a:latin typeface="Times New Roman" panose="02020603050405020304" pitchFamily="18" charset="0"/>
                <a:cs typeface="Times New Roman" panose="02020603050405020304" pitchFamily="18" charset="0"/>
              </a:rPr>
              <a:t>i</a:t>
            </a:r>
            <a:r>
              <a:rPr lang="en-US" altLang="zh-CN" sz="2400" dirty="0">
                <a:latin typeface="Times New Roman" panose="02020603050405020304" pitchFamily="18" charset="0"/>
                <a:cs typeface="Times New Roman" panose="02020603050405020304" pitchFamily="18" charset="0"/>
              </a:rPr>
              <a:t>++)</a:t>
            </a:r>
            <a:endParaRPr lang="en-US" altLang="zh-CN" sz="2400" dirty="0">
              <a:latin typeface="Times New Roman" panose="02020603050405020304" pitchFamily="18" charset="0"/>
              <a:cs typeface="Times New Roman" panose="02020603050405020304" pitchFamily="18" charset="0"/>
            </a:endParaRPr>
          </a:p>
          <a:p>
            <a:pPr marL="452755" indent="-452755">
              <a:spcBef>
                <a:spcPts val="600"/>
              </a:spcBef>
              <a:buClr>
                <a:srgbClr val="7030A0"/>
              </a:buClr>
              <a:buNone/>
            </a:pPr>
            <a:r>
              <a:rPr lang="en-US" altLang="zh-CN" sz="2400" dirty="0">
                <a:latin typeface="Times New Roman" panose="02020603050405020304" pitchFamily="18" charset="0"/>
                <a:cs typeface="Times New Roman" panose="02020603050405020304" pitchFamily="18" charset="0"/>
              </a:rPr>
              <a:t>	      </a:t>
            </a:r>
            <a:r>
              <a:rPr lang="en-US" altLang="zh-CN" sz="2400" dirty="0" err="1">
                <a:latin typeface="Times New Roman" panose="02020603050405020304" pitchFamily="18" charset="0"/>
                <a:cs typeface="Times New Roman" panose="02020603050405020304" pitchFamily="18" charset="0"/>
              </a:rPr>
              <a:t>infile</a:t>
            </a:r>
            <a:r>
              <a:rPr lang="en-US" altLang="zh-CN" sz="2400" dirty="0">
                <a:latin typeface="Times New Roman" panose="02020603050405020304" pitchFamily="18" charset="0"/>
                <a:cs typeface="Times New Roman" panose="02020603050405020304" pitchFamily="18" charset="0"/>
              </a:rPr>
              <a:t>&gt;&gt;</a:t>
            </a:r>
            <a:r>
              <a:rPr lang="en-US" altLang="zh-CN" sz="2400" dirty="0" err="1">
                <a:latin typeface="Times New Roman" panose="02020603050405020304" pitchFamily="18" charset="0"/>
                <a:cs typeface="Times New Roman" panose="02020603050405020304" pitchFamily="18" charset="0"/>
              </a:rPr>
              <a:t>stu</a:t>
            </a:r>
            <a:r>
              <a:rPr lang="en-US" altLang="zh-CN" sz="2400" dirty="0">
                <a:latin typeface="Times New Roman" panose="02020603050405020304" pitchFamily="18" charset="0"/>
                <a:cs typeface="Times New Roman" panose="02020603050405020304" pitchFamily="18" charset="0"/>
              </a:rPr>
              <a:t>[i];   	//</a:t>
            </a:r>
            <a:r>
              <a:rPr lang="zh-CN" altLang="en-US" sz="2400" dirty="0">
                <a:latin typeface="Times New Roman" panose="02020603050405020304" pitchFamily="18" charset="0"/>
                <a:cs typeface="Times New Roman" panose="02020603050405020304" pitchFamily="18" charset="0"/>
              </a:rPr>
              <a:t>调用</a:t>
            </a:r>
            <a:r>
              <a:rPr lang="en-US" altLang="zh-CN" sz="2400" dirty="0">
                <a:latin typeface="Times New Roman" panose="02020603050405020304" pitchFamily="18" charset="0"/>
                <a:cs typeface="Times New Roman" panose="02020603050405020304" pitchFamily="18" charset="0"/>
              </a:rPr>
              <a:t>operator&gt;&gt;(</a:t>
            </a:r>
            <a:r>
              <a:rPr lang="en-US" altLang="zh-CN" sz="2400" dirty="0" err="1">
                <a:latin typeface="Times New Roman" panose="02020603050405020304" pitchFamily="18" charset="0"/>
                <a:cs typeface="Times New Roman" panose="02020603050405020304" pitchFamily="18" charset="0"/>
              </a:rPr>
              <a:t>infile</a:t>
            </a:r>
            <a:r>
              <a:rPr lang="zh-CN" altLang="en-US" sz="2400" dirty="0">
                <a:latin typeface="Times New Roman" panose="02020603050405020304" pitchFamily="18" charset="0"/>
                <a:cs typeface="Times New Roman" panose="02020603050405020304" pitchFamily="18" charset="0"/>
              </a:rPr>
              <a:t>，</a:t>
            </a:r>
            <a:r>
              <a:rPr lang="en-US" altLang="zh-CN" sz="2400" dirty="0" err="1">
                <a:latin typeface="Times New Roman" panose="02020603050405020304" pitchFamily="18" charset="0"/>
                <a:cs typeface="Times New Roman" panose="02020603050405020304" pitchFamily="18" charset="0"/>
              </a:rPr>
              <a:t>stu</a:t>
            </a:r>
            <a:r>
              <a:rPr lang="en-US" altLang="zh-CN" sz="2400" dirty="0">
                <a:latin typeface="Times New Roman" panose="02020603050405020304" pitchFamily="18" charset="0"/>
                <a:cs typeface="Times New Roman" panose="02020603050405020304" pitchFamily="18" charset="0"/>
              </a:rPr>
              <a:t>[</a:t>
            </a:r>
            <a:r>
              <a:rPr lang="en-US" altLang="zh-CN" sz="2400" dirty="0" err="1">
                <a:latin typeface="Times New Roman" panose="02020603050405020304" pitchFamily="18" charset="0"/>
                <a:cs typeface="Times New Roman" panose="02020603050405020304" pitchFamily="18" charset="0"/>
              </a:rPr>
              <a:t>i</a:t>
            </a:r>
            <a:r>
              <a:rPr lang="en-US" altLang="zh-CN" sz="2400" dirty="0">
                <a:latin typeface="Times New Roman" panose="02020603050405020304" pitchFamily="18" charset="0"/>
                <a:cs typeface="Times New Roman" panose="02020603050405020304" pitchFamily="18" charset="0"/>
              </a:rPr>
              <a:t>]);</a:t>
            </a:r>
            <a:endParaRPr lang="en-US" altLang="zh-CN" sz="2400" dirty="0">
              <a:latin typeface="Times New Roman" panose="02020603050405020304" pitchFamily="18" charset="0"/>
              <a:cs typeface="Times New Roman" panose="02020603050405020304" pitchFamily="18" charset="0"/>
            </a:endParaRPr>
          </a:p>
          <a:p>
            <a:pPr marL="452755" indent="-452755">
              <a:spcBef>
                <a:spcPts val="600"/>
              </a:spcBef>
              <a:buClr>
                <a:srgbClr val="7030A0"/>
              </a:buClr>
              <a:buNone/>
            </a:pPr>
            <a:r>
              <a:rPr lang="en-US" altLang="zh-CN" sz="2400" dirty="0">
                <a:latin typeface="Times New Roman" panose="02020603050405020304" pitchFamily="18" charset="0"/>
                <a:cs typeface="Times New Roman" panose="02020603050405020304" pitchFamily="18" charset="0"/>
              </a:rPr>
              <a:t>	for (</a:t>
            </a:r>
            <a:r>
              <a:rPr lang="en-US" altLang="zh-CN" sz="2400" dirty="0" err="1">
                <a:latin typeface="Times New Roman" panose="02020603050405020304" pitchFamily="18" charset="0"/>
                <a:cs typeface="Times New Roman" panose="02020603050405020304" pitchFamily="18" charset="0"/>
              </a:rPr>
              <a:t>i</a:t>
            </a:r>
            <a:r>
              <a:rPr lang="en-US" altLang="zh-CN" sz="2400" dirty="0">
                <a:latin typeface="Times New Roman" panose="02020603050405020304" pitchFamily="18" charset="0"/>
                <a:cs typeface="Times New Roman" panose="02020603050405020304" pitchFamily="18" charset="0"/>
              </a:rPr>
              <a:t>=0; </a:t>
            </a:r>
            <a:r>
              <a:rPr lang="en-US" altLang="zh-CN" sz="2400" dirty="0" err="1">
                <a:latin typeface="Times New Roman" panose="02020603050405020304" pitchFamily="18" charset="0"/>
                <a:cs typeface="Times New Roman" panose="02020603050405020304" pitchFamily="18" charset="0"/>
              </a:rPr>
              <a:t>i</a:t>
            </a:r>
            <a:r>
              <a:rPr lang="en-US" altLang="zh-CN" sz="2400" dirty="0">
                <a:latin typeface="Times New Roman" panose="02020603050405020304" pitchFamily="18" charset="0"/>
                <a:cs typeface="Times New Roman" panose="02020603050405020304" pitchFamily="18" charset="0"/>
              </a:rPr>
              <a:t>&lt;3; </a:t>
            </a:r>
            <a:r>
              <a:rPr lang="en-US" altLang="zh-CN" sz="2400" dirty="0" err="1">
                <a:latin typeface="Times New Roman" panose="02020603050405020304" pitchFamily="18" charset="0"/>
                <a:cs typeface="Times New Roman" panose="02020603050405020304" pitchFamily="18" charset="0"/>
              </a:rPr>
              <a:t>i</a:t>
            </a:r>
            <a:r>
              <a:rPr lang="en-US" altLang="zh-CN" sz="2400" dirty="0">
                <a:latin typeface="Times New Roman" panose="02020603050405020304" pitchFamily="18" charset="0"/>
                <a:cs typeface="Times New Roman" panose="02020603050405020304" pitchFamily="18" charset="0"/>
              </a:rPr>
              <a:t>++)</a:t>
            </a:r>
            <a:endParaRPr lang="en-US" altLang="zh-CN" sz="2400" dirty="0">
              <a:latin typeface="Times New Roman" panose="02020603050405020304" pitchFamily="18" charset="0"/>
              <a:cs typeface="Times New Roman" panose="02020603050405020304" pitchFamily="18" charset="0"/>
            </a:endParaRPr>
          </a:p>
          <a:p>
            <a:pPr marL="452755" indent="-452755">
              <a:spcBef>
                <a:spcPts val="600"/>
              </a:spcBef>
              <a:buClr>
                <a:srgbClr val="7030A0"/>
              </a:buClr>
              <a:buNone/>
            </a:pPr>
            <a:r>
              <a:rPr lang="en-US" altLang="zh-CN" sz="2400" dirty="0">
                <a:latin typeface="Times New Roman" panose="02020603050405020304" pitchFamily="18" charset="0"/>
                <a:cs typeface="Times New Roman" panose="02020603050405020304" pitchFamily="18" charset="0"/>
              </a:rPr>
              <a:t>	{</a:t>
            </a:r>
            <a:endParaRPr lang="en-US" altLang="zh-CN" sz="2400" dirty="0">
              <a:latin typeface="Times New Roman" panose="02020603050405020304" pitchFamily="18" charset="0"/>
              <a:cs typeface="Times New Roman" panose="02020603050405020304" pitchFamily="18" charset="0"/>
            </a:endParaRPr>
          </a:p>
          <a:p>
            <a:pPr marL="452755" indent="-452755">
              <a:spcBef>
                <a:spcPts val="600"/>
              </a:spcBef>
              <a:buClr>
                <a:srgbClr val="7030A0"/>
              </a:buClr>
              <a:buNone/>
            </a:pPr>
            <a:r>
              <a:rPr lang="en-US" altLang="zh-CN" sz="2400" dirty="0">
                <a:latin typeface="Times New Roman" panose="02020603050405020304" pitchFamily="18" charset="0"/>
                <a:cs typeface="Times New Roman" panose="02020603050405020304" pitchFamily="18" charset="0"/>
              </a:rPr>
              <a:t>	    </a:t>
            </a:r>
            <a:r>
              <a:rPr lang="en-US" altLang="zh-CN" sz="2400" dirty="0" err="1">
                <a:latin typeface="Times New Roman" panose="02020603050405020304" pitchFamily="18" charset="0"/>
                <a:cs typeface="Times New Roman" panose="02020603050405020304" pitchFamily="18" charset="0"/>
              </a:rPr>
              <a:t>cout</a:t>
            </a:r>
            <a:r>
              <a:rPr lang="en-US" altLang="zh-CN" sz="2400" dirty="0">
                <a:latin typeface="Times New Roman" panose="02020603050405020304" pitchFamily="18" charset="0"/>
                <a:cs typeface="Times New Roman" panose="02020603050405020304" pitchFamily="18" charset="0"/>
              </a:rPr>
              <a:t>&lt;&lt;"</a:t>
            </a:r>
            <a:r>
              <a:rPr lang="zh-CN" altLang="en-US" sz="2400" dirty="0">
                <a:latin typeface="Times New Roman" panose="02020603050405020304" pitchFamily="18" charset="0"/>
                <a:cs typeface="Times New Roman" panose="02020603050405020304" pitchFamily="18" charset="0"/>
              </a:rPr>
              <a:t>第</a:t>
            </a:r>
            <a:r>
              <a:rPr lang="en-US" altLang="zh-CN" sz="2400" dirty="0">
                <a:latin typeface="Times New Roman" panose="02020603050405020304" pitchFamily="18" charset="0"/>
                <a:cs typeface="Times New Roman" panose="02020603050405020304" pitchFamily="18" charset="0"/>
              </a:rPr>
              <a:t>"&lt;&lt;i+1&lt;&lt;"</a:t>
            </a:r>
            <a:r>
              <a:rPr lang="zh-CN" altLang="en-US" sz="2400" dirty="0">
                <a:latin typeface="Times New Roman" panose="02020603050405020304" pitchFamily="18" charset="0"/>
                <a:cs typeface="Times New Roman" panose="02020603050405020304" pitchFamily="18" charset="0"/>
              </a:rPr>
              <a:t>名学生的学号、姓名和成绩：</a:t>
            </a:r>
            <a:r>
              <a:rPr lang="en-US" altLang="zh-CN" sz="2400" dirty="0">
                <a:latin typeface="Times New Roman" panose="02020603050405020304" pitchFamily="18" charset="0"/>
                <a:cs typeface="Times New Roman" panose="02020603050405020304" pitchFamily="18" charset="0"/>
              </a:rPr>
              <a:t>";</a:t>
            </a:r>
            <a:endParaRPr lang="en-US" altLang="zh-CN" sz="2400" dirty="0">
              <a:latin typeface="Times New Roman" panose="02020603050405020304" pitchFamily="18" charset="0"/>
              <a:cs typeface="Times New Roman" panose="02020603050405020304" pitchFamily="18" charset="0"/>
            </a:endParaRPr>
          </a:p>
          <a:p>
            <a:pPr marL="452755" indent="-452755">
              <a:spcBef>
                <a:spcPts val="600"/>
              </a:spcBef>
              <a:buClr>
                <a:srgbClr val="7030A0"/>
              </a:buClr>
              <a:buNone/>
            </a:pPr>
            <a:r>
              <a:rPr lang="en-US" altLang="zh-CN" sz="2400" dirty="0">
                <a:latin typeface="Times New Roman" panose="02020603050405020304" pitchFamily="18" charset="0"/>
                <a:cs typeface="Times New Roman" panose="02020603050405020304" pitchFamily="18" charset="0"/>
              </a:rPr>
              <a:t>	    </a:t>
            </a:r>
            <a:r>
              <a:rPr lang="en-US" altLang="zh-CN" sz="2400" dirty="0" err="1">
                <a:latin typeface="Times New Roman" panose="02020603050405020304" pitchFamily="18" charset="0"/>
                <a:cs typeface="Times New Roman" panose="02020603050405020304" pitchFamily="18" charset="0"/>
              </a:rPr>
              <a:t>cout</a:t>
            </a:r>
            <a:r>
              <a:rPr lang="en-US" altLang="zh-CN" sz="2400" dirty="0">
                <a:latin typeface="Times New Roman" panose="02020603050405020304" pitchFamily="18" charset="0"/>
                <a:cs typeface="Times New Roman" panose="02020603050405020304" pitchFamily="18" charset="0"/>
              </a:rPr>
              <a:t>&lt;&lt;</a:t>
            </a:r>
            <a:r>
              <a:rPr lang="en-US" altLang="zh-CN" sz="2400" dirty="0" err="1">
                <a:latin typeface="Times New Roman" panose="02020603050405020304" pitchFamily="18" charset="0"/>
                <a:cs typeface="Times New Roman" panose="02020603050405020304" pitchFamily="18" charset="0"/>
              </a:rPr>
              <a:t>stu</a:t>
            </a:r>
            <a:r>
              <a:rPr lang="en-US" altLang="zh-CN" sz="2400" dirty="0">
                <a:latin typeface="Times New Roman" panose="02020603050405020304" pitchFamily="18" charset="0"/>
                <a:cs typeface="Times New Roman" panose="02020603050405020304" pitchFamily="18" charset="0"/>
              </a:rPr>
              <a:t>[</a:t>
            </a:r>
            <a:r>
              <a:rPr lang="en-US" altLang="zh-CN" sz="2400" dirty="0" err="1">
                <a:latin typeface="Times New Roman" panose="02020603050405020304" pitchFamily="18" charset="0"/>
                <a:cs typeface="Times New Roman" panose="02020603050405020304" pitchFamily="18" charset="0"/>
              </a:rPr>
              <a:t>i</a:t>
            </a:r>
            <a:r>
              <a:rPr lang="en-US" altLang="zh-CN" sz="2400" dirty="0">
                <a:latin typeface="Times New Roman" panose="02020603050405020304" pitchFamily="18" charset="0"/>
                <a:cs typeface="Times New Roman" panose="02020603050405020304" pitchFamily="18" charset="0"/>
              </a:rPr>
              <a:t>];   // </a:t>
            </a:r>
            <a:r>
              <a:rPr lang="zh-CN" altLang="en-US" sz="2400" dirty="0">
                <a:latin typeface="Times New Roman" panose="02020603050405020304" pitchFamily="18" charset="0"/>
                <a:cs typeface="Times New Roman" panose="02020603050405020304" pitchFamily="18" charset="0"/>
              </a:rPr>
              <a:t>调用</a:t>
            </a:r>
            <a:r>
              <a:rPr lang="en-US" altLang="zh-CN" sz="2400" dirty="0">
                <a:latin typeface="Times New Roman" panose="02020603050405020304" pitchFamily="18" charset="0"/>
                <a:cs typeface="Times New Roman" panose="02020603050405020304" pitchFamily="18" charset="0"/>
              </a:rPr>
              <a:t>operator&lt;&lt;(</a:t>
            </a:r>
            <a:r>
              <a:rPr lang="en-US" altLang="zh-CN" sz="2400" dirty="0" err="1">
                <a:latin typeface="Times New Roman" panose="02020603050405020304" pitchFamily="18" charset="0"/>
                <a:cs typeface="Times New Roman" panose="02020603050405020304" pitchFamily="18" charset="0"/>
              </a:rPr>
              <a:t>cout</a:t>
            </a:r>
            <a:r>
              <a:rPr lang="zh-CN" altLang="en-US" sz="2400" dirty="0">
                <a:latin typeface="Times New Roman" panose="02020603050405020304" pitchFamily="18" charset="0"/>
                <a:cs typeface="Times New Roman" panose="02020603050405020304" pitchFamily="18" charset="0"/>
              </a:rPr>
              <a:t>，</a:t>
            </a:r>
            <a:r>
              <a:rPr lang="en-US" altLang="zh-CN" sz="2400" dirty="0" err="1">
                <a:latin typeface="Times New Roman" panose="02020603050405020304" pitchFamily="18" charset="0"/>
                <a:cs typeface="Times New Roman" panose="02020603050405020304" pitchFamily="18" charset="0"/>
              </a:rPr>
              <a:t>stu</a:t>
            </a:r>
            <a:r>
              <a:rPr lang="en-US" altLang="zh-CN" sz="2400" dirty="0">
                <a:latin typeface="Times New Roman" panose="02020603050405020304" pitchFamily="18" charset="0"/>
                <a:cs typeface="Times New Roman" panose="02020603050405020304" pitchFamily="18" charset="0"/>
              </a:rPr>
              <a:t>[</a:t>
            </a:r>
            <a:r>
              <a:rPr lang="en-US" altLang="zh-CN" sz="2400" dirty="0" err="1">
                <a:latin typeface="Times New Roman" panose="02020603050405020304" pitchFamily="18" charset="0"/>
                <a:cs typeface="Times New Roman" panose="02020603050405020304" pitchFamily="18" charset="0"/>
              </a:rPr>
              <a:t>i</a:t>
            </a:r>
            <a:r>
              <a:rPr lang="en-US" altLang="zh-CN" sz="2400" dirty="0">
                <a:latin typeface="Times New Roman" panose="02020603050405020304" pitchFamily="18" charset="0"/>
                <a:cs typeface="Times New Roman" panose="02020603050405020304" pitchFamily="18" charset="0"/>
              </a:rPr>
              <a:t>]);</a:t>
            </a:r>
            <a:endParaRPr lang="en-US" altLang="zh-CN" sz="2400" dirty="0">
              <a:latin typeface="Times New Roman" panose="02020603050405020304" pitchFamily="18" charset="0"/>
              <a:cs typeface="Times New Roman" panose="02020603050405020304" pitchFamily="18" charset="0"/>
            </a:endParaRPr>
          </a:p>
          <a:p>
            <a:pPr marL="452755" indent="-452755">
              <a:spcBef>
                <a:spcPts val="600"/>
              </a:spcBef>
              <a:buClr>
                <a:srgbClr val="7030A0"/>
              </a:buClr>
              <a:buNone/>
            </a:pPr>
            <a:r>
              <a:rPr lang="en-US" altLang="zh-CN" sz="2400" dirty="0">
                <a:latin typeface="Times New Roman" panose="02020603050405020304" pitchFamily="18" charset="0"/>
                <a:cs typeface="Times New Roman" panose="02020603050405020304" pitchFamily="18" charset="0"/>
              </a:rPr>
              <a:t>	}</a:t>
            </a:r>
            <a:endParaRPr lang="en-US" altLang="zh-CN" sz="2400" dirty="0">
              <a:latin typeface="Times New Roman" panose="02020603050405020304" pitchFamily="18" charset="0"/>
              <a:cs typeface="Times New Roman" panose="02020603050405020304" pitchFamily="18" charset="0"/>
            </a:endParaRPr>
          </a:p>
          <a:p>
            <a:pPr marL="452755" indent="-452755">
              <a:spcBef>
                <a:spcPts val="600"/>
              </a:spcBef>
              <a:buClr>
                <a:srgbClr val="7030A0"/>
              </a:buClr>
              <a:buNone/>
            </a:pPr>
            <a:r>
              <a:rPr lang="en-US" altLang="zh-CN" sz="2400" dirty="0">
                <a:latin typeface="Times New Roman" panose="02020603050405020304" pitchFamily="18" charset="0"/>
                <a:cs typeface="Times New Roman" panose="02020603050405020304" pitchFamily="18" charset="0"/>
              </a:rPr>
              <a:t>	</a:t>
            </a:r>
            <a:r>
              <a:rPr lang="en-US" altLang="zh-CN" sz="2400" dirty="0" err="1">
                <a:latin typeface="Times New Roman" panose="02020603050405020304" pitchFamily="18" charset="0"/>
                <a:cs typeface="Times New Roman" panose="02020603050405020304" pitchFamily="18" charset="0"/>
              </a:rPr>
              <a:t>infile.close</a:t>
            </a:r>
            <a:r>
              <a:rPr lang="en-US" altLang="zh-CN" sz="2400" dirty="0">
                <a:latin typeface="Times New Roman" panose="02020603050405020304" pitchFamily="18" charset="0"/>
                <a:cs typeface="Times New Roman" panose="02020603050405020304" pitchFamily="18" charset="0"/>
              </a:rPr>
              <a:t>();	// </a:t>
            </a:r>
            <a:r>
              <a:rPr lang="zh-CN" altLang="en-US" sz="2400" dirty="0">
                <a:latin typeface="Times New Roman" panose="02020603050405020304" pitchFamily="18" charset="0"/>
                <a:cs typeface="Times New Roman" panose="02020603050405020304" pitchFamily="18" charset="0"/>
              </a:rPr>
              <a:t>关闭文件</a:t>
            </a:r>
            <a:endParaRPr lang="zh-CN" altLang="en-US" sz="2400" dirty="0">
              <a:latin typeface="Times New Roman" panose="02020603050405020304" pitchFamily="18" charset="0"/>
              <a:cs typeface="Times New Roman" panose="02020603050405020304" pitchFamily="18" charset="0"/>
            </a:endParaRPr>
          </a:p>
          <a:p>
            <a:pPr marL="452755" indent="-452755">
              <a:spcBef>
                <a:spcPts val="600"/>
              </a:spcBef>
              <a:buClr>
                <a:srgbClr val="7030A0"/>
              </a:buClr>
              <a:buNone/>
            </a:pP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return 0;</a:t>
            </a:r>
            <a:endParaRPr lang="en-US" altLang="zh-CN" sz="2400" dirty="0">
              <a:latin typeface="Times New Roman" panose="02020603050405020304" pitchFamily="18" charset="0"/>
              <a:cs typeface="Times New Roman" panose="02020603050405020304" pitchFamily="18" charset="0"/>
            </a:endParaRPr>
          </a:p>
          <a:p>
            <a:pPr marL="452755" indent="-452755">
              <a:spcBef>
                <a:spcPts val="600"/>
              </a:spcBef>
              <a:buClr>
                <a:srgbClr val="7030A0"/>
              </a:buClr>
              <a:buNone/>
            </a:pPr>
            <a:r>
              <a:rPr lang="en-US" altLang="zh-CN" sz="2400" dirty="0">
                <a:latin typeface="Times New Roman" panose="02020603050405020304" pitchFamily="18" charset="0"/>
                <a:cs typeface="Times New Roman" panose="02020603050405020304" pitchFamily="18" charset="0"/>
              </a:rPr>
              <a:t>}</a:t>
            </a:r>
            <a:endParaRPr lang="en-US" altLang="zh-CN" sz="2400" dirty="0">
              <a:latin typeface="Times New Roman" panose="02020603050405020304" pitchFamily="18" charset="0"/>
              <a:cs typeface="Times New Roman" panose="02020603050405020304" pitchFamily="18" charset="0"/>
            </a:endParaRPr>
          </a:p>
        </p:txBody>
      </p:sp>
      <p:grpSp>
        <p:nvGrpSpPr>
          <p:cNvPr id="41" name="组合 40"/>
          <p:cNvGrpSpPr/>
          <p:nvPr/>
        </p:nvGrpSpPr>
        <p:grpSpPr>
          <a:xfrm>
            <a:off x="549001" y="555626"/>
            <a:ext cx="6277637" cy="876848"/>
            <a:chOff x="326687" y="247818"/>
            <a:chExt cx="5470933" cy="725466"/>
          </a:xfrm>
        </p:grpSpPr>
        <p:sp>
          <p:nvSpPr>
            <p:cNvPr id="43" name="文本框 7"/>
            <p:cNvSpPr txBox="1"/>
            <p:nvPr/>
          </p:nvSpPr>
          <p:spPr bwMode="auto">
            <a:xfrm>
              <a:off x="737468" y="433545"/>
              <a:ext cx="5060152"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defRPr/>
              </a:pPr>
              <a:r>
                <a:rPr lang="zh-CN" altLang="en-US" sz="2400" kern="0" dirty="0">
                  <a:solidFill>
                    <a:srgbClr val="0070C0"/>
                  </a:solidFill>
                  <a:latin typeface="+mn-ea"/>
                </a:rPr>
                <a:t>用户自定义数据类型的输入输出</a:t>
              </a:r>
              <a:endParaRPr lang="zh-CN" altLang="en-US" sz="2400" kern="0" dirty="0">
                <a:solidFill>
                  <a:srgbClr val="0070C0"/>
                </a:solidFill>
                <a:latin typeface="+mn-ea"/>
              </a:endParaRPr>
            </a:p>
          </p:txBody>
        </p:sp>
        <p:grpSp>
          <p:nvGrpSpPr>
            <p:cNvPr id="44" name="组合 43"/>
            <p:cNvGrpSpPr/>
            <p:nvPr/>
          </p:nvGrpSpPr>
          <p:grpSpPr>
            <a:xfrm>
              <a:off x="326687" y="247818"/>
              <a:ext cx="4861582" cy="725466"/>
              <a:chOff x="326687" y="247818"/>
              <a:chExt cx="4861582" cy="725466"/>
            </a:xfrm>
          </p:grpSpPr>
          <p:grpSp>
            <p:nvGrpSpPr>
              <p:cNvPr id="45" name="组合 44"/>
              <p:cNvGrpSpPr/>
              <p:nvPr/>
            </p:nvGrpSpPr>
            <p:grpSpPr>
              <a:xfrm>
                <a:off x="349799" y="247818"/>
                <a:ext cx="4791980" cy="261575"/>
                <a:chOff x="349799" y="247818"/>
                <a:chExt cx="4791980" cy="261575"/>
              </a:xfrm>
            </p:grpSpPr>
            <p:cxnSp>
              <p:nvCxnSpPr>
                <p:cNvPr id="60" name="直接连接符 59"/>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2" name="直接连接符 61"/>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64" name="任意多边形: 形状 63"/>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latin typeface="+mn-ea"/>
                  </a:endParaRPr>
                </a:p>
              </p:txBody>
            </p:sp>
            <p:sp>
              <p:nvSpPr>
                <p:cNvPr id="65" name="任意多边形: 形状 64"/>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46" name="组合 45"/>
              <p:cNvGrpSpPr/>
              <p:nvPr/>
            </p:nvGrpSpPr>
            <p:grpSpPr>
              <a:xfrm>
                <a:off x="349799" y="711709"/>
                <a:ext cx="4815092" cy="261575"/>
                <a:chOff x="358852" y="925118"/>
                <a:chExt cx="4815092" cy="261575"/>
              </a:xfrm>
            </p:grpSpPr>
            <p:cxnSp>
              <p:nvCxnSpPr>
                <p:cNvPr id="53" name="直接连接符 52"/>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54" name="直接连接符 53"/>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55" name="直接连接符 54"/>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58" name="任意多边形: 形状 57"/>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latin typeface="+mn-ea"/>
                  </a:endParaRPr>
                </a:p>
              </p:txBody>
            </p:sp>
            <p:sp>
              <p:nvSpPr>
                <p:cNvPr id="59" name="任意多边形: 形状 58"/>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47" name="组合 46"/>
              <p:cNvGrpSpPr/>
              <p:nvPr/>
            </p:nvGrpSpPr>
            <p:grpSpPr>
              <a:xfrm>
                <a:off x="5138963" y="489126"/>
                <a:ext cx="49306" cy="329693"/>
                <a:chOff x="5138963" y="489126"/>
                <a:chExt cx="49306" cy="329693"/>
              </a:xfrm>
            </p:grpSpPr>
            <p:sp>
              <p:nvSpPr>
                <p:cNvPr id="51" name="椭圆 50"/>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52" name="椭圆 51"/>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nvGrpSpPr>
              <p:cNvPr id="48" name="组合 47"/>
              <p:cNvGrpSpPr/>
              <p:nvPr/>
            </p:nvGrpSpPr>
            <p:grpSpPr>
              <a:xfrm>
                <a:off x="326687" y="399838"/>
                <a:ext cx="49306" cy="329693"/>
                <a:chOff x="5138963" y="489126"/>
                <a:chExt cx="49306" cy="329693"/>
              </a:xfrm>
            </p:grpSpPr>
            <p:sp>
              <p:nvSpPr>
                <p:cNvPr id="49" name="椭圆 48"/>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50" name="椭圆 49"/>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wipe(left)">
                                      <p:cBhvr>
                                        <p:cTn id="7" dur="500"/>
                                        <p:tgtEl>
                                          <p:spTgt spid="41"/>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42"/>
                                        </p:tgtEl>
                                        <p:attrNameLst>
                                          <p:attrName>style.visibility</p:attrName>
                                        </p:attrNameLst>
                                      </p:cBhvr>
                                      <p:to>
                                        <p:strVal val="visible"/>
                                      </p:to>
                                    </p:set>
                                    <p:anim calcmode="lin" valueType="num">
                                      <p:cBhvr>
                                        <p:cTn id="11" dur="500" fill="hold"/>
                                        <p:tgtEl>
                                          <p:spTgt spid="42"/>
                                        </p:tgtEl>
                                        <p:attrNameLst>
                                          <p:attrName>ppt_w</p:attrName>
                                        </p:attrNameLst>
                                      </p:cBhvr>
                                      <p:tavLst>
                                        <p:tav tm="0">
                                          <p:val>
                                            <p:fltVal val="0"/>
                                          </p:val>
                                        </p:tav>
                                        <p:tav tm="100000">
                                          <p:val>
                                            <p:strVal val="#ppt_w"/>
                                          </p:val>
                                        </p:tav>
                                      </p:tavLst>
                                    </p:anim>
                                    <p:anim calcmode="lin" valueType="num">
                                      <p:cBhvr>
                                        <p:cTn id="12" dur="500" fill="hold"/>
                                        <p:tgtEl>
                                          <p:spTgt spid="42"/>
                                        </p:tgtEl>
                                        <p:attrNameLst>
                                          <p:attrName>ppt_h</p:attrName>
                                        </p:attrNameLst>
                                      </p:cBhvr>
                                      <p:tavLst>
                                        <p:tav tm="0">
                                          <p:val>
                                            <p:fltVal val="0"/>
                                          </p:val>
                                        </p:tav>
                                        <p:tav tm="100000">
                                          <p:val>
                                            <p:strVal val="#ppt_h"/>
                                          </p:val>
                                        </p:tav>
                                      </p:tavLst>
                                    </p:anim>
                                    <p:animEffect transition="in" filter="fade">
                                      <p:cBhvr>
                                        <p:cTn id="13"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Rectangle 3"/>
          <p:cNvSpPr txBox="1">
            <a:spLocks noChangeArrowheads="1"/>
          </p:cNvSpPr>
          <p:nvPr/>
        </p:nvSpPr>
        <p:spPr>
          <a:xfrm>
            <a:off x="2402238" y="2559161"/>
            <a:ext cx="7715290" cy="4339904"/>
          </a:xfrm>
          <a:prstGeom prst="rect">
            <a:avLst/>
          </a:prstGeom>
          <a:no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2755" indent="-452755">
              <a:spcBef>
                <a:spcPts val="600"/>
              </a:spcBef>
              <a:buClr>
                <a:srgbClr val="7030A0"/>
              </a:buClr>
              <a:buNone/>
            </a:pPr>
            <a:r>
              <a:rPr lang="en-US" altLang="zh-CN" sz="2400" dirty="0" err="1">
                <a:latin typeface="Times New Roman" panose="02020603050405020304" pitchFamily="18" charset="0"/>
                <a:cs typeface="Times New Roman" panose="02020603050405020304" pitchFamily="18" charset="0"/>
              </a:rPr>
              <a:t>fstream</a:t>
            </a:r>
            <a:r>
              <a:rPr lang="en-US" altLang="zh-CN" sz="2400" dirty="0">
                <a:latin typeface="Times New Roman" panose="02020603050405020304" pitchFamily="18" charset="0"/>
                <a:cs typeface="Times New Roman" panose="02020603050405020304" pitchFamily="18" charset="0"/>
              </a:rPr>
              <a:t>&amp; operator&lt;&lt;(</a:t>
            </a:r>
            <a:r>
              <a:rPr lang="en-US" altLang="zh-CN" sz="2400" dirty="0" err="1">
                <a:latin typeface="Times New Roman" panose="02020603050405020304" pitchFamily="18" charset="0"/>
                <a:cs typeface="Times New Roman" panose="02020603050405020304" pitchFamily="18" charset="0"/>
              </a:rPr>
              <a:t>fstream</a:t>
            </a:r>
            <a:r>
              <a:rPr lang="en-US" altLang="zh-CN" sz="2400" dirty="0">
                <a:latin typeface="Times New Roman" panose="02020603050405020304" pitchFamily="18" charset="0"/>
                <a:cs typeface="Times New Roman" panose="02020603050405020304" pitchFamily="18" charset="0"/>
              </a:rPr>
              <a:t>&amp; </a:t>
            </a:r>
            <a:r>
              <a:rPr lang="en-US" altLang="zh-CN" sz="2400" dirty="0" err="1">
                <a:latin typeface="Times New Roman" panose="02020603050405020304" pitchFamily="18" charset="0"/>
                <a:cs typeface="Times New Roman" panose="02020603050405020304" pitchFamily="18" charset="0"/>
              </a:rPr>
              <a:t>outfile</a:t>
            </a:r>
            <a:r>
              <a:rPr lang="en-US" altLang="zh-CN" sz="2400" dirty="0">
                <a:latin typeface="Times New Roman" panose="02020603050405020304" pitchFamily="18" charset="0"/>
                <a:cs typeface="Times New Roman" panose="02020603050405020304" pitchFamily="18" charset="0"/>
              </a:rPr>
              <a:t>, Student&amp; </a:t>
            </a:r>
            <a:r>
              <a:rPr lang="en-US" altLang="zh-CN" sz="2400" dirty="0" err="1">
                <a:latin typeface="Times New Roman" panose="02020603050405020304" pitchFamily="18" charset="0"/>
                <a:cs typeface="Times New Roman" panose="02020603050405020304" pitchFamily="18" charset="0"/>
              </a:rPr>
              <a:t>stu</a:t>
            </a:r>
            <a:r>
              <a:rPr lang="en-US" altLang="zh-CN" sz="2400" dirty="0">
                <a:latin typeface="Times New Roman" panose="02020603050405020304" pitchFamily="18" charset="0"/>
                <a:cs typeface="Times New Roman" panose="02020603050405020304" pitchFamily="18" charset="0"/>
              </a:rPr>
              <a:t>)</a:t>
            </a:r>
            <a:endParaRPr lang="en-US" altLang="zh-CN" sz="2400" dirty="0">
              <a:latin typeface="Times New Roman" panose="02020603050405020304" pitchFamily="18" charset="0"/>
              <a:cs typeface="Times New Roman" panose="02020603050405020304" pitchFamily="18" charset="0"/>
            </a:endParaRPr>
          </a:p>
          <a:p>
            <a:pPr marL="452755" indent="-452755">
              <a:spcBef>
                <a:spcPts val="600"/>
              </a:spcBef>
              <a:buClr>
                <a:srgbClr val="7030A0"/>
              </a:buClr>
              <a:buNone/>
            </a:pPr>
            <a:r>
              <a:rPr lang="en-US" altLang="zh-CN" sz="2400" dirty="0">
                <a:latin typeface="Times New Roman" panose="02020603050405020304" pitchFamily="18" charset="0"/>
                <a:cs typeface="Times New Roman" panose="02020603050405020304" pitchFamily="18" charset="0"/>
              </a:rPr>
              <a:t>{</a:t>
            </a:r>
            <a:endParaRPr lang="en-US" altLang="zh-CN" sz="2400" dirty="0">
              <a:latin typeface="Times New Roman" panose="02020603050405020304" pitchFamily="18" charset="0"/>
              <a:cs typeface="Times New Roman" panose="02020603050405020304" pitchFamily="18" charset="0"/>
            </a:endParaRPr>
          </a:p>
          <a:p>
            <a:pPr marL="452755" indent="-452755">
              <a:spcBef>
                <a:spcPts val="600"/>
              </a:spcBef>
              <a:buClr>
                <a:srgbClr val="7030A0"/>
              </a:buClr>
              <a:buNone/>
            </a:pPr>
            <a:r>
              <a:rPr lang="en-US" altLang="zh-CN" sz="2400" dirty="0">
                <a:latin typeface="Times New Roman" panose="02020603050405020304" pitchFamily="18" charset="0"/>
                <a:cs typeface="Times New Roman" panose="02020603050405020304" pitchFamily="18" charset="0"/>
              </a:rPr>
              <a:t>		</a:t>
            </a:r>
            <a:r>
              <a:rPr lang="en-US" altLang="zh-CN" sz="2400" dirty="0" err="1">
                <a:latin typeface="Times New Roman" panose="02020603050405020304" pitchFamily="18" charset="0"/>
                <a:cs typeface="Times New Roman" panose="02020603050405020304" pitchFamily="18" charset="0"/>
              </a:rPr>
              <a:t>outfile.write</a:t>
            </a:r>
            <a:r>
              <a:rPr lang="en-US" altLang="zh-CN" sz="2400" dirty="0">
                <a:latin typeface="Times New Roman" panose="02020603050405020304" pitchFamily="18" charset="0"/>
                <a:cs typeface="Times New Roman" panose="02020603050405020304" pitchFamily="18" charset="0"/>
              </a:rPr>
              <a:t>((char*)&amp;</a:t>
            </a:r>
            <a:r>
              <a:rPr lang="en-US" altLang="zh-CN" sz="2400" dirty="0" err="1">
                <a:latin typeface="Times New Roman" panose="02020603050405020304" pitchFamily="18" charset="0"/>
                <a:cs typeface="Times New Roman" panose="02020603050405020304" pitchFamily="18" charset="0"/>
              </a:rPr>
              <a:t>stu</a:t>
            </a:r>
            <a:r>
              <a:rPr lang="en-US" altLang="zh-CN" sz="2400" dirty="0">
                <a:latin typeface="Times New Roman" panose="02020603050405020304" pitchFamily="18" charset="0"/>
                <a:cs typeface="Times New Roman" panose="02020603050405020304" pitchFamily="18" charset="0"/>
              </a:rPr>
              <a:t>, </a:t>
            </a:r>
            <a:r>
              <a:rPr lang="en-US" altLang="zh-CN" sz="2400" dirty="0" err="1">
                <a:latin typeface="Times New Roman" panose="02020603050405020304" pitchFamily="18" charset="0"/>
                <a:cs typeface="Times New Roman" panose="02020603050405020304" pitchFamily="18" charset="0"/>
              </a:rPr>
              <a:t>sizeof</a:t>
            </a:r>
            <a:r>
              <a:rPr lang="en-US" altLang="zh-CN" sz="2400" dirty="0">
                <a:latin typeface="Times New Roman" panose="02020603050405020304" pitchFamily="18" charset="0"/>
                <a:cs typeface="Times New Roman" panose="02020603050405020304" pitchFamily="18" charset="0"/>
              </a:rPr>
              <a:t>(</a:t>
            </a:r>
            <a:r>
              <a:rPr lang="en-US" altLang="zh-CN" sz="2400" dirty="0" err="1">
                <a:latin typeface="Times New Roman" panose="02020603050405020304" pitchFamily="18" charset="0"/>
                <a:cs typeface="Times New Roman" panose="02020603050405020304" pitchFamily="18" charset="0"/>
              </a:rPr>
              <a:t>stu</a:t>
            </a:r>
            <a:r>
              <a:rPr lang="en-US" altLang="zh-CN" sz="2400" dirty="0">
                <a:latin typeface="Times New Roman" panose="02020603050405020304" pitchFamily="18" charset="0"/>
                <a:cs typeface="Times New Roman" panose="02020603050405020304" pitchFamily="18" charset="0"/>
              </a:rPr>
              <a:t>));</a:t>
            </a:r>
            <a:endParaRPr lang="en-US" altLang="zh-CN" sz="2400" dirty="0">
              <a:latin typeface="Times New Roman" panose="02020603050405020304" pitchFamily="18" charset="0"/>
              <a:cs typeface="Times New Roman" panose="02020603050405020304" pitchFamily="18" charset="0"/>
            </a:endParaRPr>
          </a:p>
          <a:p>
            <a:pPr marL="452755" indent="-452755">
              <a:spcBef>
                <a:spcPts val="600"/>
              </a:spcBef>
              <a:buClr>
                <a:srgbClr val="7030A0"/>
              </a:buClr>
              <a:buNone/>
            </a:pPr>
            <a:r>
              <a:rPr lang="en-US" altLang="zh-CN" sz="2400" dirty="0">
                <a:latin typeface="Times New Roman" panose="02020603050405020304" pitchFamily="18" charset="0"/>
                <a:cs typeface="Times New Roman" panose="02020603050405020304" pitchFamily="18" charset="0"/>
              </a:rPr>
              <a:t>		return </a:t>
            </a:r>
            <a:r>
              <a:rPr lang="en-US" altLang="zh-CN" sz="2400" dirty="0" err="1">
                <a:latin typeface="Times New Roman" panose="02020603050405020304" pitchFamily="18" charset="0"/>
                <a:cs typeface="Times New Roman" panose="02020603050405020304" pitchFamily="18" charset="0"/>
              </a:rPr>
              <a:t>outfile</a:t>
            </a:r>
            <a:r>
              <a:rPr lang="en-US" altLang="zh-CN" sz="2400" dirty="0">
                <a:latin typeface="Times New Roman" panose="02020603050405020304" pitchFamily="18" charset="0"/>
                <a:cs typeface="Times New Roman" panose="02020603050405020304" pitchFamily="18" charset="0"/>
              </a:rPr>
              <a:t>;</a:t>
            </a:r>
            <a:endParaRPr lang="en-US" altLang="zh-CN" sz="2400" dirty="0">
              <a:latin typeface="Times New Roman" panose="02020603050405020304" pitchFamily="18" charset="0"/>
              <a:cs typeface="Times New Roman" panose="02020603050405020304" pitchFamily="18" charset="0"/>
            </a:endParaRPr>
          </a:p>
          <a:p>
            <a:pPr marL="452755" indent="-452755">
              <a:spcBef>
                <a:spcPts val="600"/>
              </a:spcBef>
              <a:buClr>
                <a:srgbClr val="7030A0"/>
              </a:buClr>
              <a:buNone/>
            </a:pPr>
            <a:r>
              <a:rPr lang="en-US" altLang="zh-CN" sz="2400" dirty="0">
                <a:latin typeface="Times New Roman" panose="02020603050405020304" pitchFamily="18" charset="0"/>
                <a:cs typeface="Times New Roman" panose="02020603050405020304" pitchFamily="18" charset="0"/>
              </a:rPr>
              <a:t>}</a:t>
            </a:r>
            <a:endParaRPr lang="en-US" altLang="zh-CN" sz="2400" dirty="0">
              <a:latin typeface="Times New Roman" panose="02020603050405020304" pitchFamily="18" charset="0"/>
              <a:cs typeface="Times New Roman" panose="02020603050405020304" pitchFamily="18" charset="0"/>
            </a:endParaRPr>
          </a:p>
          <a:p>
            <a:pPr marL="452755" indent="-452755">
              <a:spcBef>
                <a:spcPts val="600"/>
              </a:spcBef>
              <a:buClr>
                <a:srgbClr val="7030A0"/>
              </a:buClr>
              <a:buNone/>
            </a:pPr>
            <a:r>
              <a:rPr lang="en-US" altLang="zh-CN" sz="2400" dirty="0" err="1">
                <a:latin typeface="Times New Roman" panose="02020603050405020304" pitchFamily="18" charset="0"/>
                <a:cs typeface="Times New Roman" panose="02020603050405020304" pitchFamily="18" charset="0"/>
              </a:rPr>
              <a:t>fstream</a:t>
            </a:r>
            <a:r>
              <a:rPr lang="en-US" altLang="zh-CN" sz="2400" dirty="0">
                <a:latin typeface="Times New Roman" panose="02020603050405020304" pitchFamily="18" charset="0"/>
                <a:cs typeface="Times New Roman" panose="02020603050405020304" pitchFamily="18" charset="0"/>
              </a:rPr>
              <a:t>&amp; operator&gt;&gt;(</a:t>
            </a:r>
            <a:r>
              <a:rPr lang="en-US" altLang="zh-CN" sz="2400" dirty="0" err="1">
                <a:latin typeface="Times New Roman" panose="02020603050405020304" pitchFamily="18" charset="0"/>
                <a:cs typeface="Times New Roman" panose="02020603050405020304" pitchFamily="18" charset="0"/>
              </a:rPr>
              <a:t>fstream</a:t>
            </a:r>
            <a:r>
              <a:rPr lang="en-US" altLang="zh-CN" sz="2400" dirty="0">
                <a:latin typeface="Times New Roman" panose="02020603050405020304" pitchFamily="18" charset="0"/>
                <a:cs typeface="Times New Roman" panose="02020603050405020304" pitchFamily="18" charset="0"/>
              </a:rPr>
              <a:t>&amp; </a:t>
            </a:r>
            <a:r>
              <a:rPr lang="en-US" altLang="zh-CN" sz="2400" dirty="0" err="1">
                <a:latin typeface="Times New Roman" panose="02020603050405020304" pitchFamily="18" charset="0"/>
                <a:cs typeface="Times New Roman" panose="02020603050405020304" pitchFamily="18" charset="0"/>
              </a:rPr>
              <a:t>infile</a:t>
            </a:r>
            <a:r>
              <a:rPr lang="en-US" altLang="zh-CN" sz="2400" dirty="0">
                <a:latin typeface="Times New Roman" panose="02020603050405020304" pitchFamily="18" charset="0"/>
                <a:cs typeface="Times New Roman" panose="02020603050405020304" pitchFamily="18" charset="0"/>
              </a:rPr>
              <a:t>, Student&amp; </a:t>
            </a:r>
            <a:r>
              <a:rPr lang="en-US" altLang="zh-CN" sz="2400" dirty="0" err="1">
                <a:latin typeface="Times New Roman" panose="02020603050405020304" pitchFamily="18" charset="0"/>
                <a:cs typeface="Times New Roman" panose="02020603050405020304" pitchFamily="18" charset="0"/>
              </a:rPr>
              <a:t>stu</a:t>
            </a:r>
            <a:r>
              <a:rPr lang="en-US" altLang="zh-CN" sz="2400" dirty="0">
                <a:latin typeface="Times New Roman" panose="02020603050405020304" pitchFamily="18" charset="0"/>
                <a:cs typeface="Times New Roman" panose="02020603050405020304" pitchFamily="18" charset="0"/>
              </a:rPr>
              <a:t>)</a:t>
            </a:r>
            <a:endParaRPr lang="en-US" altLang="zh-CN" sz="2400" dirty="0">
              <a:latin typeface="Times New Roman" panose="02020603050405020304" pitchFamily="18" charset="0"/>
              <a:cs typeface="Times New Roman" panose="02020603050405020304" pitchFamily="18" charset="0"/>
            </a:endParaRPr>
          </a:p>
          <a:p>
            <a:pPr marL="452755" indent="-452755">
              <a:spcBef>
                <a:spcPts val="600"/>
              </a:spcBef>
              <a:buClr>
                <a:srgbClr val="7030A0"/>
              </a:buClr>
              <a:buNone/>
            </a:pPr>
            <a:r>
              <a:rPr lang="en-US" altLang="zh-CN" sz="2400" dirty="0">
                <a:latin typeface="Times New Roman" panose="02020603050405020304" pitchFamily="18" charset="0"/>
                <a:cs typeface="Times New Roman" panose="02020603050405020304" pitchFamily="18" charset="0"/>
              </a:rPr>
              <a:t>{</a:t>
            </a:r>
            <a:endParaRPr lang="en-US" altLang="zh-CN" sz="2400" dirty="0">
              <a:latin typeface="Times New Roman" panose="02020603050405020304" pitchFamily="18" charset="0"/>
              <a:cs typeface="Times New Roman" panose="02020603050405020304" pitchFamily="18" charset="0"/>
            </a:endParaRPr>
          </a:p>
          <a:p>
            <a:pPr marL="452755" indent="-452755">
              <a:spcBef>
                <a:spcPts val="600"/>
              </a:spcBef>
              <a:buClr>
                <a:srgbClr val="7030A0"/>
              </a:buClr>
              <a:buNone/>
            </a:pPr>
            <a:r>
              <a:rPr lang="en-US" altLang="zh-CN" sz="2400" dirty="0">
                <a:latin typeface="Times New Roman" panose="02020603050405020304" pitchFamily="18" charset="0"/>
                <a:cs typeface="Times New Roman" panose="02020603050405020304" pitchFamily="18" charset="0"/>
              </a:rPr>
              <a:t>		</a:t>
            </a:r>
            <a:r>
              <a:rPr lang="en-US" altLang="zh-CN" sz="2400" dirty="0" err="1">
                <a:latin typeface="Times New Roman" panose="02020603050405020304" pitchFamily="18" charset="0"/>
                <a:cs typeface="Times New Roman" panose="02020603050405020304" pitchFamily="18" charset="0"/>
              </a:rPr>
              <a:t>infile.read</a:t>
            </a:r>
            <a:r>
              <a:rPr lang="en-US" altLang="zh-CN" sz="2400" dirty="0">
                <a:latin typeface="Times New Roman" panose="02020603050405020304" pitchFamily="18" charset="0"/>
                <a:cs typeface="Times New Roman" panose="02020603050405020304" pitchFamily="18" charset="0"/>
              </a:rPr>
              <a:t>((char*)&amp;</a:t>
            </a:r>
            <a:r>
              <a:rPr lang="en-US" altLang="zh-CN" sz="2400" dirty="0" err="1">
                <a:latin typeface="Times New Roman" panose="02020603050405020304" pitchFamily="18" charset="0"/>
                <a:cs typeface="Times New Roman" panose="02020603050405020304" pitchFamily="18" charset="0"/>
              </a:rPr>
              <a:t>stu</a:t>
            </a:r>
            <a:r>
              <a:rPr lang="en-US" altLang="zh-CN" sz="2400" dirty="0">
                <a:latin typeface="Times New Roman" panose="02020603050405020304" pitchFamily="18" charset="0"/>
                <a:cs typeface="Times New Roman" panose="02020603050405020304" pitchFamily="18" charset="0"/>
              </a:rPr>
              <a:t>, </a:t>
            </a:r>
            <a:r>
              <a:rPr lang="en-US" altLang="zh-CN" sz="2400" dirty="0" err="1">
                <a:latin typeface="Times New Roman" panose="02020603050405020304" pitchFamily="18" charset="0"/>
                <a:cs typeface="Times New Roman" panose="02020603050405020304" pitchFamily="18" charset="0"/>
              </a:rPr>
              <a:t>sizeof</a:t>
            </a:r>
            <a:r>
              <a:rPr lang="en-US" altLang="zh-CN" sz="2400" dirty="0">
                <a:latin typeface="Times New Roman" panose="02020603050405020304" pitchFamily="18" charset="0"/>
                <a:cs typeface="Times New Roman" panose="02020603050405020304" pitchFamily="18" charset="0"/>
              </a:rPr>
              <a:t>(</a:t>
            </a:r>
            <a:r>
              <a:rPr lang="en-US" altLang="zh-CN" sz="2400" dirty="0" err="1">
                <a:latin typeface="Times New Roman" panose="02020603050405020304" pitchFamily="18" charset="0"/>
                <a:cs typeface="Times New Roman" panose="02020603050405020304" pitchFamily="18" charset="0"/>
              </a:rPr>
              <a:t>stu</a:t>
            </a:r>
            <a:r>
              <a:rPr lang="en-US" altLang="zh-CN" sz="2400" dirty="0">
                <a:latin typeface="Times New Roman" panose="02020603050405020304" pitchFamily="18" charset="0"/>
                <a:cs typeface="Times New Roman" panose="02020603050405020304" pitchFamily="18" charset="0"/>
              </a:rPr>
              <a:t>));</a:t>
            </a:r>
            <a:endParaRPr lang="en-US" altLang="zh-CN" sz="2400" dirty="0">
              <a:latin typeface="Times New Roman" panose="02020603050405020304" pitchFamily="18" charset="0"/>
              <a:cs typeface="Times New Roman" panose="02020603050405020304" pitchFamily="18" charset="0"/>
            </a:endParaRPr>
          </a:p>
          <a:p>
            <a:pPr marL="452755" indent="-452755">
              <a:spcBef>
                <a:spcPts val="600"/>
              </a:spcBef>
              <a:buClr>
                <a:srgbClr val="7030A0"/>
              </a:buClr>
              <a:buNone/>
            </a:pPr>
            <a:r>
              <a:rPr lang="en-US" altLang="zh-CN" sz="2400" dirty="0">
                <a:latin typeface="Times New Roman" panose="02020603050405020304" pitchFamily="18" charset="0"/>
                <a:cs typeface="Times New Roman" panose="02020603050405020304" pitchFamily="18" charset="0"/>
              </a:rPr>
              <a:t>		return </a:t>
            </a:r>
            <a:r>
              <a:rPr lang="en-US" altLang="zh-CN" sz="2400" dirty="0" err="1">
                <a:latin typeface="Times New Roman" panose="02020603050405020304" pitchFamily="18" charset="0"/>
                <a:cs typeface="Times New Roman" panose="02020603050405020304" pitchFamily="18" charset="0"/>
              </a:rPr>
              <a:t>infile</a:t>
            </a:r>
            <a:r>
              <a:rPr lang="en-US" altLang="zh-CN" sz="2400" dirty="0">
                <a:latin typeface="Times New Roman" panose="02020603050405020304" pitchFamily="18" charset="0"/>
                <a:cs typeface="Times New Roman" panose="02020603050405020304" pitchFamily="18" charset="0"/>
              </a:rPr>
              <a:t>;</a:t>
            </a:r>
            <a:endParaRPr lang="en-US" altLang="zh-CN" sz="2400" dirty="0">
              <a:latin typeface="Times New Roman" panose="02020603050405020304" pitchFamily="18" charset="0"/>
              <a:cs typeface="Times New Roman" panose="02020603050405020304" pitchFamily="18" charset="0"/>
            </a:endParaRPr>
          </a:p>
          <a:p>
            <a:pPr marL="452755" indent="-452755">
              <a:spcBef>
                <a:spcPts val="600"/>
              </a:spcBef>
              <a:buClr>
                <a:srgbClr val="7030A0"/>
              </a:buClr>
              <a:buNone/>
            </a:pPr>
            <a:r>
              <a:rPr lang="en-US" altLang="zh-CN" sz="2400" dirty="0">
                <a:latin typeface="Times New Roman" panose="02020603050405020304" pitchFamily="18" charset="0"/>
                <a:cs typeface="Times New Roman" panose="02020603050405020304" pitchFamily="18" charset="0"/>
              </a:rPr>
              <a:t>}</a:t>
            </a:r>
            <a:endParaRPr lang="en-US" altLang="zh-CN" sz="2400" dirty="0">
              <a:latin typeface="Times New Roman" panose="02020603050405020304" pitchFamily="18" charset="0"/>
              <a:cs typeface="Times New Roman" panose="02020603050405020304" pitchFamily="18" charset="0"/>
            </a:endParaRPr>
          </a:p>
        </p:txBody>
      </p:sp>
      <p:grpSp>
        <p:nvGrpSpPr>
          <p:cNvPr id="41" name="组合 40"/>
          <p:cNvGrpSpPr/>
          <p:nvPr/>
        </p:nvGrpSpPr>
        <p:grpSpPr>
          <a:xfrm>
            <a:off x="549001" y="555626"/>
            <a:ext cx="6277637" cy="876848"/>
            <a:chOff x="326687" y="247818"/>
            <a:chExt cx="5470933" cy="725466"/>
          </a:xfrm>
        </p:grpSpPr>
        <p:sp>
          <p:nvSpPr>
            <p:cNvPr id="43" name="文本框 7"/>
            <p:cNvSpPr txBox="1"/>
            <p:nvPr/>
          </p:nvSpPr>
          <p:spPr bwMode="auto">
            <a:xfrm>
              <a:off x="737468" y="433545"/>
              <a:ext cx="5060152"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defRPr/>
              </a:pPr>
              <a:r>
                <a:rPr lang="zh-CN" altLang="en-US" sz="2400" kern="0" dirty="0">
                  <a:solidFill>
                    <a:srgbClr val="0070C0"/>
                  </a:solidFill>
                  <a:latin typeface="+mn-ea"/>
                </a:rPr>
                <a:t>用户自定义数据类型的输入输出</a:t>
              </a:r>
              <a:endParaRPr lang="zh-CN" altLang="en-US" sz="2400" kern="0" dirty="0">
                <a:solidFill>
                  <a:srgbClr val="0070C0"/>
                </a:solidFill>
                <a:latin typeface="+mn-ea"/>
              </a:endParaRPr>
            </a:p>
          </p:txBody>
        </p:sp>
        <p:grpSp>
          <p:nvGrpSpPr>
            <p:cNvPr id="44" name="组合 43"/>
            <p:cNvGrpSpPr/>
            <p:nvPr/>
          </p:nvGrpSpPr>
          <p:grpSpPr>
            <a:xfrm>
              <a:off x="326687" y="247818"/>
              <a:ext cx="4861582" cy="725466"/>
              <a:chOff x="326687" y="247818"/>
              <a:chExt cx="4861582" cy="725466"/>
            </a:xfrm>
          </p:grpSpPr>
          <p:grpSp>
            <p:nvGrpSpPr>
              <p:cNvPr id="45" name="组合 44"/>
              <p:cNvGrpSpPr/>
              <p:nvPr/>
            </p:nvGrpSpPr>
            <p:grpSpPr>
              <a:xfrm>
                <a:off x="349799" y="247818"/>
                <a:ext cx="4791980" cy="261575"/>
                <a:chOff x="349799" y="247818"/>
                <a:chExt cx="4791980" cy="261575"/>
              </a:xfrm>
            </p:grpSpPr>
            <p:cxnSp>
              <p:nvCxnSpPr>
                <p:cNvPr id="60" name="直接连接符 59"/>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2" name="直接连接符 61"/>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64" name="任意多边形: 形状 63"/>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latin typeface="+mn-ea"/>
                  </a:endParaRPr>
                </a:p>
              </p:txBody>
            </p:sp>
            <p:sp>
              <p:nvSpPr>
                <p:cNvPr id="65" name="任意多边形: 形状 64"/>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46" name="组合 45"/>
              <p:cNvGrpSpPr/>
              <p:nvPr/>
            </p:nvGrpSpPr>
            <p:grpSpPr>
              <a:xfrm>
                <a:off x="349799" y="711709"/>
                <a:ext cx="4815092" cy="261575"/>
                <a:chOff x="358852" y="925118"/>
                <a:chExt cx="4815092" cy="261575"/>
              </a:xfrm>
            </p:grpSpPr>
            <p:cxnSp>
              <p:nvCxnSpPr>
                <p:cNvPr id="53" name="直接连接符 52"/>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54" name="直接连接符 53"/>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55" name="直接连接符 54"/>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58" name="任意多边形: 形状 57"/>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latin typeface="+mn-ea"/>
                  </a:endParaRPr>
                </a:p>
              </p:txBody>
            </p:sp>
            <p:sp>
              <p:nvSpPr>
                <p:cNvPr id="59" name="任意多边形: 形状 58"/>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47" name="组合 46"/>
              <p:cNvGrpSpPr/>
              <p:nvPr/>
            </p:nvGrpSpPr>
            <p:grpSpPr>
              <a:xfrm>
                <a:off x="5138963" y="489126"/>
                <a:ext cx="49306" cy="329693"/>
                <a:chOff x="5138963" y="489126"/>
                <a:chExt cx="49306" cy="329693"/>
              </a:xfrm>
            </p:grpSpPr>
            <p:sp>
              <p:nvSpPr>
                <p:cNvPr id="51" name="椭圆 50"/>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52" name="椭圆 51"/>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nvGrpSpPr>
              <p:cNvPr id="48" name="组合 47"/>
              <p:cNvGrpSpPr/>
              <p:nvPr/>
            </p:nvGrpSpPr>
            <p:grpSpPr>
              <a:xfrm>
                <a:off x="326687" y="399838"/>
                <a:ext cx="49306" cy="329693"/>
                <a:chOff x="5138963" y="489126"/>
                <a:chExt cx="49306" cy="329693"/>
              </a:xfrm>
            </p:grpSpPr>
            <p:sp>
              <p:nvSpPr>
                <p:cNvPr id="49" name="椭圆 48"/>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50" name="椭圆 49"/>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grpSp>
      <p:sp>
        <p:nvSpPr>
          <p:cNvPr id="27" name="矩形 26"/>
          <p:cNvSpPr/>
          <p:nvPr/>
        </p:nvSpPr>
        <p:spPr>
          <a:xfrm>
            <a:off x="2153078" y="1663395"/>
            <a:ext cx="9107106" cy="580865"/>
          </a:xfrm>
          <a:prstGeom prst="rect">
            <a:avLst/>
          </a:prstGeom>
        </p:spPr>
        <p:txBody>
          <a:bodyPr wrap="square">
            <a:spAutoFit/>
          </a:bodyPr>
          <a:lstStyle/>
          <a:p>
            <a:pPr>
              <a:lnSpc>
                <a:spcPct val="150000"/>
              </a:lnSpc>
              <a:spcBef>
                <a:spcPts val="600"/>
              </a:spcBef>
              <a:buClr>
                <a:srgbClr val="7030A0"/>
              </a:buClr>
            </a:pPr>
            <a:r>
              <a:rPr lang="zh-CN" altLang="en-US" sz="2400" dirty="0">
                <a:latin typeface="Times New Roman" panose="02020603050405020304" pitchFamily="18" charset="0"/>
                <a:cs typeface="Times New Roman" panose="02020603050405020304" pitchFamily="18" charset="0"/>
              </a:rPr>
              <a:t>还可以为文件流单独编写重载函数，用二进制文件存储学生信息。</a:t>
            </a:r>
            <a:endParaRPr lang="zh-CN" altLang="en-US" sz="2400" dirty="0">
              <a:latin typeface="Times New Roman" panose="02020603050405020304" pitchFamily="18" charset="0"/>
              <a:cs typeface="Times New Roman" panose="02020603050405020304" pitchFamily="18" charset="0"/>
            </a:endParaRPr>
          </a:p>
        </p:txBody>
      </p:sp>
      <p:grpSp>
        <p:nvGrpSpPr>
          <p:cNvPr id="28" name="组合 32"/>
          <p:cNvGrpSpPr/>
          <p:nvPr/>
        </p:nvGrpSpPr>
        <p:grpSpPr>
          <a:xfrm>
            <a:off x="494059" y="1818260"/>
            <a:ext cx="1720160" cy="1516648"/>
            <a:chOff x="927538" y="2833999"/>
            <a:chExt cx="2050105" cy="1897530"/>
          </a:xfrm>
        </p:grpSpPr>
        <p:grpSp>
          <p:nvGrpSpPr>
            <p:cNvPr id="29" name="组合 33"/>
            <p:cNvGrpSpPr>
              <a:grpSpLocks noChangeAspect="1"/>
            </p:cNvGrpSpPr>
            <p:nvPr/>
          </p:nvGrpSpPr>
          <p:grpSpPr bwMode="auto">
            <a:xfrm>
              <a:off x="927538" y="2833999"/>
              <a:ext cx="1902126" cy="1897530"/>
              <a:chOff x="3471" y="1280"/>
              <a:chExt cx="829" cy="827"/>
            </a:xfrm>
            <a:solidFill>
              <a:srgbClr val="0070C0"/>
            </a:solidFill>
          </p:grpSpPr>
          <p:sp>
            <p:nvSpPr>
              <p:cNvPr id="31" name="任意多边形: 形状 17"/>
              <p:cNvSpPr/>
              <p:nvPr/>
            </p:nvSpPr>
            <p:spPr bwMode="auto">
              <a:xfrm>
                <a:off x="3813" y="2055"/>
                <a:ext cx="21" cy="47"/>
              </a:xfrm>
              <a:custGeom>
                <a:avLst/>
                <a:gdLst>
                  <a:gd name="T0" fmla="*/ 3 w 9"/>
                  <a:gd name="T1" fmla="*/ 0 h 20"/>
                  <a:gd name="T2" fmla="*/ 0 w 9"/>
                  <a:gd name="T3" fmla="*/ 20 h 20"/>
                  <a:gd name="T4" fmla="*/ 6 w 9"/>
                  <a:gd name="T5" fmla="*/ 20 h 20"/>
                  <a:gd name="T6" fmla="*/ 9 w 9"/>
                  <a:gd name="T7" fmla="*/ 1 h 20"/>
                  <a:gd name="T8" fmla="*/ 3 w 9"/>
                  <a:gd name="T9" fmla="*/ 0 h 20"/>
                </a:gdLst>
                <a:ahLst/>
                <a:cxnLst>
                  <a:cxn ang="0">
                    <a:pos x="T0" y="T1"/>
                  </a:cxn>
                  <a:cxn ang="0">
                    <a:pos x="T2" y="T3"/>
                  </a:cxn>
                  <a:cxn ang="0">
                    <a:pos x="T4" y="T5"/>
                  </a:cxn>
                  <a:cxn ang="0">
                    <a:pos x="T6" y="T7"/>
                  </a:cxn>
                  <a:cxn ang="0">
                    <a:pos x="T8" y="T9"/>
                  </a:cxn>
                </a:cxnLst>
                <a:rect l="0" t="0" r="r" b="b"/>
                <a:pathLst>
                  <a:path w="9" h="20">
                    <a:moveTo>
                      <a:pt x="3" y="0"/>
                    </a:moveTo>
                    <a:cubicBezTo>
                      <a:pt x="0" y="20"/>
                      <a:pt x="0" y="20"/>
                      <a:pt x="0" y="20"/>
                    </a:cubicBezTo>
                    <a:cubicBezTo>
                      <a:pt x="2" y="20"/>
                      <a:pt x="4" y="20"/>
                      <a:pt x="6" y="20"/>
                    </a:cubicBezTo>
                    <a:cubicBezTo>
                      <a:pt x="9" y="1"/>
                      <a:pt x="9" y="1"/>
                      <a:pt x="9" y="1"/>
                    </a:cubicBezTo>
                    <a:cubicBezTo>
                      <a:pt x="7" y="0"/>
                      <a:pt x="5" y="0"/>
                      <a:pt x="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2" name="任意多边形: 形状 18"/>
              <p:cNvSpPr/>
              <p:nvPr/>
            </p:nvSpPr>
            <p:spPr bwMode="auto">
              <a:xfrm>
                <a:off x="3936" y="1285"/>
                <a:ext cx="21" cy="47"/>
              </a:xfrm>
              <a:custGeom>
                <a:avLst/>
                <a:gdLst>
                  <a:gd name="T0" fmla="*/ 5 w 9"/>
                  <a:gd name="T1" fmla="*/ 20 h 20"/>
                  <a:gd name="T2" fmla="*/ 9 w 9"/>
                  <a:gd name="T3" fmla="*/ 1 h 20"/>
                  <a:gd name="T4" fmla="*/ 3 w 9"/>
                  <a:gd name="T5" fmla="*/ 0 h 20"/>
                  <a:gd name="T6" fmla="*/ 0 w 9"/>
                  <a:gd name="T7" fmla="*/ 19 h 20"/>
                  <a:gd name="T8" fmla="*/ 5 w 9"/>
                  <a:gd name="T9" fmla="*/ 20 h 20"/>
                </a:gdLst>
                <a:ahLst/>
                <a:cxnLst>
                  <a:cxn ang="0">
                    <a:pos x="T0" y="T1"/>
                  </a:cxn>
                  <a:cxn ang="0">
                    <a:pos x="T2" y="T3"/>
                  </a:cxn>
                  <a:cxn ang="0">
                    <a:pos x="T4" y="T5"/>
                  </a:cxn>
                  <a:cxn ang="0">
                    <a:pos x="T6" y="T7"/>
                  </a:cxn>
                  <a:cxn ang="0">
                    <a:pos x="T8" y="T9"/>
                  </a:cxn>
                </a:cxnLst>
                <a:rect l="0" t="0" r="r" b="b"/>
                <a:pathLst>
                  <a:path w="9" h="20">
                    <a:moveTo>
                      <a:pt x="5" y="20"/>
                    </a:moveTo>
                    <a:cubicBezTo>
                      <a:pt x="9" y="1"/>
                      <a:pt x="9" y="1"/>
                      <a:pt x="9" y="1"/>
                    </a:cubicBezTo>
                    <a:cubicBezTo>
                      <a:pt x="7" y="0"/>
                      <a:pt x="5" y="0"/>
                      <a:pt x="3" y="0"/>
                    </a:cubicBezTo>
                    <a:cubicBezTo>
                      <a:pt x="0" y="19"/>
                      <a:pt x="0" y="19"/>
                      <a:pt x="0" y="19"/>
                    </a:cubicBezTo>
                    <a:cubicBezTo>
                      <a:pt x="2" y="20"/>
                      <a:pt x="4" y="20"/>
                      <a:pt x="5"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3" name="任意多边形: 形状 19"/>
              <p:cNvSpPr/>
              <p:nvPr/>
            </p:nvSpPr>
            <p:spPr bwMode="auto">
              <a:xfrm>
                <a:off x="3752" y="2040"/>
                <a:ext cx="26" cy="50"/>
              </a:xfrm>
              <a:custGeom>
                <a:avLst/>
                <a:gdLst>
                  <a:gd name="T0" fmla="*/ 6 w 11"/>
                  <a:gd name="T1" fmla="*/ 0 h 21"/>
                  <a:gd name="T2" fmla="*/ 0 w 11"/>
                  <a:gd name="T3" fmla="*/ 19 h 21"/>
                  <a:gd name="T4" fmla="*/ 5 w 11"/>
                  <a:gd name="T5" fmla="*/ 21 h 21"/>
                  <a:gd name="T6" fmla="*/ 11 w 11"/>
                  <a:gd name="T7" fmla="*/ 1 h 21"/>
                  <a:gd name="T8" fmla="*/ 6 w 11"/>
                  <a:gd name="T9" fmla="*/ 0 h 21"/>
                </a:gdLst>
                <a:ahLst/>
                <a:cxnLst>
                  <a:cxn ang="0">
                    <a:pos x="T0" y="T1"/>
                  </a:cxn>
                  <a:cxn ang="0">
                    <a:pos x="T2" y="T3"/>
                  </a:cxn>
                  <a:cxn ang="0">
                    <a:pos x="T4" y="T5"/>
                  </a:cxn>
                  <a:cxn ang="0">
                    <a:pos x="T6" y="T7"/>
                  </a:cxn>
                  <a:cxn ang="0">
                    <a:pos x="T8" y="T9"/>
                  </a:cxn>
                </a:cxnLst>
                <a:rect l="0" t="0" r="r" b="b"/>
                <a:pathLst>
                  <a:path w="11" h="21">
                    <a:moveTo>
                      <a:pt x="6" y="0"/>
                    </a:moveTo>
                    <a:cubicBezTo>
                      <a:pt x="0" y="19"/>
                      <a:pt x="0" y="19"/>
                      <a:pt x="0" y="19"/>
                    </a:cubicBezTo>
                    <a:cubicBezTo>
                      <a:pt x="1" y="19"/>
                      <a:pt x="3" y="20"/>
                      <a:pt x="5" y="21"/>
                    </a:cubicBezTo>
                    <a:cubicBezTo>
                      <a:pt x="11" y="1"/>
                      <a:pt x="11" y="1"/>
                      <a:pt x="11" y="1"/>
                    </a:cubicBezTo>
                    <a:cubicBezTo>
                      <a:pt x="9" y="1"/>
                      <a:pt x="8" y="0"/>
                      <a:pt x="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4" name="任意多边形: 形状 20"/>
              <p:cNvSpPr/>
              <p:nvPr/>
            </p:nvSpPr>
            <p:spPr bwMode="auto">
              <a:xfrm>
                <a:off x="3993" y="1299"/>
                <a:ext cx="26" cy="47"/>
              </a:xfrm>
              <a:custGeom>
                <a:avLst/>
                <a:gdLst>
                  <a:gd name="T0" fmla="*/ 5 w 11"/>
                  <a:gd name="T1" fmla="*/ 20 h 20"/>
                  <a:gd name="T2" fmla="*/ 11 w 11"/>
                  <a:gd name="T3" fmla="*/ 1 h 20"/>
                  <a:gd name="T4" fmla="*/ 6 w 11"/>
                  <a:gd name="T5" fmla="*/ 0 h 20"/>
                  <a:gd name="T6" fmla="*/ 0 w 11"/>
                  <a:gd name="T7" fmla="*/ 19 h 20"/>
                  <a:gd name="T8" fmla="*/ 5 w 11"/>
                  <a:gd name="T9" fmla="*/ 20 h 20"/>
                </a:gdLst>
                <a:ahLst/>
                <a:cxnLst>
                  <a:cxn ang="0">
                    <a:pos x="T0" y="T1"/>
                  </a:cxn>
                  <a:cxn ang="0">
                    <a:pos x="T2" y="T3"/>
                  </a:cxn>
                  <a:cxn ang="0">
                    <a:pos x="T4" y="T5"/>
                  </a:cxn>
                  <a:cxn ang="0">
                    <a:pos x="T6" y="T7"/>
                  </a:cxn>
                  <a:cxn ang="0">
                    <a:pos x="T8" y="T9"/>
                  </a:cxn>
                </a:cxnLst>
                <a:rect l="0" t="0" r="r" b="b"/>
                <a:pathLst>
                  <a:path w="11" h="20">
                    <a:moveTo>
                      <a:pt x="5" y="20"/>
                    </a:moveTo>
                    <a:cubicBezTo>
                      <a:pt x="11" y="1"/>
                      <a:pt x="11" y="1"/>
                      <a:pt x="11" y="1"/>
                    </a:cubicBezTo>
                    <a:cubicBezTo>
                      <a:pt x="9" y="1"/>
                      <a:pt x="8" y="0"/>
                      <a:pt x="6" y="0"/>
                    </a:cubicBezTo>
                    <a:cubicBezTo>
                      <a:pt x="0" y="19"/>
                      <a:pt x="0" y="19"/>
                      <a:pt x="0" y="19"/>
                    </a:cubicBezTo>
                    <a:cubicBezTo>
                      <a:pt x="2" y="19"/>
                      <a:pt x="3" y="20"/>
                      <a:pt x="5"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5" name="任意多边形: 形状 21"/>
              <p:cNvSpPr/>
              <p:nvPr/>
            </p:nvSpPr>
            <p:spPr bwMode="auto">
              <a:xfrm>
                <a:off x="4045" y="1323"/>
                <a:ext cx="33" cy="47"/>
              </a:xfrm>
              <a:custGeom>
                <a:avLst/>
                <a:gdLst>
                  <a:gd name="T0" fmla="*/ 5 w 14"/>
                  <a:gd name="T1" fmla="*/ 20 h 20"/>
                  <a:gd name="T2" fmla="*/ 14 w 14"/>
                  <a:gd name="T3" fmla="*/ 2 h 20"/>
                  <a:gd name="T4" fmla="*/ 10 w 14"/>
                  <a:gd name="T5" fmla="*/ 0 h 20"/>
                  <a:gd name="T6" fmla="*/ 0 w 14"/>
                  <a:gd name="T7" fmla="*/ 18 h 20"/>
                  <a:gd name="T8" fmla="*/ 5 w 14"/>
                  <a:gd name="T9" fmla="*/ 20 h 20"/>
                </a:gdLst>
                <a:ahLst/>
                <a:cxnLst>
                  <a:cxn ang="0">
                    <a:pos x="T0" y="T1"/>
                  </a:cxn>
                  <a:cxn ang="0">
                    <a:pos x="T2" y="T3"/>
                  </a:cxn>
                  <a:cxn ang="0">
                    <a:pos x="T4" y="T5"/>
                  </a:cxn>
                  <a:cxn ang="0">
                    <a:pos x="T6" y="T7"/>
                  </a:cxn>
                  <a:cxn ang="0">
                    <a:pos x="T8" y="T9"/>
                  </a:cxn>
                </a:cxnLst>
                <a:rect l="0" t="0" r="r" b="b"/>
                <a:pathLst>
                  <a:path w="14" h="20">
                    <a:moveTo>
                      <a:pt x="5" y="20"/>
                    </a:moveTo>
                    <a:cubicBezTo>
                      <a:pt x="14" y="2"/>
                      <a:pt x="14" y="2"/>
                      <a:pt x="14" y="2"/>
                    </a:cubicBezTo>
                    <a:cubicBezTo>
                      <a:pt x="13" y="1"/>
                      <a:pt x="11" y="1"/>
                      <a:pt x="10" y="0"/>
                    </a:cubicBezTo>
                    <a:cubicBezTo>
                      <a:pt x="0" y="18"/>
                      <a:pt x="0" y="18"/>
                      <a:pt x="0" y="18"/>
                    </a:cubicBezTo>
                    <a:cubicBezTo>
                      <a:pt x="2" y="18"/>
                      <a:pt x="4" y="19"/>
                      <a:pt x="5"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6" name="任意多边形: 形状 22"/>
              <p:cNvSpPr/>
              <p:nvPr/>
            </p:nvSpPr>
            <p:spPr bwMode="auto">
              <a:xfrm>
                <a:off x="3690" y="2017"/>
                <a:ext cx="36" cy="47"/>
              </a:xfrm>
              <a:custGeom>
                <a:avLst/>
                <a:gdLst>
                  <a:gd name="T0" fmla="*/ 10 w 15"/>
                  <a:gd name="T1" fmla="*/ 0 h 20"/>
                  <a:gd name="T2" fmla="*/ 0 w 15"/>
                  <a:gd name="T3" fmla="*/ 18 h 20"/>
                  <a:gd name="T4" fmla="*/ 5 w 15"/>
                  <a:gd name="T5" fmla="*/ 20 h 20"/>
                  <a:gd name="T6" fmla="*/ 15 w 15"/>
                  <a:gd name="T7" fmla="*/ 2 h 20"/>
                  <a:gd name="T8" fmla="*/ 10 w 15"/>
                  <a:gd name="T9" fmla="*/ 0 h 20"/>
                </a:gdLst>
                <a:ahLst/>
                <a:cxnLst>
                  <a:cxn ang="0">
                    <a:pos x="T0" y="T1"/>
                  </a:cxn>
                  <a:cxn ang="0">
                    <a:pos x="T2" y="T3"/>
                  </a:cxn>
                  <a:cxn ang="0">
                    <a:pos x="T4" y="T5"/>
                  </a:cxn>
                  <a:cxn ang="0">
                    <a:pos x="T6" y="T7"/>
                  </a:cxn>
                  <a:cxn ang="0">
                    <a:pos x="T8" y="T9"/>
                  </a:cxn>
                </a:cxnLst>
                <a:rect l="0" t="0" r="r" b="b"/>
                <a:pathLst>
                  <a:path w="15" h="20">
                    <a:moveTo>
                      <a:pt x="10" y="0"/>
                    </a:moveTo>
                    <a:cubicBezTo>
                      <a:pt x="0" y="18"/>
                      <a:pt x="0" y="18"/>
                      <a:pt x="0" y="18"/>
                    </a:cubicBezTo>
                    <a:cubicBezTo>
                      <a:pt x="2" y="19"/>
                      <a:pt x="4" y="20"/>
                      <a:pt x="5" y="20"/>
                    </a:cubicBezTo>
                    <a:cubicBezTo>
                      <a:pt x="15" y="2"/>
                      <a:pt x="15" y="2"/>
                      <a:pt x="15" y="2"/>
                    </a:cubicBezTo>
                    <a:cubicBezTo>
                      <a:pt x="13" y="2"/>
                      <a:pt x="11" y="1"/>
                      <a:pt x="1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7" name="任意多边形: 形状 23"/>
              <p:cNvSpPr/>
              <p:nvPr/>
            </p:nvSpPr>
            <p:spPr bwMode="auto">
              <a:xfrm>
                <a:off x="3636" y="1986"/>
                <a:ext cx="40" cy="45"/>
              </a:xfrm>
              <a:custGeom>
                <a:avLst/>
                <a:gdLst>
                  <a:gd name="T0" fmla="*/ 12 w 17"/>
                  <a:gd name="T1" fmla="*/ 0 h 19"/>
                  <a:gd name="T2" fmla="*/ 0 w 17"/>
                  <a:gd name="T3" fmla="*/ 16 h 19"/>
                  <a:gd name="T4" fmla="*/ 5 w 17"/>
                  <a:gd name="T5" fmla="*/ 19 h 19"/>
                  <a:gd name="T6" fmla="*/ 17 w 17"/>
                  <a:gd name="T7" fmla="*/ 3 h 19"/>
                  <a:gd name="T8" fmla="*/ 12 w 17"/>
                  <a:gd name="T9" fmla="*/ 0 h 19"/>
                </a:gdLst>
                <a:ahLst/>
                <a:cxnLst>
                  <a:cxn ang="0">
                    <a:pos x="T0" y="T1"/>
                  </a:cxn>
                  <a:cxn ang="0">
                    <a:pos x="T2" y="T3"/>
                  </a:cxn>
                  <a:cxn ang="0">
                    <a:pos x="T4" y="T5"/>
                  </a:cxn>
                  <a:cxn ang="0">
                    <a:pos x="T6" y="T7"/>
                  </a:cxn>
                  <a:cxn ang="0">
                    <a:pos x="T8" y="T9"/>
                  </a:cxn>
                </a:cxnLst>
                <a:rect l="0" t="0" r="r" b="b"/>
                <a:pathLst>
                  <a:path w="17" h="19">
                    <a:moveTo>
                      <a:pt x="12" y="0"/>
                    </a:moveTo>
                    <a:cubicBezTo>
                      <a:pt x="0" y="16"/>
                      <a:pt x="0" y="16"/>
                      <a:pt x="0" y="16"/>
                    </a:cubicBezTo>
                    <a:cubicBezTo>
                      <a:pt x="2" y="17"/>
                      <a:pt x="3" y="18"/>
                      <a:pt x="5" y="19"/>
                    </a:cubicBezTo>
                    <a:cubicBezTo>
                      <a:pt x="17" y="3"/>
                      <a:pt x="17" y="3"/>
                      <a:pt x="17" y="3"/>
                    </a:cubicBezTo>
                    <a:cubicBezTo>
                      <a:pt x="15" y="2"/>
                      <a:pt x="14" y="1"/>
                      <a:pt x="1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8" name="任意多边形: 形状 24"/>
              <p:cNvSpPr/>
              <p:nvPr/>
            </p:nvSpPr>
            <p:spPr bwMode="auto">
              <a:xfrm>
                <a:off x="4094" y="1356"/>
                <a:ext cx="40" cy="45"/>
              </a:xfrm>
              <a:custGeom>
                <a:avLst/>
                <a:gdLst>
                  <a:gd name="T0" fmla="*/ 5 w 17"/>
                  <a:gd name="T1" fmla="*/ 19 h 19"/>
                  <a:gd name="T2" fmla="*/ 17 w 17"/>
                  <a:gd name="T3" fmla="*/ 3 h 19"/>
                  <a:gd name="T4" fmla="*/ 12 w 17"/>
                  <a:gd name="T5" fmla="*/ 0 h 19"/>
                  <a:gd name="T6" fmla="*/ 0 w 17"/>
                  <a:gd name="T7" fmla="*/ 16 h 19"/>
                  <a:gd name="T8" fmla="*/ 5 w 17"/>
                  <a:gd name="T9" fmla="*/ 19 h 19"/>
                </a:gdLst>
                <a:ahLst/>
                <a:cxnLst>
                  <a:cxn ang="0">
                    <a:pos x="T0" y="T1"/>
                  </a:cxn>
                  <a:cxn ang="0">
                    <a:pos x="T2" y="T3"/>
                  </a:cxn>
                  <a:cxn ang="0">
                    <a:pos x="T4" y="T5"/>
                  </a:cxn>
                  <a:cxn ang="0">
                    <a:pos x="T6" y="T7"/>
                  </a:cxn>
                  <a:cxn ang="0">
                    <a:pos x="T8" y="T9"/>
                  </a:cxn>
                </a:cxnLst>
                <a:rect l="0" t="0" r="r" b="b"/>
                <a:pathLst>
                  <a:path w="17" h="19">
                    <a:moveTo>
                      <a:pt x="5" y="19"/>
                    </a:moveTo>
                    <a:cubicBezTo>
                      <a:pt x="17" y="3"/>
                      <a:pt x="17" y="3"/>
                      <a:pt x="17" y="3"/>
                    </a:cubicBezTo>
                    <a:cubicBezTo>
                      <a:pt x="15" y="2"/>
                      <a:pt x="14" y="1"/>
                      <a:pt x="12" y="0"/>
                    </a:cubicBezTo>
                    <a:cubicBezTo>
                      <a:pt x="0" y="16"/>
                      <a:pt x="0" y="16"/>
                      <a:pt x="0" y="16"/>
                    </a:cubicBezTo>
                    <a:cubicBezTo>
                      <a:pt x="2" y="17"/>
                      <a:pt x="3" y="18"/>
                      <a:pt x="5"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9" name="任意多边形: 形状 25"/>
              <p:cNvSpPr/>
              <p:nvPr/>
            </p:nvSpPr>
            <p:spPr bwMode="auto">
              <a:xfrm>
                <a:off x="3546" y="1904"/>
                <a:ext cx="47" cy="37"/>
              </a:xfrm>
              <a:custGeom>
                <a:avLst/>
                <a:gdLst>
                  <a:gd name="T0" fmla="*/ 16 w 20"/>
                  <a:gd name="T1" fmla="*/ 0 h 16"/>
                  <a:gd name="T2" fmla="*/ 0 w 20"/>
                  <a:gd name="T3" fmla="*/ 12 h 16"/>
                  <a:gd name="T4" fmla="*/ 3 w 20"/>
                  <a:gd name="T5" fmla="*/ 16 h 16"/>
                  <a:gd name="T6" fmla="*/ 20 w 20"/>
                  <a:gd name="T7" fmla="*/ 4 h 16"/>
                  <a:gd name="T8" fmla="*/ 16 w 20"/>
                  <a:gd name="T9" fmla="*/ 0 h 16"/>
                </a:gdLst>
                <a:ahLst/>
                <a:cxnLst>
                  <a:cxn ang="0">
                    <a:pos x="T0" y="T1"/>
                  </a:cxn>
                  <a:cxn ang="0">
                    <a:pos x="T2" y="T3"/>
                  </a:cxn>
                  <a:cxn ang="0">
                    <a:pos x="T4" y="T5"/>
                  </a:cxn>
                  <a:cxn ang="0">
                    <a:pos x="T6" y="T7"/>
                  </a:cxn>
                  <a:cxn ang="0">
                    <a:pos x="T8" y="T9"/>
                  </a:cxn>
                </a:cxnLst>
                <a:rect l="0" t="0" r="r" b="b"/>
                <a:pathLst>
                  <a:path w="20" h="16">
                    <a:moveTo>
                      <a:pt x="16" y="0"/>
                    </a:moveTo>
                    <a:cubicBezTo>
                      <a:pt x="0" y="12"/>
                      <a:pt x="0" y="12"/>
                      <a:pt x="0" y="12"/>
                    </a:cubicBezTo>
                    <a:cubicBezTo>
                      <a:pt x="1" y="13"/>
                      <a:pt x="2" y="15"/>
                      <a:pt x="3" y="16"/>
                    </a:cubicBezTo>
                    <a:cubicBezTo>
                      <a:pt x="20" y="4"/>
                      <a:pt x="20" y="4"/>
                      <a:pt x="20" y="4"/>
                    </a:cubicBezTo>
                    <a:cubicBezTo>
                      <a:pt x="19" y="3"/>
                      <a:pt x="17" y="1"/>
                      <a:pt x="1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0" name="任意多边形: 形状 26"/>
              <p:cNvSpPr/>
              <p:nvPr/>
            </p:nvSpPr>
            <p:spPr bwMode="auto">
              <a:xfrm>
                <a:off x="4177" y="1445"/>
                <a:ext cx="47" cy="38"/>
              </a:xfrm>
              <a:custGeom>
                <a:avLst/>
                <a:gdLst>
                  <a:gd name="T0" fmla="*/ 4 w 20"/>
                  <a:gd name="T1" fmla="*/ 16 h 16"/>
                  <a:gd name="T2" fmla="*/ 20 w 20"/>
                  <a:gd name="T3" fmla="*/ 4 h 16"/>
                  <a:gd name="T4" fmla="*/ 17 w 20"/>
                  <a:gd name="T5" fmla="*/ 0 h 16"/>
                  <a:gd name="T6" fmla="*/ 0 w 20"/>
                  <a:gd name="T7" fmla="*/ 12 h 16"/>
                  <a:gd name="T8" fmla="*/ 4 w 20"/>
                  <a:gd name="T9" fmla="*/ 16 h 16"/>
                </a:gdLst>
                <a:ahLst/>
                <a:cxnLst>
                  <a:cxn ang="0">
                    <a:pos x="T0" y="T1"/>
                  </a:cxn>
                  <a:cxn ang="0">
                    <a:pos x="T2" y="T3"/>
                  </a:cxn>
                  <a:cxn ang="0">
                    <a:pos x="T4" y="T5"/>
                  </a:cxn>
                  <a:cxn ang="0">
                    <a:pos x="T6" y="T7"/>
                  </a:cxn>
                  <a:cxn ang="0">
                    <a:pos x="T8" y="T9"/>
                  </a:cxn>
                </a:cxnLst>
                <a:rect l="0" t="0" r="r" b="b"/>
                <a:pathLst>
                  <a:path w="20" h="16">
                    <a:moveTo>
                      <a:pt x="4" y="16"/>
                    </a:moveTo>
                    <a:cubicBezTo>
                      <a:pt x="20" y="4"/>
                      <a:pt x="20" y="4"/>
                      <a:pt x="20" y="4"/>
                    </a:cubicBezTo>
                    <a:cubicBezTo>
                      <a:pt x="19" y="3"/>
                      <a:pt x="18" y="1"/>
                      <a:pt x="17" y="0"/>
                    </a:cubicBezTo>
                    <a:cubicBezTo>
                      <a:pt x="0" y="12"/>
                      <a:pt x="0" y="12"/>
                      <a:pt x="0" y="12"/>
                    </a:cubicBezTo>
                    <a:cubicBezTo>
                      <a:pt x="1" y="13"/>
                      <a:pt x="2" y="15"/>
                      <a:pt x="4"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6" name="任意多边形: 形状 27"/>
              <p:cNvSpPr/>
              <p:nvPr/>
            </p:nvSpPr>
            <p:spPr bwMode="auto">
              <a:xfrm>
                <a:off x="4207" y="1500"/>
                <a:ext cx="50" cy="33"/>
              </a:xfrm>
              <a:custGeom>
                <a:avLst/>
                <a:gdLst>
                  <a:gd name="T0" fmla="*/ 3 w 21"/>
                  <a:gd name="T1" fmla="*/ 14 h 14"/>
                  <a:gd name="T2" fmla="*/ 21 w 21"/>
                  <a:gd name="T3" fmla="*/ 5 h 14"/>
                  <a:gd name="T4" fmla="*/ 18 w 21"/>
                  <a:gd name="T5" fmla="*/ 0 h 14"/>
                  <a:gd name="T6" fmla="*/ 0 w 21"/>
                  <a:gd name="T7" fmla="*/ 9 h 14"/>
                  <a:gd name="T8" fmla="*/ 3 w 21"/>
                  <a:gd name="T9" fmla="*/ 14 h 14"/>
                </a:gdLst>
                <a:ahLst/>
                <a:cxnLst>
                  <a:cxn ang="0">
                    <a:pos x="T0" y="T1"/>
                  </a:cxn>
                  <a:cxn ang="0">
                    <a:pos x="T2" y="T3"/>
                  </a:cxn>
                  <a:cxn ang="0">
                    <a:pos x="T4" y="T5"/>
                  </a:cxn>
                  <a:cxn ang="0">
                    <a:pos x="T6" y="T7"/>
                  </a:cxn>
                  <a:cxn ang="0">
                    <a:pos x="T8" y="T9"/>
                  </a:cxn>
                </a:cxnLst>
                <a:rect l="0" t="0" r="r" b="b"/>
                <a:pathLst>
                  <a:path w="21" h="14">
                    <a:moveTo>
                      <a:pt x="3" y="14"/>
                    </a:moveTo>
                    <a:cubicBezTo>
                      <a:pt x="21" y="5"/>
                      <a:pt x="21" y="5"/>
                      <a:pt x="21" y="5"/>
                    </a:cubicBezTo>
                    <a:cubicBezTo>
                      <a:pt x="20" y="3"/>
                      <a:pt x="19" y="2"/>
                      <a:pt x="18" y="0"/>
                    </a:cubicBezTo>
                    <a:cubicBezTo>
                      <a:pt x="0" y="9"/>
                      <a:pt x="0" y="9"/>
                      <a:pt x="0" y="9"/>
                    </a:cubicBezTo>
                    <a:cubicBezTo>
                      <a:pt x="1" y="11"/>
                      <a:pt x="2" y="12"/>
                      <a:pt x="3"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7" name="任意多边形: 形状 28"/>
              <p:cNvSpPr/>
              <p:nvPr/>
            </p:nvSpPr>
            <p:spPr bwMode="auto">
              <a:xfrm>
                <a:off x="3513" y="1854"/>
                <a:ext cx="50" cy="33"/>
              </a:xfrm>
              <a:custGeom>
                <a:avLst/>
                <a:gdLst>
                  <a:gd name="T0" fmla="*/ 18 w 21"/>
                  <a:gd name="T1" fmla="*/ 0 h 14"/>
                  <a:gd name="T2" fmla="*/ 0 w 21"/>
                  <a:gd name="T3" fmla="*/ 9 h 14"/>
                  <a:gd name="T4" fmla="*/ 3 w 21"/>
                  <a:gd name="T5" fmla="*/ 14 h 14"/>
                  <a:gd name="T6" fmla="*/ 21 w 21"/>
                  <a:gd name="T7" fmla="*/ 5 h 14"/>
                  <a:gd name="T8" fmla="*/ 18 w 21"/>
                  <a:gd name="T9" fmla="*/ 0 h 14"/>
                </a:gdLst>
                <a:ahLst/>
                <a:cxnLst>
                  <a:cxn ang="0">
                    <a:pos x="T0" y="T1"/>
                  </a:cxn>
                  <a:cxn ang="0">
                    <a:pos x="T2" y="T3"/>
                  </a:cxn>
                  <a:cxn ang="0">
                    <a:pos x="T4" y="T5"/>
                  </a:cxn>
                  <a:cxn ang="0">
                    <a:pos x="T6" y="T7"/>
                  </a:cxn>
                  <a:cxn ang="0">
                    <a:pos x="T8" y="T9"/>
                  </a:cxn>
                </a:cxnLst>
                <a:rect l="0" t="0" r="r" b="b"/>
                <a:pathLst>
                  <a:path w="21" h="14">
                    <a:moveTo>
                      <a:pt x="18" y="0"/>
                    </a:moveTo>
                    <a:cubicBezTo>
                      <a:pt x="0" y="9"/>
                      <a:pt x="0" y="9"/>
                      <a:pt x="0" y="9"/>
                    </a:cubicBezTo>
                    <a:cubicBezTo>
                      <a:pt x="1" y="11"/>
                      <a:pt x="2" y="12"/>
                      <a:pt x="3" y="14"/>
                    </a:cubicBezTo>
                    <a:cubicBezTo>
                      <a:pt x="21" y="5"/>
                      <a:pt x="21" y="5"/>
                      <a:pt x="21" y="5"/>
                    </a:cubicBezTo>
                    <a:cubicBezTo>
                      <a:pt x="20" y="3"/>
                      <a:pt x="19" y="2"/>
                      <a:pt x="1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8" name="任意多边形: 形状 29"/>
              <p:cNvSpPr/>
              <p:nvPr/>
            </p:nvSpPr>
            <p:spPr bwMode="auto">
              <a:xfrm>
                <a:off x="3490" y="1800"/>
                <a:ext cx="49" cy="28"/>
              </a:xfrm>
              <a:custGeom>
                <a:avLst/>
                <a:gdLst>
                  <a:gd name="T0" fmla="*/ 19 w 21"/>
                  <a:gd name="T1" fmla="*/ 0 h 12"/>
                  <a:gd name="T2" fmla="*/ 0 w 21"/>
                  <a:gd name="T3" fmla="*/ 7 h 12"/>
                  <a:gd name="T4" fmla="*/ 2 w 21"/>
                  <a:gd name="T5" fmla="*/ 12 h 12"/>
                  <a:gd name="T6" fmla="*/ 21 w 21"/>
                  <a:gd name="T7" fmla="*/ 6 h 12"/>
                  <a:gd name="T8" fmla="*/ 19 w 21"/>
                  <a:gd name="T9" fmla="*/ 0 h 12"/>
                </a:gdLst>
                <a:ahLst/>
                <a:cxnLst>
                  <a:cxn ang="0">
                    <a:pos x="T0" y="T1"/>
                  </a:cxn>
                  <a:cxn ang="0">
                    <a:pos x="T2" y="T3"/>
                  </a:cxn>
                  <a:cxn ang="0">
                    <a:pos x="T4" y="T5"/>
                  </a:cxn>
                  <a:cxn ang="0">
                    <a:pos x="T6" y="T7"/>
                  </a:cxn>
                  <a:cxn ang="0">
                    <a:pos x="T8" y="T9"/>
                  </a:cxn>
                </a:cxnLst>
                <a:rect l="0" t="0" r="r" b="b"/>
                <a:pathLst>
                  <a:path w="21" h="12">
                    <a:moveTo>
                      <a:pt x="19" y="0"/>
                    </a:moveTo>
                    <a:cubicBezTo>
                      <a:pt x="0" y="7"/>
                      <a:pt x="0" y="7"/>
                      <a:pt x="0" y="7"/>
                    </a:cubicBezTo>
                    <a:cubicBezTo>
                      <a:pt x="1" y="8"/>
                      <a:pt x="1" y="10"/>
                      <a:pt x="2" y="12"/>
                    </a:cubicBezTo>
                    <a:cubicBezTo>
                      <a:pt x="21" y="6"/>
                      <a:pt x="21" y="6"/>
                      <a:pt x="21" y="6"/>
                    </a:cubicBezTo>
                    <a:cubicBezTo>
                      <a:pt x="20" y="4"/>
                      <a:pt x="20" y="2"/>
                      <a:pt x="1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9" name="任意多边形: 形状 30"/>
              <p:cNvSpPr/>
              <p:nvPr/>
            </p:nvSpPr>
            <p:spPr bwMode="auto">
              <a:xfrm>
                <a:off x="4231" y="1559"/>
                <a:ext cx="50" cy="28"/>
              </a:xfrm>
              <a:custGeom>
                <a:avLst/>
                <a:gdLst>
                  <a:gd name="T0" fmla="*/ 2 w 21"/>
                  <a:gd name="T1" fmla="*/ 12 h 12"/>
                  <a:gd name="T2" fmla="*/ 21 w 21"/>
                  <a:gd name="T3" fmla="*/ 6 h 12"/>
                  <a:gd name="T4" fmla="*/ 19 w 21"/>
                  <a:gd name="T5" fmla="*/ 0 h 12"/>
                  <a:gd name="T6" fmla="*/ 0 w 21"/>
                  <a:gd name="T7" fmla="*/ 7 h 12"/>
                  <a:gd name="T8" fmla="*/ 2 w 21"/>
                  <a:gd name="T9" fmla="*/ 12 h 12"/>
                </a:gdLst>
                <a:ahLst/>
                <a:cxnLst>
                  <a:cxn ang="0">
                    <a:pos x="T0" y="T1"/>
                  </a:cxn>
                  <a:cxn ang="0">
                    <a:pos x="T2" y="T3"/>
                  </a:cxn>
                  <a:cxn ang="0">
                    <a:pos x="T4" y="T5"/>
                  </a:cxn>
                  <a:cxn ang="0">
                    <a:pos x="T6" y="T7"/>
                  </a:cxn>
                  <a:cxn ang="0">
                    <a:pos x="T8" y="T9"/>
                  </a:cxn>
                </a:cxnLst>
                <a:rect l="0" t="0" r="r" b="b"/>
                <a:pathLst>
                  <a:path w="21" h="12">
                    <a:moveTo>
                      <a:pt x="2" y="12"/>
                    </a:moveTo>
                    <a:cubicBezTo>
                      <a:pt x="21" y="6"/>
                      <a:pt x="21" y="6"/>
                      <a:pt x="21" y="6"/>
                    </a:cubicBezTo>
                    <a:cubicBezTo>
                      <a:pt x="20" y="4"/>
                      <a:pt x="20" y="2"/>
                      <a:pt x="19" y="0"/>
                    </a:cubicBezTo>
                    <a:cubicBezTo>
                      <a:pt x="0" y="7"/>
                      <a:pt x="0" y="7"/>
                      <a:pt x="0" y="7"/>
                    </a:cubicBezTo>
                    <a:cubicBezTo>
                      <a:pt x="1" y="8"/>
                      <a:pt x="1" y="10"/>
                      <a:pt x="2"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0" name="任意多边形: 形状 31"/>
              <p:cNvSpPr/>
              <p:nvPr/>
            </p:nvSpPr>
            <p:spPr bwMode="auto">
              <a:xfrm>
                <a:off x="4245" y="1623"/>
                <a:ext cx="50" cy="21"/>
              </a:xfrm>
              <a:custGeom>
                <a:avLst/>
                <a:gdLst>
                  <a:gd name="T0" fmla="*/ 1 w 21"/>
                  <a:gd name="T1" fmla="*/ 9 h 9"/>
                  <a:gd name="T2" fmla="*/ 21 w 21"/>
                  <a:gd name="T3" fmla="*/ 5 h 9"/>
                  <a:gd name="T4" fmla="*/ 20 w 21"/>
                  <a:gd name="T5" fmla="*/ 0 h 9"/>
                  <a:gd name="T6" fmla="*/ 0 w 21"/>
                  <a:gd name="T7" fmla="*/ 3 h 9"/>
                  <a:gd name="T8" fmla="*/ 1 w 21"/>
                  <a:gd name="T9" fmla="*/ 9 h 9"/>
                </a:gdLst>
                <a:ahLst/>
                <a:cxnLst>
                  <a:cxn ang="0">
                    <a:pos x="T0" y="T1"/>
                  </a:cxn>
                  <a:cxn ang="0">
                    <a:pos x="T2" y="T3"/>
                  </a:cxn>
                  <a:cxn ang="0">
                    <a:pos x="T4" y="T5"/>
                  </a:cxn>
                  <a:cxn ang="0">
                    <a:pos x="T6" y="T7"/>
                  </a:cxn>
                  <a:cxn ang="0">
                    <a:pos x="T8" y="T9"/>
                  </a:cxn>
                </a:cxnLst>
                <a:rect l="0" t="0" r="r" b="b"/>
                <a:pathLst>
                  <a:path w="21" h="9">
                    <a:moveTo>
                      <a:pt x="1" y="9"/>
                    </a:moveTo>
                    <a:cubicBezTo>
                      <a:pt x="21" y="5"/>
                      <a:pt x="21" y="5"/>
                      <a:pt x="21" y="5"/>
                    </a:cubicBezTo>
                    <a:cubicBezTo>
                      <a:pt x="21" y="4"/>
                      <a:pt x="20" y="2"/>
                      <a:pt x="20" y="0"/>
                    </a:cubicBezTo>
                    <a:cubicBezTo>
                      <a:pt x="0" y="3"/>
                      <a:pt x="0" y="3"/>
                      <a:pt x="0" y="3"/>
                    </a:cubicBezTo>
                    <a:cubicBezTo>
                      <a:pt x="0" y="5"/>
                      <a:pt x="1" y="7"/>
                      <a:pt x="1"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1" name="任意多边形: 形状 32"/>
              <p:cNvSpPr/>
              <p:nvPr/>
            </p:nvSpPr>
            <p:spPr bwMode="auto">
              <a:xfrm>
                <a:off x="3475" y="1745"/>
                <a:ext cx="50" cy="19"/>
              </a:xfrm>
              <a:custGeom>
                <a:avLst/>
                <a:gdLst>
                  <a:gd name="T0" fmla="*/ 20 w 21"/>
                  <a:gd name="T1" fmla="*/ 0 h 8"/>
                  <a:gd name="T2" fmla="*/ 0 w 21"/>
                  <a:gd name="T3" fmla="*/ 3 h 8"/>
                  <a:gd name="T4" fmla="*/ 1 w 21"/>
                  <a:gd name="T5" fmla="*/ 8 h 8"/>
                  <a:gd name="T6" fmla="*/ 21 w 21"/>
                  <a:gd name="T7" fmla="*/ 5 h 8"/>
                  <a:gd name="T8" fmla="*/ 20 w 21"/>
                  <a:gd name="T9" fmla="*/ 0 h 8"/>
                </a:gdLst>
                <a:ahLst/>
                <a:cxnLst>
                  <a:cxn ang="0">
                    <a:pos x="T0" y="T1"/>
                  </a:cxn>
                  <a:cxn ang="0">
                    <a:pos x="T2" y="T3"/>
                  </a:cxn>
                  <a:cxn ang="0">
                    <a:pos x="T4" y="T5"/>
                  </a:cxn>
                  <a:cxn ang="0">
                    <a:pos x="T6" y="T7"/>
                  </a:cxn>
                  <a:cxn ang="0">
                    <a:pos x="T8" y="T9"/>
                  </a:cxn>
                </a:cxnLst>
                <a:rect l="0" t="0" r="r" b="b"/>
                <a:pathLst>
                  <a:path w="21" h="8">
                    <a:moveTo>
                      <a:pt x="20" y="0"/>
                    </a:moveTo>
                    <a:cubicBezTo>
                      <a:pt x="0" y="3"/>
                      <a:pt x="0" y="3"/>
                      <a:pt x="0" y="3"/>
                    </a:cubicBezTo>
                    <a:cubicBezTo>
                      <a:pt x="0" y="5"/>
                      <a:pt x="1" y="6"/>
                      <a:pt x="1" y="8"/>
                    </a:cubicBezTo>
                    <a:cubicBezTo>
                      <a:pt x="21" y="5"/>
                      <a:pt x="21" y="5"/>
                      <a:pt x="21" y="5"/>
                    </a:cubicBezTo>
                    <a:cubicBezTo>
                      <a:pt x="20" y="3"/>
                      <a:pt x="20" y="1"/>
                      <a:pt x="2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2" name="任意多边形: 形状 33"/>
              <p:cNvSpPr/>
              <p:nvPr/>
            </p:nvSpPr>
            <p:spPr bwMode="auto">
              <a:xfrm>
                <a:off x="3475" y="1623"/>
                <a:ext cx="50" cy="21"/>
              </a:xfrm>
              <a:custGeom>
                <a:avLst/>
                <a:gdLst>
                  <a:gd name="T0" fmla="*/ 21 w 21"/>
                  <a:gd name="T1" fmla="*/ 3 h 9"/>
                  <a:gd name="T2" fmla="*/ 1 w 21"/>
                  <a:gd name="T3" fmla="*/ 0 h 9"/>
                  <a:gd name="T4" fmla="*/ 0 w 21"/>
                  <a:gd name="T5" fmla="*/ 5 h 9"/>
                  <a:gd name="T6" fmla="*/ 20 w 21"/>
                  <a:gd name="T7" fmla="*/ 9 h 9"/>
                  <a:gd name="T8" fmla="*/ 21 w 21"/>
                  <a:gd name="T9" fmla="*/ 3 h 9"/>
                </a:gdLst>
                <a:ahLst/>
                <a:cxnLst>
                  <a:cxn ang="0">
                    <a:pos x="T0" y="T1"/>
                  </a:cxn>
                  <a:cxn ang="0">
                    <a:pos x="T2" y="T3"/>
                  </a:cxn>
                  <a:cxn ang="0">
                    <a:pos x="T4" y="T5"/>
                  </a:cxn>
                  <a:cxn ang="0">
                    <a:pos x="T6" y="T7"/>
                  </a:cxn>
                  <a:cxn ang="0">
                    <a:pos x="T8" y="T9"/>
                  </a:cxn>
                </a:cxnLst>
                <a:rect l="0" t="0" r="r" b="b"/>
                <a:pathLst>
                  <a:path w="21" h="9">
                    <a:moveTo>
                      <a:pt x="21" y="3"/>
                    </a:moveTo>
                    <a:cubicBezTo>
                      <a:pt x="1" y="0"/>
                      <a:pt x="1" y="0"/>
                      <a:pt x="1" y="0"/>
                    </a:cubicBezTo>
                    <a:cubicBezTo>
                      <a:pt x="1" y="2"/>
                      <a:pt x="0" y="4"/>
                      <a:pt x="0" y="5"/>
                    </a:cubicBezTo>
                    <a:cubicBezTo>
                      <a:pt x="20" y="9"/>
                      <a:pt x="20" y="9"/>
                      <a:pt x="20" y="9"/>
                    </a:cubicBezTo>
                    <a:cubicBezTo>
                      <a:pt x="20" y="7"/>
                      <a:pt x="20" y="5"/>
                      <a:pt x="21"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3" name="任意多边形: 形状 34"/>
              <p:cNvSpPr/>
              <p:nvPr/>
            </p:nvSpPr>
            <p:spPr bwMode="auto">
              <a:xfrm>
                <a:off x="4245" y="1745"/>
                <a:ext cx="50" cy="19"/>
              </a:xfrm>
              <a:custGeom>
                <a:avLst/>
                <a:gdLst>
                  <a:gd name="T0" fmla="*/ 0 w 21"/>
                  <a:gd name="T1" fmla="*/ 5 h 8"/>
                  <a:gd name="T2" fmla="*/ 20 w 21"/>
                  <a:gd name="T3" fmla="*/ 8 h 8"/>
                  <a:gd name="T4" fmla="*/ 21 w 21"/>
                  <a:gd name="T5" fmla="*/ 3 h 8"/>
                  <a:gd name="T6" fmla="*/ 1 w 21"/>
                  <a:gd name="T7" fmla="*/ 0 h 8"/>
                  <a:gd name="T8" fmla="*/ 0 w 21"/>
                  <a:gd name="T9" fmla="*/ 5 h 8"/>
                </a:gdLst>
                <a:ahLst/>
                <a:cxnLst>
                  <a:cxn ang="0">
                    <a:pos x="T0" y="T1"/>
                  </a:cxn>
                  <a:cxn ang="0">
                    <a:pos x="T2" y="T3"/>
                  </a:cxn>
                  <a:cxn ang="0">
                    <a:pos x="T4" y="T5"/>
                  </a:cxn>
                  <a:cxn ang="0">
                    <a:pos x="T6" y="T7"/>
                  </a:cxn>
                  <a:cxn ang="0">
                    <a:pos x="T8" y="T9"/>
                  </a:cxn>
                </a:cxnLst>
                <a:rect l="0" t="0" r="r" b="b"/>
                <a:pathLst>
                  <a:path w="21" h="8">
                    <a:moveTo>
                      <a:pt x="0" y="5"/>
                    </a:moveTo>
                    <a:cubicBezTo>
                      <a:pt x="20" y="8"/>
                      <a:pt x="20" y="8"/>
                      <a:pt x="20" y="8"/>
                    </a:cubicBezTo>
                    <a:cubicBezTo>
                      <a:pt x="20" y="6"/>
                      <a:pt x="21" y="5"/>
                      <a:pt x="21" y="3"/>
                    </a:cubicBezTo>
                    <a:cubicBezTo>
                      <a:pt x="1" y="0"/>
                      <a:pt x="1" y="0"/>
                      <a:pt x="1" y="0"/>
                    </a:cubicBezTo>
                    <a:cubicBezTo>
                      <a:pt x="1" y="1"/>
                      <a:pt x="0" y="3"/>
                      <a:pt x="0"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4" name="任意多边形: 形状 35"/>
              <p:cNvSpPr/>
              <p:nvPr/>
            </p:nvSpPr>
            <p:spPr bwMode="auto">
              <a:xfrm>
                <a:off x="4231" y="1800"/>
                <a:ext cx="50" cy="28"/>
              </a:xfrm>
              <a:custGeom>
                <a:avLst/>
                <a:gdLst>
                  <a:gd name="T0" fmla="*/ 0 w 21"/>
                  <a:gd name="T1" fmla="*/ 6 h 12"/>
                  <a:gd name="T2" fmla="*/ 19 w 21"/>
                  <a:gd name="T3" fmla="*/ 12 h 12"/>
                  <a:gd name="T4" fmla="*/ 21 w 21"/>
                  <a:gd name="T5" fmla="*/ 7 h 12"/>
                  <a:gd name="T6" fmla="*/ 2 w 21"/>
                  <a:gd name="T7" fmla="*/ 0 h 12"/>
                  <a:gd name="T8" fmla="*/ 0 w 21"/>
                  <a:gd name="T9" fmla="*/ 6 h 12"/>
                </a:gdLst>
                <a:ahLst/>
                <a:cxnLst>
                  <a:cxn ang="0">
                    <a:pos x="T0" y="T1"/>
                  </a:cxn>
                  <a:cxn ang="0">
                    <a:pos x="T2" y="T3"/>
                  </a:cxn>
                  <a:cxn ang="0">
                    <a:pos x="T4" y="T5"/>
                  </a:cxn>
                  <a:cxn ang="0">
                    <a:pos x="T6" y="T7"/>
                  </a:cxn>
                  <a:cxn ang="0">
                    <a:pos x="T8" y="T9"/>
                  </a:cxn>
                </a:cxnLst>
                <a:rect l="0" t="0" r="r" b="b"/>
                <a:pathLst>
                  <a:path w="21" h="12">
                    <a:moveTo>
                      <a:pt x="0" y="6"/>
                    </a:moveTo>
                    <a:cubicBezTo>
                      <a:pt x="19" y="12"/>
                      <a:pt x="19" y="12"/>
                      <a:pt x="19" y="12"/>
                    </a:cubicBezTo>
                    <a:cubicBezTo>
                      <a:pt x="20" y="10"/>
                      <a:pt x="20" y="8"/>
                      <a:pt x="21" y="7"/>
                    </a:cubicBezTo>
                    <a:cubicBezTo>
                      <a:pt x="2" y="0"/>
                      <a:pt x="2" y="0"/>
                      <a:pt x="2" y="0"/>
                    </a:cubicBezTo>
                    <a:cubicBezTo>
                      <a:pt x="1" y="2"/>
                      <a:pt x="1" y="4"/>
                      <a:pt x="0"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5" name="任意多边形: 形状 36"/>
              <p:cNvSpPr/>
              <p:nvPr/>
            </p:nvSpPr>
            <p:spPr bwMode="auto">
              <a:xfrm>
                <a:off x="3490" y="1559"/>
                <a:ext cx="49" cy="28"/>
              </a:xfrm>
              <a:custGeom>
                <a:avLst/>
                <a:gdLst>
                  <a:gd name="T0" fmla="*/ 21 w 21"/>
                  <a:gd name="T1" fmla="*/ 7 h 12"/>
                  <a:gd name="T2" fmla="*/ 2 w 21"/>
                  <a:gd name="T3" fmla="*/ 0 h 12"/>
                  <a:gd name="T4" fmla="*/ 0 w 21"/>
                  <a:gd name="T5" fmla="*/ 6 h 12"/>
                  <a:gd name="T6" fmla="*/ 19 w 21"/>
                  <a:gd name="T7" fmla="*/ 12 h 12"/>
                  <a:gd name="T8" fmla="*/ 21 w 21"/>
                  <a:gd name="T9" fmla="*/ 7 h 12"/>
                </a:gdLst>
                <a:ahLst/>
                <a:cxnLst>
                  <a:cxn ang="0">
                    <a:pos x="T0" y="T1"/>
                  </a:cxn>
                  <a:cxn ang="0">
                    <a:pos x="T2" y="T3"/>
                  </a:cxn>
                  <a:cxn ang="0">
                    <a:pos x="T4" y="T5"/>
                  </a:cxn>
                  <a:cxn ang="0">
                    <a:pos x="T6" y="T7"/>
                  </a:cxn>
                  <a:cxn ang="0">
                    <a:pos x="T8" y="T9"/>
                  </a:cxn>
                </a:cxnLst>
                <a:rect l="0" t="0" r="r" b="b"/>
                <a:pathLst>
                  <a:path w="21" h="12">
                    <a:moveTo>
                      <a:pt x="21" y="7"/>
                    </a:moveTo>
                    <a:cubicBezTo>
                      <a:pt x="2" y="0"/>
                      <a:pt x="2" y="0"/>
                      <a:pt x="2" y="0"/>
                    </a:cubicBezTo>
                    <a:cubicBezTo>
                      <a:pt x="1" y="2"/>
                      <a:pt x="1" y="4"/>
                      <a:pt x="0" y="6"/>
                    </a:cubicBezTo>
                    <a:cubicBezTo>
                      <a:pt x="19" y="12"/>
                      <a:pt x="19" y="12"/>
                      <a:pt x="19" y="12"/>
                    </a:cubicBezTo>
                    <a:cubicBezTo>
                      <a:pt x="20" y="10"/>
                      <a:pt x="20" y="8"/>
                      <a:pt x="21"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6" name="任意多边形: 形状 37"/>
              <p:cNvSpPr/>
              <p:nvPr/>
            </p:nvSpPr>
            <p:spPr bwMode="auto">
              <a:xfrm>
                <a:off x="3513" y="1500"/>
                <a:ext cx="50" cy="33"/>
              </a:xfrm>
              <a:custGeom>
                <a:avLst/>
                <a:gdLst>
                  <a:gd name="T0" fmla="*/ 21 w 21"/>
                  <a:gd name="T1" fmla="*/ 9 h 14"/>
                  <a:gd name="T2" fmla="*/ 3 w 21"/>
                  <a:gd name="T3" fmla="*/ 0 h 14"/>
                  <a:gd name="T4" fmla="*/ 0 w 21"/>
                  <a:gd name="T5" fmla="*/ 5 h 14"/>
                  <a:gd name="T6" fmla="*/ 18 w 21"/>
                  <a:gd name="T7" fmla="*/ 14 h 14"/>
                  <a:gd name="T8" fmla="*/ 21 w 21"/>
                  <a:gd name="T9" fmla="*/ 9 h 14"/>
                </a:gdLst>
                <a:ahLst/>
                <a:cxnLst>
                  <a:cxn ang="0">
                    <a:pos x="T0" y="T1"/>
                  </a:cxn>
                  <a:cxn ang="0">
                    <a:pos x="T2" y="T3"/>
                  </a:cxn>
                  <a:cxn ang="0">
                    <a:pos x="T4" y="T5"/>
                  </a:cxn>
                  <a:cxn ang="0">
                    <a:pos x="T6" y="T7"/>
                  </a:cxn>
                  <a:cxn ang="0">
                    <a:pos x="T8" y="T9"/>
                  </a:cxn>
                </a:cxnLst>
                <a:rect l="0" t="0" r="r" b="b"/>
                <a:pathLst>
                  <a:path w="21" h="14">
                    <a:moveTo>
                      <a:pt x="21" y="9"/>
                    </a:moveTo>
                    <a:cubicBezTo>
                      <a:pt x="3" y="0"/>
                      <a:pt x="3" y="0"/>
                      <a:pt x="3" y="0"/>
                    </a:cubicBezTo>
                    <a:cubicBezTo>
                      <a:pt x="2" y="2"/>
                      <a:pt x="1" y="3"/>
                      <a:pt x="0" y="5"/>
                    </a:cubicBezTo>
                    <a:cubicBezTo>
                      <a:pt x="18" y="14"/>
                      <a:pt x="18" y="14"/>
                      <a:pt x="18" y="14"/>
                    </a:cubicBezTo>
                    <a:cubicBezTo>
                      <a:pt x="19" y="12"/>
                      <a:pt x="20" y="11"/>
                      <a:pt x="21"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7" name="任意多边形: 形状 38"/>
              <p:cNvSpPr/>
              <p:nvPr/>
            </p:nvSpPr>
            <p:spPr bwMode="auto">
              <a:xfrm>
                <a:off x="4207" y="1854"/>
                <a:ext cx="50" cy="33"/>
              </a:xfrm>
              <a:custGeom>
                <a:avLst/>
                <a:gdLst>
                  <a:gd name="T0" fmla="*/ 0 w 21"/>
                  <a:gd name="T1" fmla="*/ 5 h 14"/>
                  <a:gd name="T2" fmla="*/ 18 w 21"/>
                  <a:gd name="T3" fmla="*/ 14 h 14"/>
                  <a:gd name="T4" fmla="*/ 21 w 21"/>
                  <a:gd name="T5" fmla="*/ 9 h 14"/>
                  <a:gd name="T6" fmla="*/ 3 w 21"/>
                  <a:gd name="T7" fmla="*/ 0 h 14"/>
                  <a:gd name="T8" fmla="*/ 0 w 21"/>
                  <a:gd name="T9" fmla="*/ 5 h 14"/>
                </a:gdLst>
                <a:ahLst/>
                <a:cxnLst>
                  <a:cxn ang="0">
                    <a:pos x="T0" y="T1"/>
                  </a:cxn>
                  <a:cxn ang="0">
                    <a:pos x="T2" y="T3"/>
                  </a:cxn>
                  <a:cxn ang="0">
                    <a:pos x="T4" y="T5"/>
                  </a:cxn>
                  <a:cxn ang="0">
                    <a:pos x="T6" y="T7"/>
                  </a:cxn>
                  <a:cxn ang="0">
                    <a:pos x="T8" y="T9"/>
                  </a:cxn>
                </a:cxnLst>
                <a:rect l="0" t="0" r="r" b="b"/>
                <a:pathLst>
                  <a:path w="21" h="14">
                    <a:moveTo>
                      <a:pt x="0" y="5"/>
                    </a:moveTo>
                    <a:cubicBezTo>
                      <a:pt x="18" y="14"/>
                      <a:pt x="18" y="14"/>
                      <a:pt x="18" y="14"/>
                    </a:cubicBezTo>
                    <a:cubicBezTo>
                      <a:pt x="19" y="12"/>
                      <a:pt x="20" y="11"/>
                      <a:pt x="21" y="9"/>
                    </a:cubicBezTo>
                    <a:cubicBezTo>
                      <a:pt x="3" y="0"/>
                      <a:pt x="3" y="0"/>
                      <a:pt x="3" y="0"/>
                    </a:cubicBezTo>
                    <a:cubicBezTo>
                      <a:pt x="2" y="2"/>
                      <a:pt x="1" y="3"/>
                      <a:pt x="0"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8" name="任意多边形: 形状 39"/>
              <p:cNvSpPr/>
              <p:nvPr/>
            </p:nvSpPr>
            <p:spPr bwMode="auto">
              <a:xfrm>
                <a:off x="4177" y="1904"/>
                <a:ext cx="47" cy="37"/>
              </a:xfrm>
              <a:custGeom>
                <a:avLst/>
                <a:gdLst>
                  <a:gd name="T0" fmla="*/ 0 w 20"/>
                  <a:gd name="T1" fmla="*/ 4 h 16"/>
                  <a:gd name="T2" fmla="*/ 17 w 20"/>
                  <a:gd name="T3" fmla="*/ 16 h 16"/>
                  <a:gd name="T4" fmla="*/ 20 w 20"/>
                  <a:gd name="T5" fmla="*/ 12 h 16"/>
                  <a:gd name="T6" fmla="*/ 4 w 20"/>
                  <a:gd name="T7" fmla="*/ 0 h 16"/>
                  <a:gd name="T8" fmla="*/ 0 w 20"/>
                  <a:gd name="T9" fmla="*/ 4 h 16"/>
                </a:gdLst>
                <a:ahLst/>
                <a:cxnLst>
                  <a:cxn ang="0">
                    <a:pos x="T0" y="T1"/>
                  </a:cxn>
                  <a:cxn ang="0">
                    <a:pos x="T2" y="T3"/>
                  </a:cxn>
                  <a:cxn ang="0">
                    <a:pos x="T4" y="T5"/>
                  </a:cxn>
                  <a:cxn ang="0">
                    <a:pos x="T6" y="T7"/>
                  </a:cxn>
                  <a:cxn ang="0">
                    <a:pos x="T8" y="T9"/>
                  </a:cxn>
                </a:cxnLst>
                <a:rect l="0" t="0" r="r" b="b"/>
                <a:pathLst>
                  <a:path w="20" h="16">
                    <a:moveTo>
                      <a:pt x="0" y="4"/>
                    </a:moveTo>
                    <a:cubicBezTo>
                      <a:pt x="17" y="16"/>
                      <a:pt x="17" y="16"/>
                      <a:pt x="17" y="16"/>
                    </a:cubicBezTo>
                    <a:cubicBezTo>
                      <a:pt x="18" y="15"/>
                      <a:pt x="19" y="13"/>
                      <a:pt x="20" y="12"/>
                    </a:cubicBezTo>
                    <a:cubicBezTo>
                      <a:pt x="4" y="0"/>
                      <a:pt x="4" y="0"/>
                      <a:pt x="4" y="0"/>
                    </a:cubicBezTo>
                    <a:cubicBezTo>
                      <a:pt x="2" y="1"/>
                      <a:pt x="1" y="3"/>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9" name="任意多边形: 形状 40"/>
              <p:cNvSpPr/>
              <p:nvPr/>
            </p:nvSpPr>
            <p:spPr bwMode="auto">
              <a:xfrm>
                <a:off x="3546" y="1445"/>
                <a:ext cx="47" cy="38"/>
              </a:xfrm>
              <a:custGeom>
                <a:avLst/>
                <a:gdLst>
                  <a:gd name="T0" fmla="*/ 20 w 20"/>
                  <a:gd name="T1" fmla="*/ 12 h 16"/>
                  <a:gd name="T2" fmla="*/ 3 w 20"/>
                  <a:gd name="T3" fmla="*/ 0 h 16"/>
                  <a:gd name="T4" fmla="*/ 0 w 20"/>
                  <a:gd name="T5" fmla="*/ 4 h 16"/>
                  <a:gd name="T6" fmla="*/ 16 w 20"/>
                  <a:gd name="T7" fmla="*/ 16 h 16"/>
                  <a:gd name="T8" fmla="*/ 20 w 20"/>
                  <a:gd name="T9" fmla="*/ 12 h 16"/>
                </a:gdLst>
                <a:ahLst/>
                <a:cxnLst>
                  <a:cxn ang="0">
                    <a:pos x="T0" y="T1"/>
                  </a:cxn>
                  <a:cxn ang="0">
                    <a:pos x="T2" y="T3"/>
                  </a:cxn>
                  <a:cxn ang="0">
                    <a:pos x="T4" y="T5"/>
                  </a:cxn>
                  <a:cxn ang="0">
                    <a:pos x="T6" y="T7"/>
                  </a:cxn>
                  <a:cxn ang="0">
                    <a:pos x="T8" y="T9"/>
                  </a:cxn>
                </a:cxnLst>
                <a:rect l="0" t="0" r="r" b="b"/>
                <a:pathLst>
                  <a:path w="20" h="16">
                    <a:moveTo>
                      <a:pt x="20" y="12"/>
                    </a:moveTo>
                    <a:cubicBezTo>
                      <a:pt x="3" y="0"/>
                      <a:pt x="3" y="0"/>
                      <a:pt x="3" y="0"/>
                    </a:cubicBezTo>
                    <a:cubicBezTo>
                      <a:pt x="2" y="1"/>
                      <a:pt x="1" y="3"/>
                      <a:pt x="0" y="4"/>
                    </a:cubicBezTo>
                    <a:cubicBezTo>
                      <a:pt x="16" y="16"/>
                      <a:pt x="16" y="16"/>
                      <a:pt x="16" y="16"/>
                    </a:cubicBezTo>
                    <a:cubicBezTo>
                      <a:pt x="17" y="15"/>
                      <a:pt x="19" y="13"/>
                      <a:pt x="20"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0" name="任意多边形: 形状 41"/>
              <p:cNvSpPr/>
              <p:nvPr/>
            </p:nvSpPr>
            <p:spPr bwMode="auto">
              <a:xfrm>
                <a:off x="3636" y="1356"/>
                <a:ext cx="40" cy="45"/>
              </a:xfrm>
              <a:custGeom>
                <a:avLst/>
                <a:gdLst>
                  <a:gd name="T0" fmla="*/ 17 w 17"/>
                  <a:gd name="T1" fmla="*/ 16 h 19"/>
                  <a:gd name="T2" fmla="*/ 5 w 17"/>
                  <a:gd name="T3" fmla="*/ 0 h 19"/>
                  <a:gd name="T4" fmla="*/ 0 w 17"/>
                  <a:gd name="T5" fmla="*/ 3 h 19"/>
                  <a:gd name="T6" fmla="*/ 12 w 17"/>
                  <a:gd name="T7" fmla="*/ 19 h 19"/>
                  <a:gd name="T8" fmla="*/ 17 w 17"/>
                  <a:gd name="T9" fmla="*/ 16 h 19"/>
                </a:gdLst>
                <a:ahLst/>
                <a:cxnLst>
                  <a:cxn ang="0">
                    <a:pos x="T0" y="T1"/>
                  </a:cxn>
                  <a:cxn ang="0">
                    <a:pos x="T2" y="T3"/>
                  </a:cxn>
                  <a:cxn ang="0">
                    <a:pos x="T4" y="T5"/>
                  </a:cxn>
                  <a:cxn ang="0">
                    <a:pos x="T6" y="T7"/>
                  </a:cxn>
                  <a:cxn ang="0">
                    <a:pos x="T8" y="T9"/>
                  </a:cxn>
                </a:cxnLst>
                <a:rect l="0" t="0" r="r" b="b"/>
                <a:pathLst>
                  <a:path w="17" h="19">
                    <a:moveTo>
                      <a:pt x="17" y="16"/>
                    </a:moveTo>
                    <a:cubicBezTo>
                      <a:pt x="5" y="0"/>
                      <a:pt x="5" y="0"/>
                      <a:pt x="5" y="0"/>
                    </a:cubicBezTo>
                    <a:cubicBezTo>
                      <a:pt x="3" y="1"/>
                      <a:pt x="2" y="2"/>
                      <a:pt x="0" y="3"/>
                    </a:cubicBezTo>
                    <a:cubicBezTo>
                      <a:pt x="12" y="19"/>
                      <a:pt x="12" y="19"/>
                      <a:pt x="12" y="19"/>
                    </a:cubicBezTo>
                    <a:cubicBezTo>
                      <a:pt x="14" y="18"/>
                      <a:pt x="15" y="17"/>
                      <a:pt x="17"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1" name="任意多边形: 形状 42"/>
              <p:cNvSpPr/>
              <p:nvPr/>
            </p:nvSpPr>
            <p:spPr bwMode="auto">
              <a:xfrm>
                <a:off x="4094" y="1986"/>
                <a:ext cx="40" cy="45"/>
              </a:xfrm>
              <a:custGeom>
                <a:avLst/>
                <a:gdLst>
                  <a:gd name="T0" fmla="*/ 0 w 17"/>
                  <a:gd name="T1" fmla="*/ 3 h 19"/>
                  <a:gd name="T2" fmla="*/ 12 w 17"/>
                  <a:gd name="T3" fmla="*/ 19 h 19"/>
                  <a:gd name="T4" fmla="*/ 17 w 17"/>
                  <a:gd name="T5" fmla="*/ 16 h 19"/>
                  <a:gd name="T6" fmla="*/ 5 w 17"/>
                  <a:gd name="T7" fmla="*/ 0 h 19"/>
                  <a:gd name="T8" fmla="*/ 0 w 17"/>
                  <a:gd name="T9" fmla="*/ 3 h 19"/>
                </a:gdLst>
                <a:ahLst/>
                <a:cxnLst>
                  <a:cxn ang="0">
                    <a:pos x="T0" y="T1"/>
                  </a:cxn>
                  <a:cxn ang="0">
                    <a:pos x="T2" y="T3"/>
                  </a:cxn>
                  <a:cxn ang="0">
                    <a:pos x="T4" y="T5"/>
                  </a:cxn>
                  <a:cxn ang="0">
                    <a:pos x="T6" y="T7"/>
                  </a:cxn>
                  <a:cxn ang="0">
                    <a:pos x="T8" y="T9"/>
                  </a:cxn>
                </a:cxnLst>
                <a:rect l="0" t="0" r="r" b="b"/>
                <a:pathLst>
                  <a:path w="17" h="19">
                    <a:moveTo>
                      <a:pt x="0" y="3"/>
                    </a:moveTo>
                    <a:cubicBezTo>
                      <a:pt x="12" y="19"/>
                      <a:pt x="12" y="19"/>
                      <a:pt x="12" y="19"/>
                    </a:cubicBezTo>
                    <a:cubicBezTo>
                      <a:pt x="14" y="18"/>
                      <a:pt x="15" y="17"/>
                      <a:pt x="17" y="16"/>
                    </a:cubicBezTo>
                    <a:cubicBezTo>
                      <a:pt x="5" y="0"/>
                      <a:pt x="5" y="0"/>
                      <a:pt x="5" y="0"/>
                    </a:cubicBezTo>
                    <a:cubicBezTo>
                      <a:pt x="3" y="1"/>
                      <a:pt x="2" y="2"/>
                      <a:pt x="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2" name="任意多边形: 形状 43"/>
              <p:cNvSpPr/>
              <p:nvPr/>
            </p:nvSpPr>
            <p:spPr bwMode="auto">
              <a:xfrm>
                <a:off x="4045" y="2017"/>
                <a:ext cx="33" cy="47"/>
              </a:xfrm>
              <a:custGeom>
                <a:avLst/>
                <a:gdLst>
                  <a:gd name="T0" fmla="*/ 0 w 14"/>
                  <a:gd name="T1" fmla="*/ 2 h 20"/>
                  <a:gd name="T2" fmla="*/ 10 w 14"/>
                  <a:gd name="T3" fmla="*/ 20 h 20"/>
                  <a:gd name="T4" fmla="*/ 14 w 14"/>
                  <a:gd name="T5" fmla="*/ 18 h 20"/>
                  <a:gd name="T6" fmla="*/ 5 w 14"/>
                  <a:gd name="T7" fmla="*/ 0 h 20"/>
                  <a:gd name="T8" fmla="*/ 0 w 14"/>
                  <a:gd name="T9" fmla="*/ 2 h 20"/>
                </a:gdLst>
                <a:ahLst/>
                <a:cxnLst>
                  <a:cxn ang="0">
                    <a:pos x="T0" y="T1"/>
                  </a:cxn>
                  <a:cxn ang="0">
                    <a:pos x="T2" y="T3"/>
                  </a:cxn>
                  <a:cxn ang="0">
                    <a:pos x="T4" y="T5"/>
                  </a:cxn>
                  <a:cxn ang="0">
                    <a:pos x="T6" y="T7"/>
                  </a:cxn>
                  <a:cxn ang="0">
                    <a:pos x="T8" y="T9"/>
                  </a:cxn>
                </a:cxnLst>
                <a:rect l="0" t="0" r="r" b="b"/>
                <a:pathLst>
                  <a:path w="14" h="20">
                    <a:moveTo>
                      <a:pt x="0" y="2"/>
                    </a:moveTo>
                    <a:cubicBezTo>
                      <a:pt x="10" y="20"/>
                      <a:pt x="10" y="20"/>
                      <a:pt x="10" y="20"/>
                    </a:cubicBezTo>
                    <a:cubicBezTo>
                      <a:pt x="11" y="20"/>
                      <a:pt x="13" y="19"/>
                      <a:pt x="14" y="18"/>
                    </a:cubicBezTo>
                    <a:cubicBezTo>
                      <a:pt x="5" y="0"/>
                      <a:pt x="5" y="0"/>
                      <a:pt x="5" y="0"/>
                    </a:cubicBezTo>
                    <a:cubicBezTo>
                      <a:pt x="4" y="1"/>
                      <a:pt x="2" y="2"/>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3" name="任意多边形: 形状 44"/>
              <p:cNvSpPr/>
              <p:nvPr/>
            </p:nvSpPr>
            <p:spPr bwMode="auto">
              <a:xfrm>
                <a:off x="3690" y="1323"/>
                <a:ext cx="36" cy="47"/>
              </a:xfrm>
              <a:custGeom>
                <a:avLst/>
                <a:gdLst>
                  <a:gd name="T0" fmla="*/ 15 w 15"/>
                  <a:gd name="T1" fmla="*/ 18 h 20"/>
                  <a:gd name="T2" fmla="*/ 5 w 15"/>
                  <a:gd name="T3" fmla="*/ 0 h 20"/>
                  <a:gd name="T4" fmla="*/ 0 w 15"/>
                  <a:gd name="T5" fmla="*/ 2 h 20"/>
                  <a:gd name="T6" fmla="*/ 10 w 15"/>
                  <a:gd name="T7" fmla="*/ 20 h 20"/>
                  <a:gd name="T8" fmla="*/ 15 w 15"/>
                  <a:gd name="T9" fmla="*/ 18 h 20"/>
                </a:gdLst>
                <a:ahLst/>
                <a:cxnLst>
                  <a:cxn ang="0">
                    <a:pos x="T0" y="T1"/>
                  </a:cxn>
                  <a:cxn ang="0">
                    <a:pos x="T2" y="T3"/>
                  </a:cxn>
                  <a:cxn ang="0">
                    <a:pos x="T4" y="T5"/>
                  </a:cxn>
                  <a:cxn ang="0">
                    <a:pos x="T6" y="T7"/>
                  </a:cxn>
                  <a:cxn ang="0">
                    <a:pos x="T8" y="T9"/>
                  </a:cxn>
                </a:cxnLst>
                <a:rect l="0" t="0" r="r" b="b"/>
                <a:pathLst>
                  <a:path w="15" h="20">
                    <a:moveTo>
                      <a:pt x="15" y="18"/>
                    </a:moveTo>
                    <a:cubicBezTo>
                      <a:pt x="5" y="0"/>
                      <a:pt x="5" y="0"/>
                      <a:pt x="5" y="0"/>
                    </a:cubicBezTo>
                    <a:cubicBezTo>
                      <a:pt x="4" y="1"/>
                      <a:pt x="2" y="1"/>
                      <a:pt x="0" y="2"/>
                    </a:cubicBezTo>
                    <a:cubicBezTo>
                      <a:pt x="10" y="20"/>
                      <a:pt x="10" y="20"/>
                      <a:pt x="10" y="20"/>
                    </a:cubicBezTo>
                    <a:cubicBezTo>
                      <a:pt x="11" y="19"/>
                      <a:pt x="13" y="18"/>
                      <a:pt x="15"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4" name="任意多边形: 形状 45"/>
              <p:cNvSpPr/>
              <p:nvPr/>
            </p:nvSpPr>
            <p:spPr bwMode="auto">
              <a:xfrm>
                <a:off x="3752" y="1299"/>
                <a:ext cx="26" cy="47"/>
              </a:xfrm>
              <a:custGeom>
                <a:avLst/>
                <a:gdLst>
                  <a:gd name="T0" fmla="*/ 11 w 11"/>
                  <a:gd name="T1" fmla="*/ 19 h 20"/>
                  <a:gd name="T2" fmla="*/ 5 w 11"/>
                  <a:gd name="T3" fmla="*/ 0 h 20"/>
                  <a:gd name="T4" fmla="*/ 0 w 11"/>
                  <a:gd name="T5" fmla="*/ 1 h 20"/>
                  <a:gd name="T6" fmla="*/ 6 w 11"/>
                  <a:gd name="T7" fmla="*/ 20 h 20"/>
                  <a:gd name="T8" fmla="*/ 11 w 11"/>
                  <a:gd name="T9" fmla="*/ 19 h 20"/>
                </a:gdLst>
                <a:ahLst/>
                <a:cxnLst>
                  <a:cxn ang="0">
                    <a:pos x="T0" y="T1"/>
                  </a:cxn>
                  <a:cxn ang="0">
                    <a:pos x="T2" y="T3"/>
                  </a:cxn>
                  <a:cxn ang="0">
                    <a:pos x="T4" y="T5"/>
                  </a:cxn>
                  <a:cxn ang="0">
                    <a:pos x="T6" y="T7"/>
                  </a:cxn>
                  <a:cxn ang="0">
                    <a:pos x="T8" y="T9"/>
                  </a:cxn>
                </a:cxnLst>
                <a:rect l="0" t="0" r="r" b="b"/>
                <a:pathLst>
                  <a:path w="11" h="20">
                    <a:moveTo>
                      <a:pt x="11" y="19"/>
                    </a:moveTo>
                    <a:cubicBezTo>
                      <a:pt x="5" y="0"/>
                      <a:pt x="5" y="0"/>
                      <a:pt x="5" y="0"/>
                    </a:cubicBezTo>
                    <a:cubicBezTo>
                      <a:pt x="3" y="0"/>
                      <a:pt x="1" y="1"/>
                      <a:pt x="0" y="1"/>
                    </a:cubicBezTo>
                    <a:cubicBezTo>
                      <a:pt x="6" y="20"/>
                      <a:pt x="6" y="20"/>
                      <a:pt x="6" y="20"/>
                    </a:cubicBezTo>
                    <a:cubicBezTo>
                      <a:pt x="8" y="20"/>
                      <a:pt x="9" y="19"/>
                      <a:pt x="11"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5" name="任意多边形: 形状 46"/>
              <p:cNvSpPr/>
              <p:nvPr/>
            </p:nvSpPr>
            <p:spPr bwMode="auto">
              <a:xfrm>
                <a:off x="3993" y="2040"/>
                <a:ext cx="26" cy="50"/>
              </a:xfrm>
              <a:custGeom>
                <a:avLst/>
                <a:gdLst>
                  <a:gd name="T0" fmla="*/ 0 w 11"/>
                  <a:gd name="T1" fmla="*/ 1 h 21"/>
                  <a:gd name="T2" fmla="*/ 6 w 11"/>
                  <a:gd name="T3" fmla="*/ 21 h 21"/>
                  <a:gd name="T4" fmla="*/ 11 w 11"/>
                  <a:gd name="T5" fmla="*/ 19 h 21"/>
                  <a:gd name="T6" fmla="*/ 5 w 11"/>
                  <a:gd name="T7" fmla="*/ 0 h 21"/>
                  <a:gd name="T8" fmla="*/ 0 w 11"/>
                  <a:gd name="T9" fmla="*/ 1 h 21"/>
                </a:gdLst>
                <a:ahLst/>
                <a:cxnLst>
                  <a:cxn ang="0">
                    <a:pos x="T0" y="T1"/>
                  </a:cxn>
                  <a:cxn ang="0">
                    <a:pos x="T2" y="T3"/>
                  </a:cxn>
                  <a:cxn ang="0">
                    <a:pos x="T4" y="T5"/>
                  </a:cxn>
                  <a:cxn ang="0">
                    <a:pos x="T6" y="T7"/>
                  </a:cxn>
                  <a:cxn ang="0">
                    <a:pos x="T8" y="T9"/>
                  </a:cxn>
                </a:cxnLst>
                <a:rect l="0" t="0" r="r" b="b"/>
                <a:pathLst>
                  <a:path w="11" h="21">
                    <a:moveTo>
                      <a:pt x="0" y="1"/>
                    </a:moveTo>
                    <a:cubicBezTo>
                      <a:pt x="6" y="21"/>
                      <a:pt x="6" y="21"/>
                      <a:pt x="6" y="21"/>
                    </a:cubicBezTo>
                    <a:cubicBezTo>
                      <a:pt x="8" y="20"/>
                      <a:pt x="9" y="19"/>
                      <a:pt x="11" y="19"/>
                    </a:cubicBezTo>
                    <a:cubicBezTo>
                      <a:pt x="5" y="0"/>
                      <a:pt x="5" y="0"/>
                      <a:pt x="5" y="0"/>
                    </a:cubicBezTo>
                    <a:cubicBezTo>
                      <a:pt x="3" y="0"/>
                      <a:pt x="2"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6" name="任意多边形: 形状 47"/>
              <p:cNvSpPr/>
              <p:nvPr/>
            </p:nvSpPr>
            <p:spPr bwMode="auto">
              <a:xfrm>
                <a:off x="3936" y="2055"/>
                <a:ext cx="21" cy="47"/>
              </a:xfrm>
              <a:custGeom>
                <a:avLst/>
                <a:gdLst>
                  <a:gd name="T0" fmla="*/ 0 w 9"/>
                  <a:gd name="T1" fmla="*/ 1 h 20"/>
                  <a:gd name="T2" fmla="*/ 3 w 9"/>
                  <a:gd name="T3" fmla="*/ 20 h 20"/>
                  <a:gd name="T4" fmla="*/ 9 w 9"/>
                  <a:gd name="T5" fmla="*/ 20 h 20"/>
                  <a:gd name="T6" fmla="*/ 5 w 9"/>
                  <a:gd name="T7" fmla="*/ 0 h 20"/>
                  <a:gd name="T8" fmla="*/ 0 w 9"/>
                  <a:gd name="T9" fmla="*/ 1 h 20"/>
                </a:gdLst>
                <a:ahLst/>
                <a:cxnLst>
                  <a:cxn ang="0">
                    <a:pos x="T0" y="T1"/>
                  </a:cxn>
                  <a:cxn ang="0">
                    <a:pos x="T2" y="T3"/>
                  </a:cxn>
                  <a:cxn ang="0">
                    <a:pos x="T4" y="T5"/>
                  </a:cxn>
                  <a:cxn ang="0">
                    <a:pos x="T6" y="T7"/>
                  </a:cxn>
                  <a:cxn ang="0">
                    <a:pos x="T8" y="T9"/>
                  </a:cxn>
                </a:cxnLst>
                <a:rect l="0" t="0" r="r" b="b"/>
                <a:pathLst>
                  <a:path w="9" h="20">
                    <a:moveTo>
                      <a:pt x="0" y="1"/>
                    </a:moveTo>
                    <a:cubicBezTo>
                      <a:pt x="3" y="20"/>
                      <a:pt x="3" y="20"/>
                      <a:pt x="3" y="20"/>
                    </a:cubicBezTo>
                    <a:cubicBezTo>
                      <a:pt x="5" y="20"/>
                      <a:pt x="7" y="20"/>
                      <a:pt x="9" y="20"/>
                    </a:cubicBezTo>
                    <a:cubicBezTo>
                      <a:pt x="5" y="0"/>
                      <a:pt x="5" y="0"/>
                      <a:pt x="5" y="0"/>
                    </a:cubicBezTo>
                    <a:cubicBezTo>
                      <a:pt x="4" y="0"/>
                      <a:pt x="2" y="0"/>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7" name="任意多边形: 形状 48"/>
              <p:cNvSpPr/>
              <p:nvPr/>
            </p:nvSpPr>
            <p:spPr bwMode="auto">
              <a:xfrm>
                <a:off x="3813" y="1285"/>
                <a:ext cx="21" cy="47"/>
              </a:xfrm>
              <a:custGeom>
                <a:avLst/>
                <a:gdLst>
                  <a:gd name="T0" fmla="*/ 9 w 9"/>
                  <a:gd name="T1" fmla="*/ 19 h 20"/>
                  <a:gd name="T2" fmla="*/ 6 w 9"/>
                  <a:gd name="T3" fmla="*/ 0 h 20"/>
                  <a:gd name="T4" fmla="*/ 0 w 9"/>
                  <a:gd name="T5" fmla="*/ 1 h 20"/>
                  <a:gd name="T6" fmla="*/ 3 w 9"/>
                  <a:gd name="T7" fmla="*/ 20 h 20"/>
                  <a:gd name="T8" fmla="*/ 9 w 9"/>
                  <a:gd name="T9" fmla="*/ 19 h 20"/>
                </a:gdLst>
                <a:ahLst/>
                <a:cxnLst>
                  <a:cxn ang="0">
                    <a:pos x="T0" y="T1"/>
                  </a:cxn>
                  <a:cxn ang="0">
                    <a:pos x="T2" y="T3"/>
                  </a:cxn>
                  <a:cxn ang="0">
                    <a:pos x="T4" y="T5"/>
                  </a:cxn>
                  <a:cxn ang="0">
                    <a:pos x="T6" y="T7"/>
                  </a:cxn>
                  <a:cxn ang="0">
                    <a:pos x="T8" y="T9"/>
                  </a:cxn>
                </a:cxnLst>
                <a:rect l="0" t="0" r="r" b="b"/>
                <a:pathLst>
                  <a:path w="9" h="20">
                    <a:moveTo>
                      <a:pt x="9" y="19"/>
                    </a:moveTo>
                    <a:cubicBezTo>
                      <a:pt x="6" y="0"/>
                      <a:pt x="6" y="0"/>
                      <a:pt x="6" y="0"/>
                    </a:cubicBezTo>
                    <a:cubicBezTo>
                      <a:pt x="4" y="0"/>
                      <a:pt x="2" y="0"/>
                      <a:pt x="0" y="1"/>
                    </a:cubicBezTo>
                    <a:cubicBezTo>
                      <a:pt x="3" y="20"/>
                      <a:pt x="3" y="20"/>
                      <a:pt x="3" y="20"/>
                    </a:cubicBezTo>
                    <a:cubicBezTo>
                      <a:pt x="5" y="20"/>
                      <a:pt x="7" y="20"/>
                      <a:pt x="9"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8" name="任意多边形: 形状 49"/>
              <p:cNvSpPr/>
              <p:nvPr/>
            </p:nvSpPr>
            <p:spPr bwMode="auto">
              <a:xfrm>
                <a:off x="3874" y="1280"/>
                <a:ext cx="22" cy="76"/>
              </a:xfrm>
              <a:custGeom>
                <a:avLst/>
                <a:gdLst>
                  <a:gd name="T0" fmla="*/ 4 w 9"/>
                  <a:gd name="T1" fmla="*/ 32 h 32"/>
                  <a:gd name="T2" fmla="*/ 9 w 9"/>
                  <a:gd name="T3" fmla="*/ 32 h 32"/>
                  <a:gd name="T4" fmla="*/ 9 w 9"/>
                  <a:gd name="T5" fmla="*/ 0 h 32"/>
                  <a:gd name="T6" fmla="*/ 4 w 9"/>
                  <a:gd name="T7" fmla="*/ 0 h 32"/>
                  <a:gd name="T8" fmla="*/ 0 w 9"/>
                  <a:gd name="T9" fmla="*/ 0 h 32"/>
                  <a:gd name="T10" fmla="*/ 0 w 9"/>
                  <a:gd name="T11" fmla="*/ 32 h 32"/>
                  <a:gd name="T12" fmla="*/ 4 w 9"/>
                  <a:gd name="T13" fmla="*/ 32 h 32"/>
                </a:gdLst>
                <a:ahLst/>
                <a:cxnLst>
                  <a:cxn ang="0">
                    <a:pos x="T0" y="T1"/>
                  </a:cxn>
                  <a:cxn ang="0">
                    <a:pos x="T2" y="T3"/>
                  </a:cxn>
                  <a:cxn ang="0">
                    <a:pos x="T4" y="T5"/>
                  </a:cxn>
                  <a:cxn ang="0">
                    <a:pos x="T6" y="T7"/>
                  </a:cxn>
                  <a:cxn ang="0">
                    <a:pos x="T8" y="T9"/>
                  </a:cxn>
                  <a:cxn ang="0">
                    <a:pos x="T10" y="T11"/>
                  </a:cxn>
                  <a:cxn ang="0">
                    <a:pos x="T12" y="T13"/>
                  </a:cxn>
                </a:cxnLst>
                <a:rect l="0" t="0" r="r" b="b"/>
                <a:pathLst>
                  <a:path w="9" h="32">
                    <a:moveTo>
                      <a:pt x="4" y="32"/>
                    </a:moveTo>
                    <a:cubicBezTo>
                      <a:pt x="6" y="32"/>
                      <a:pt x="7" y="32"/>
                      <a:pt x="9" y="32"/>
                    </a:cubicBezTo>
                    <a:cubicBezTo>
                      <a:pt x="9" y="0"/>
                      <a:pt x="9" y="0"/>
                      <a:pt x="9" y="0"/>
                    </a:cubicBezTo>
                    <a:cubicBezTo>
                      <a:pt x="7" y="0"/>
                      <a:pt x="6" y="0"/>
                      <a:pt x="4" y="0"/>
                    </a:cubicBezTo>
                    <a:cubicBezTo>
                      <a:pt x="3" y="0"/>
                      <a:pt x="2" y="0"/>
                      <a:pt x="0" y="0"/>
                    </a:cubicBezTo>
                    <a:cubicBezTo>
                      <a:pt x="0" y="32"/>
                      <a:pt x="0" y="32"/>
                      <a:pt x="0" y="32"/>
                    </a:cubicBezTo>
                    <a:cubicBezTo>
                      <a:pt x="2" y="32"/>
                      <a:pt x="3" y="32"/>
                      <a:pt x="4" y="3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9" name="任意多边形: 形状 50"/>
              <p:cNvSpPr/>
              <p:nvPr/>
            </p:nvSpPr>
            <p:spPr bwMode="auto">
              <a:xfrm>
                <a:off x="3874" y="2031"/>
                <a:ext cx="22" cy="76"/>
              </a:xfrm>
              <a:custGeom>
                <a:avLst/>
                <a:gdLst>
                  <a:gd name="T0" fmla="*/ 4 w 9"/>
                  <a:gd name="T1" fmla="*/ 0 h 32"/>
                  <a:gd name="T2" fmla="*/ 0 w 9"/>
                  <a:gd name="T3" fmla="*/ 0 h 32"/>
                  <a:gd name="T4" fmla="*/ 0 w 9"/>
                  <a:gd name="T5" fmla="*/ 32 h 32"/>
                  <a:gd name="T6" fmla="*/ 4 w 9"/>
                  <a:gd name="T7" fmla="*/ 32 h 32"/>
                  <a:gd name="T8" fmla="*/ 9 w 9"/>
                  <a:gd name="T9" fmla="*/ 32 h 32"/>
                  <a:gd name="T10" fmla="*/ 9 w 9"/>
                  <a:gd name="T11" fmla="*/ 0 h 32"/>
                  <a:gd name="T12" fmla="*/ 4 w 9"/>
                  <a:gd name="T13" fmla="*/ 0 h 32"/>
                </a:gdLst>
                <a:ahLst/>
                <a:cxnLst>
                  <a:cxn ang="0">
                    <a:pos x="T0" y="T1"/>
                  </a:cxn>
                  <a:cxn ang="0">
                    <a:pos x="T2" y="T3"/>
                  </a:cxn>
                  <a:cxn ang="0">
                    <a:pos x="T4" y="T5"/>
                  </a:cxn>
                  <a:cxn ang="0">
                    <a:pos x="T6" y="T7"/>
                  </a:cxn>
                  <a:cxn ang="0">
                    <a:pos x="T8" y="T9"/>
                  </a:cxn>
                  <a:cxn ang="0">
                    <a:pos x="T10" y="T11"/>
                  </a:cxn>
                  <a:cxn ang="0">
                    <a:pos x="T12" y="T13"/>
                  </a:cxn>
                </a:cxnLst>
                <a:rect l="0" t="0" r="r" b="b"/>
                <a:pathLst>
                  <a:path w="9" h="32">
                    <a:moveTo>
                      <a:pt x="4" y="0"/>
                    </a:moveTo>
                    <a:cubicBezTo>
                      <a:pt x="3" y="0"/>
                      <a:pt x="2" y="0"/>
                      <a:pt x="0" y="0"/>
                    </a:cubicBezTo>
                    <a:cubicBezTo>
                      <a:pt x="0" y="32"/>
                      <a:pt x="0" y="32"/>
                      <a:pt x="0" y="32"/>
                    </a:cubicBezTo>
                    <a:cubicBezTo>
                      <a:pt x="2" y="32"/>
                      <a:pt x="3" y="32"/>
                      <a:pt x="4" y="32"/>
                    </a:cubicBezTo>
                    <a:cubicBezTo>
                      <a:pt x="6" y="32"/>
                      <a:pt x="7" y="32"/>
                      <a:pt x="9" y="32"/>
                    </a:cubicBezTo>
                    <a:cubicBezTo>
                      <a:pt x="9" y="0"/>
                      <a:pt x="9" y="0"/>
                      <a:pt x="9" y="0"/>
                    </a:cubicBezTo>
                    <a:cubicBezTo>
                      <a:pt x="7" y="0"/>
                      <a:pt x="6" y="0"/>
                      <a:pt x="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0" name="任意多边形: 形状 51"/>
              <p:cNvSpPr/>
              <p:nvPr/>
            </p:nvSpPr>
            <p:spPr bwMode="auto">
              <a:xfrm>
                <a:off x="4118" y="1393"/>
                <a:ext cx="66" cy="69"/>
              </a:xfrm>
              <a:custGeom>
                <a:avLst/>
                <a:gdLst>
                  <a:gd name="T0" fmla="*/ 6 w 28"/>
                  <a:gd name="T1" fmla="*/ 29 h 29"/>
                  <a:gd name="T2" fmla="*/ 28 w 28"/>
                  <a:gd name="T3" fmla="*/ 6 h 29"/>
                  <a:gd name="T4" fmla="*/ 22 w 28"/>
                  <a:gd name="T5" fmla="*/ 0 h 29"/>
                  <a:gd name="T6" fmla="*/ 0 w 28"/>
                  <a:gd name="T7" fmla="*/ 23 h 29"/>
                  <a:gd name="T8" fmla="*/ 6 w 28"/>
                  <a:gd name="T9" fmla="*/ 29 h 29"/>
                </a:gdLst>
                <a:ahLst/>
                <a:cxnLst>
                  <a:cxn ang="0">
                    <a:pos x="T0" y="T1"/>
                  </a:cxn>
                  <a:cxn ang="0">
                    <a:pos x="T2" y="T3"/>
                  </a:cxn>
                  <a:cxn ang="0">
                    <a:pos x="T4" y="T5"/>
                  </a:cxn>
                  <a:cxn ang="0">
                    <a:pos x="T6" y="T7"/>
                  </a:cxn>
                  <a:cxn ang="0">
                    <a:pos x="T8" y="T9"/>
                  </a:cxn>
                </a:cxnLst>
                <a:rect l="0" t="0" r="r" b="b"/>
                <a:pathLst>
                  <a:path w="28" h="29">
                    <a:moveTo>
                      <a:pt x="6" y="29"/>
                    </a:moveTo>
                    <a:cubicBezTo>
                      <a:pt x="28" y="6"/>
                      <a:pt x="28" y="6"/>
                      <a:pt x="28" y="6"/>
                    </a:cubicBezTo>
                    <a:cubicBezTo>
                      <a:pt x="26" y="4"/>
                      <a:pt x="24" y="2"/>
                      <a:pt x="22" y="0"/>
                    </a:cubicBezTo>
                    <a:cubicBezTo>
                      <a:pt x="0" y="23"/>
                      <a:pt x="0" y="23"/>
                      <a:pt x="0" y="23"/>
                    </a:cubicBezTo>
                    <a:cubicBezTo>
                      <a:pt x="2" y="25"/>
                      <a:pt x="4" y="27"/>
                      <a:pt x="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1" name="任意多边形: 形状 52"/>
              <p:cNvSpPr/>
              <p:nvPr/>
            </p:nvSpPr>
            <p:spPr bwMode="auto">
              <a:xfrm>
                <a:off x="3586" y="1925"/>
                <a:ext cx="67" cy="68"/>
              </a:xfrm>
              <a:custGeom>
                <a:avLst/>
                <a:gdLst>
                  <a:gd name="T0" fmla="*/ 22 w 28"/>
                  <a:gd name="T1" fmla="*/ 0 h 29"/>
                  <a:gd name="T2" fmla="*/ 0 w 28"/>
                  <a:gd name="T3" fmla="*/ 23 h 29"/>
                  <a:gd name="T4" fmla="*/ 6 w 28"/>
                  <a:gd name="T5" fmla="*/ 29 h 29"/>
                  <a:gd name="T6" fmla="*/ 28 w 28"/>
                  <a:gd name="T7" fmla="*/ 6 h 29"/>
                  <a:gd name="T8" fmla="*/ 22 w 28"/>
                  <a:gd name="T9" fmla="*/ 0 h 29"/>
                </a:gdLst>
                <a:ahLst/>
                <a:cxnLst>
                  <a:cxn ang="0">
                    <a:pos x="T0" y="T1"/>
                  </a:cxn>
                  <a:cxn ang="0">
                    <a:pos x="T2" y="T3"/>
                  </a:cxn>
                  <a:cxn ang="0">
                    <a:pos x="T4" y="T5"/>
                  </a:cxn>
                  <a:cxn ang="0">
                    <a:pos x="T6" y="T7"/>
                  </a:cxn>
                  <a:cxn ang="0">
                    <a:pos x="T8" y="T9"/>
                  </a:cxn>
                </a:cxnLst>
                <a:rect l="0" t="0" r="r" b="b"/>
                <a:pathLst>
                  <a:path w="28" h="29">
                    <a:moveTo>
                      <a:pt x="22" y="0"/>
                    </a:moveTo>
                    <a:cubicBezTo>
                      <a:pt x="0" y="23"/>
                      <a:pt x="0" y="23"/>
                      <a:pt x="0" y="23"/>
                    </a:cubicBezTo>
                    <a:cubicBezTo>
                      <a:pt x="2" y="25"/>
                      <a:pt x="4" y="27"/>
                      <a:pt x="6" y="29"/>
                    </a:cubicBezTo>
                    <a:cubicBezTo>
                      <a:pt x="28" y="6"/>
                      <a:pt x="28" y="6"/>
                      <a:pt x="28" y="6"/>
                    </a:cubicBezTo>
                    <a:cubicBezTo>
                      <a:pt x="26" y="4"/>
                      <a:pt x="24" y="2"/>
                      <a:pt x="2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2" name="任意多边形: 形状 53"/>
              <p:cNvSpPr/>
              <p:nvPr/>
            </p:nvSpPr>
            <p:spPr bwMode="auto">
              <a:xfrm>
                <a:off x="3471" y="1684"/>
                <a:ext cx="75" cy="19"/>
              </a:xfrm>
              <a:custGeom>
                <a:avLst/>
                <a:gdLst>
                  <a:gd name="T0" fmla="*/ 32 w 32"/>
                  <a:gd name="T1" fmla="*/ 4 h 8"/>
                  <a:gd name="T2" fmla="*/ 32 w 32"/>
                  <a:gd name="T3" fmla="*/ 0 h 8"/>
                  <a:gd name="T4" fmla="*/ 0 w 32"/>
                  <a:gd name="T5" fmla="*/ 0 h 8"/>
                  <a:gd name="T6" fmla="*/ 0 w 32"/>
                  <a:gd name="T7" fmla="*/ 4 h 8"/>
                  <a:gd name="T8" fmla="*/ 0 w 32"/>
                  <a:gd name="T9" fmla="*/ 8 h 8"/>
                  <a:gd name="T10" fmla="*/ 32 w 32"/>
                  <a:gd name="T11" fmla="*/ 8 h 8"/>
                  <a:gd name="T12" fmla="*/ 32 w 32"/>
                  <a:gd name="T13" fmla="*/ 4 h 8"/>
                </a:gdLst>
                <a:ahLst/>
                <a:cxnLst>
                  <a:cxn ang="0">
                    <a:pos x="T0" y="T1"/>
                  </a:cxn>
                  <a:cxn ang="0">
                    <a:pos x="T2" y="T3"/>
                  </a:cxn>
                  <a:cxn ang="0">
                    <a:pos x="T4" y="T5"/>
                  </a:cxn>
                  <a:cxn ang="0">
                    <a:pos x="T6" y="T7"/>
                  </a:cxn>
                  <a:cxn ang="0">
                    <a:pos x="T8" y="T9"/>
                  </a:cxn>
                  <a:cxn ang="0">
                    <a:pos x="T10" y="T11"/>
                  </a:cxn>
                  <a:cxn ang="0">
                    <a:pos x="T12" y="T13"/>
                  </a:cxn>
                </a:cxnLst>
                <a:rect l="0" t="0" r="r" b="b"/>
                <a:pathLst>
                  <a:path w="32" h="8">
                    <a:moveTo>
                      <a:pt x="32" y="4"/>
                    </a:moveTo>
                    <a:cubicBezTo>
                      <a:pt x="32" y="3"/>
                      <a:pt x="32" y="1"/>
                      <a:pt x="32" y="0"/>
                    </a:cubicBezTo>
                    <a:cubicBezTo>
                      <a:pt x="0" y="0"/>
                      <a:pt x="0" y="0"/>
                      <a:pt x="0" y="0"/>
                    </a:cubicBezTo>
                    <a:cubicBezTo>
                      <a:pt x="0" y="1"/>
                      <a:pt x="0" y="3"/>
                      <a:pt x="0" y="4"/>
                    </a:cubicBezTo>
                    <a:cubicBezTo>
                      <a:pt x="0" y="5"/>
                      <a:pt x="0" y="7"/>
                      <a:pt x="0" y="8"/>
                    </a:cubicBezTo>
                    <a:cubicBezTo>
                      <a:pt x="32" y="8"/>
                      <a:pt x="32" y="8"/>
                      <a:pt x="32" y="8"/>
                    </a:cubicBezTo>
                    <a:cubicBezTo>
                      <a:pt x="32" y="7"/>
                      <a:pt x="32" y="5"/>
                      <a:pt x="32"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3" name="任意多边形: 形状 54"/>
              <p:cNvSpPr/>
              <p:nvPr/>
            </p:nvSpPr>
            <p:spPr bwMode="auto">
              <a:xfrm>
                <a:off x="4224" y="1684"/>
                <a:ext cx="76" cy="19"/>
              </a:xfrm>
              <a:custGeom>
                <a:avLst/>
                <a:gdLst>
                  <a:gd name="T0" fmla="*/ 0 w 32"/>
                  <a:gd name="T1" fmla="*/ 4 h 8"/>
                  <a:gd name="T2" fmla="*/ 0 w 32"/>
                  <a:gd name="T3" fmla="*/ 8 h 8"/>
                  <a:gd name="T4" fmla="*/ 32 w 32"/>
                  <a:gd name="T5" fmla="*/ 8 h 8"/>
                  <a:gd name="T6" fmla="*/ 32 w 32"/>
                  <a:gd name="T7" fmla="*/ 4 h 8"/>
                  <a:gd name="T8" fmla="*/ 32 w 32"/>
                  <a:gd name="T9" fmla="*/ 0 h 8"/>
                  <a:gd name="T10" fmla="*/ 0 w 32"/>
                  <a:gd name="T11" fmla="*/ 0 h 8"/>
                  <a:gd name="T12" fmla="*/ 0 w 32"/>
                  <a:gd name="T13" fmla="*/ 4 h 8"/>
                </a:gdLst>
                <a:ahLst/>
                <a:cxnLst>
                  <a:cxn ang="0">
                    <a:pos x="T0" y="T1"/>
                  </a:cxn>
                  <a:cxn ang="0">
                    <a:pos x="T2" y="T3"/>
                  </a:cxn>
                  <a:cxn ang="0">
                    <a:pos x="T4" y="T5"/>
                  </a:cxn>
                  <a:cxn ang="0">
                    <a:pos x="T6" y="T7"/>
                  </a:cxn>
                  <a:cxn ang="0">
                    <a:pos x="T8" y="T9"/>
                  </a:cxn>
                  <a:cxn ang="0">
                    <a:pos x="T10" y="T11"/>
                  </a:cxn>
                  <a:cxn ang="0">
                    <a:pos x="T12" y="T13"/>
                  </a:cxn>
                </a:cxnLst>
                <a:rect l="0" t="0" r="r" b="b"/>
                <a:pathLst>
                  <a:path w="32" h="8">
                    <a:moveTo>
                      <a:pt x="0" y="4"/>
                    </a:moveTo>
                    <a:cubicBezTo>
                      <a:pt x="0" y="5"/>
                      <a:pt x="0" y="7"/>
                      <a:pt x="0" y="8"/>
                    </a:cubicBezTo>
                    <a:cubicBezTo>
                      <a:pt x="32" y="8"/>
                      <a:pt x="32" y="8"/>
                      <a:pt x="32" y="8"/>
                    </a:cubicBezTo>
                    <a:cubicBezTo>
                      <a:pt x="32" y="7"/>
                      <a:pt x="32" y="5"/>
                      <a:pt x="32" y="4"/>
                    </a:cubicBezTo>
                    <a:cubicBezTo>
                      <a:pt x="32" y="3"/>
                      <a:pt x="32" y="1"/>
                      <a:pt x="32" y="0"/>
                    </a:cubicBezTo>
                    <a:cubicBezTo>
                      <a:pt x="0" y="0"/>
                      <a:pt x="0" y="0"/>
                      <a:pt x="0" y="0"/>
                    </a:cubicBezTo>
                    <a:cubicBezTo>
                      <a:pt x="0" y="1"/>
                      <a:pt x="0" y="3"/>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4" name="任意多边形: 形状 55"/>
              <p:cNvSpPr/>
              <p:nvPr/>
            </p:nvSpPr>
            <p:spPr bwMode="auto">
              <a:xfrm>
                <a:off x="3586" y="1393"/>
                <a:ext cx="67" cy="69"/>
              </a:xfrm>
              <a:custGeom>
                <a:avLst/>
                <a:gdLst>
                  <a:gd name="T0" fmla="*/ 28 w 28"/>
                  <a:gd name="T1" fmla="*/ 23 h 29"/>
                  <a:gd name="T2" fmla="*/ 6 w 28"/>
                  <a:gd name="T3" fmla="*/ 0 h 29"/>
                  <a:gd name="T4" fmla="*/ 0 w 28"/>
                  <a:gd name="T5" fmla="*/ 6 h 29"/>
                  <a:gd name="T6" fmla="*/ 22 w 28"/>
                  <a:gd name="T7" fmla="*/ 29 h 29"/>
                  <a:gd name="T8" fmla="*/ 28 w 28"/>
                  <a:gd name="T9" fmla="*/ 23 h 29"/>
                </a:gdLst>
                <a:ahLst/>
                <a:cxnLst>
                  <a:cxn ang="0">
                    <a:pos x="T0" y="T1"/>
                  </a:cxn>
                  <a:cxn ang="0">
                    <a:pos x="T2" y="T3"/>
                  </a:cxn>
                  <a:cxn ang="0">
                    <a:pos x="T4" y="T5"/>
                  </a:cxn>
                  <a:cxn ang="0">
                    <a:pos x="T6" y="T7"/>
                  </a:cxn>
                  <a:cxn ang="0">
                    <a:pos x="T8" y="T9"/>
                  </a:cxn>
                </a:cxnLst>
                <a:rect l="0" t="0" r="r" b="b"/>
                <a:pathLst>
                  <a:path w="28" h="29">
                    <a:moveTo>
                      <a:pt x="28" y="23"/>
                    </a:moveTo>
                    <a:cubicBezTo>
                      <a:pt x="6" y="0"/>
                      <a:pt x="6" y="0"/>
                      <a:pt x="6" y="0"/>
                    </a:cubicBezTo>
                    <a:cubicBezTo>
                      <a:pt x="4" y="2"/>
                      <a:pt x="2" y="4"/>
                      <a:pt x="0" y="6"/>
                    </a:cubicBezTo>
                    <a:cubicBezTo>
                      <a:pt x="22" y="29"/>
                      <a:pt x="22" y="29"/>
                      <a:pt x="22" y="29"/>
                    </a:cubicBezTo>
                    <a:cubicBezTo>
                      <a:pt x="24" y="27"/>
                      <a:pt x="26" y="25"/>
                      <a:pt x="28" y="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95" name="任意多边形: 形状 56"/>
              <p:cNvSpPr/>
              <p:nvPr/>
            </p:nvSpPr>
            <p:spPr bwMode="auto">
              <a:xfrm>
                <a:off x="4118" y="1925"/>
                <a:ext cx="66" cy="68"/>
              </a:xfrm>
              <a:custGeom>
                <a:avLst/>
                <a:gdLst>
                  <a:gd name="T0" fmla="*/ 0 w 28"/>
                  <a:gd name="T1" fmla="*/ 6 h 29"/>
                  <a:gd name="T2" fmla="*/ 22 w 28"/>
                  <a:gd name="T3" fmla="*/ 29 h 29"/>
                  <a:gd name="T4" fmla="*/ 28 w 28"/>
                  <a:gd name="T5" fmla="*/ 23 h 29"/>
                  <a:gd name="T6" fmla="*/ 6 w 28"/>
                  <a:gd name="T7" fmla="*/ 0 h 29"/>
                  <a:gd name="T8" fmla="*/ 0 w 28"/>
                  <a:gd name="T9" fmla="*/ 6 h 29"/>
                </a:gdLst>
                <a:ahLst/>
                <a:cxnLst>
                  <a:cxn ang="0">
                    <a:pos x="T0" y="T1"/>
                  </a:cxn>
                  <a:cxn ang="0">
                    <a:pos x="T2" y="T3"/>
                  </a:cxn>
                  <a:cxn ang="0">
                    <a:pos x="T4" y="T5"/>
                  </a:cxn>
                  <a:cxn ang="0">
                    <a:pos x="T6" y="T7"/>
                  </a:cxn>
                  <a:cxn ang="0">
                    <a:pos x="T8" y="T9"/>
                  </a:cxn>
                </a:cxnLst>
                <a:rect l="0" t="0" r="r" b="b"/>
                <a:pathLst>
                  <a:path w="28" h="29">
                    <a:moveTo>
                      <a:pt x="0" y="6"/>
                    </a:moveTo>
                    <a:cubicBezTo>
                      <a:pt x="22" y="29"/>
                      <a:pt x="22" y="29"/>
                      <a:pt x="22" y="29"/>
                    </a:cubicBezTo>
                    <a:cubicBezTo>
                      <a:pt x="24" y="27"/>
                      <a:pt x="26" y="25"/>
                      <a:pt x="28" y="23"/>
                    </a:cubicBezTo>
                    <a:cubicBezTo>
                      <a:pt x="6" y="0"/>
                      <a:pt x="6" y="0"/>
                      <a:pt x="6" y="0"/>
                    </a:cubicBezTo>
                    <a:cubicBezTo>
                      <a:pt x="4" y="2"/>
                      <a:pt x="2" y="4"/>
                      <a:pt x="0"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grpSp>
        <p:sp>
          <p:nvSpPr>
            <p:cNvPr id="30" name="矩形 34"/>
            <p:cNvSpPr/>
            <p:nvPr/>
          </p:nvSpPr>
          <p:spPr>
            <a:xfrm>
              <a:off x="1457294" y="3545523"/>
              <a:ext cx="1520349" cy="430887"/>
            </a:xfrm>
            <a:prstGeom prst="rect">
              <a:avLst/>
            </a:prstGeom>
          </p:spPr>
          <p:txBody>
            <a:bodyPr wrap="square">
              <a:spAutoFit/>
            </a:bodyPr>
            <a:lstStyle/>
            <a:p>
              <a:r>
                <a:rPr lang="zh-CN" altLang="en-US" sz="2200" dirty="0">
                  <a:solidFill>
                    <a:srgbClr val="0070C0"/>
                  </a:solidFill>
                  <a:latin typeface="+mn-ea"/>
                </a:rPr>
                <a:t>提示</a:t>
              </a:r>
              <a:endParaRPr lang="zh-CN" altLang="en-US" sz="2200" dirty="0">
                <a:solidFill>
                  <a:srgbClr val="0070C0"/>
                </a:solidFill>
                <a:latin typeface="+mn-ea"/>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wipe(left)">
                                      <p:cBhvr>
                                        <p:cTn id="7" dur="500"/>
                                        <p:tgtEl>
                                          <p:spTgt spid="41"/>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28"/>
                                        </p:tgtEl>
                                        <p:attrNameLst>
                                          <p:attrName>style.visibility</p:attrName>
                                        </p:attrNameLst>
                                      </p:cBhvr>
                                      <p:to>
                                        <p:strVal val="visible"/>
                                      </p:to>
                                    </p:set>
                                    <p:anim calcmode="lin" valueType="num">
                                      <p:cBhvr>
                                        <p:cTn id="11" dur="500" fill="hold"/>
                                        <p:tgtEl>
                                          <p:spTgt spid="28"/>
                                        </p:tgtEl>
                                        <p:attrNameLst>
                                          <p:attrName>ppt_w</p:attrName>
                                        </p:attrNameLst>
                                      </p:cBhvr>
                                      <p:tavLst>
                                        <p:tav tm="0">
                                          <p:val>
                                            <p:fltVal val="0"/>
                                          </p:val>
                                        </p:tav>
                                        <p:tav tm="100000">
                                          <p:val>
                                            <p:strVal val="#ppt_w"/>
                                          </p:val>
                                        </p:tav>
                                      </p:tavLst>
                                    </p:anim>
                                    <p:anim calcmode="lin" valueType="num">
                                      <p:cBhvr>
                                        <p:cTn id="12" dur="500" fill="hold"/>
                                        <p:tgtEl>
                                          <p:spTgt spid="28"/>
                                        </p:tgtEl>
                                        <p:attrNameLst>
                                          <p:attrName>ppt_h</p:attrName>
                                        </p:attrNameLst>
                                      </p:cBhvr>
                                      <p:tavLst>
                                        <p:tav tm="0">
                                          <p:val>
                                            <p:fltVal val="0"/>
                                          </p:val>
                                        </p:tav>
                                        <p:tav tm="100000">
                                          <p:val>
                                            <p:strVal val="#ppt_h"/>
                                          </p:val>
                                        </p:tav>
                                      </p:tavLst>
                                    </p:anim>
                                    <p:animEffect transition="in" filter="fade">
                                      <p:cBhvr>
                                        <p:cTn id="13" dur="500"/>
                                        <p:tgtEl>
                                          <p:spTgt spid="28"/>
                                        </p:tgtEl>
                                      </p:cBhvr>
                                    </p:animEffect>
                                  </p:childTnLst>
                                </p:cTn>
                              </p:par>
                            </p:childTnLst>
                          </p:cTn>
                        </p:par>
                        <p:par>
                          <p:cTn id="14" fill="hold">
                            <p:stCondLst>
                              <p:cond delay="1000"/>
                            </p:stCondLst>
                            <p:childTnLst>
                              <p:par>
                                <p:cTn id="15" presetID="22" presetClass="entr" presetSubtype="8" fill="hold" grpId="0" nodeType="after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wipe(left)">
                                      <p:cBhvr>
                                        <p:cTn id="17" dur="500"/>
                                        <p:tgtEl>
                                          <p:spTgt spid="27"/>
                                        </p:tgtEl>
                                      </p:cBhvr>
                                    </p:animEffect>
                                  </p:childTnLst>
                                </p:cTn>
                              </p:par>
                            </p:childTnLst>
                          </p:cTn>
                        </p:par>
                        <p:par>
                          <p:cTn id="18" fill="hold">
                            <p:stCondLst>
                              <p:cond delay="1500"/>
                            </p:stCondLst>
                            <p:childTnLst>
                              <p:par>
                                <p:cTn id="19" presetID="53" presetClass="entr" presetSubtype="16" fill="hold" grpId="0" nodeType="afterEffect">
                                  <p:stCondLst>
                                    <p:cond delay="0"/>
                                  </p:stCondLst>
                                  <p:childTnLst>
                                    <p:set>
                                      <p:cBhvr>
                                        <p:cTn id="20" dur="1" fill="hold">
                                          <p:stCondLst>
                                            <p:cond delay="0"/>
                                          </p:stCondLst>
                                        </p:cTn>
                                        <p:tgtEl>
                                          <p:spTgt spid="42"/>
                                        </p:tgtEl>
                                        <p:attrNameLst>
                                          <p:attrName>style.visibility</p:attrName>
                                        </p:attrNameLst>
                                      </p:cBhvr>
                                      <p:to>
                                        <p:strVal val="visible"/>
                                      </p:to>
                                    </p:set>
                                    <p:anim calcmode="lin" valueType="num">
                                      <p:cBhvr>
                                        <p:cTn id="21" dur="500" fill="hold"/>
                                        <p:tgtEl>
                                          <p:spTgt spid="42"/>
                                        </p:tgtEl>
                                        <p:attrNameLst>
                                          <p:attrName>ppt_w</p:attrName>
                                        </p:attrNameLst>
                                      </p:cBhvr>
                                      <p:tavLst>
                                        <p:tav tm="0">
                                          <p:val>
                                            <p:fltVal val="0"/>
                                          </p:val>
                                        </p:tav>
                                        <p:tav tm="100000">
                                          <p:val>
                                            <p:strVal val="#ppt_w"/>
                                          </p:val>
                                        </p:tav>
                                      </p:tavLst>
                                    </p:anim>
                                    <p:anim calcmode="lin" valueType="num">
                                      <p:cBhvr>
                                        <p:cTn id="22" dur="500" fill="hold"/>
                                        <p:tgtEl>
                                          <p:spTgt spid="42"/>
                                        </p:tgtEl>
                                        <p:attrNameLst>
                                          <p:attrName>ppt_h</p:attrName>
                                        </p:attrNameLst>
                                      </p:cBhvr>
                                      <p:tavLst>
                                        <p:tav tm="0">
                                          <p:val>
                                            <p:fltVal val="0"/>
                                          </p:val>
                                        </p:tav>
                                        <p:tav tm="100000">
                                          <p:val>
                                            <p:strVal val="#ppt_h"/>
                                          </p:val>
                                        </p:tav>
                                      </p:tavLst>
                                    </p:anim>
                                    <p:animEffect transition="in" filter="fade">
                                      <p:cBhvr>
                                        <p:cTn id="23"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2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p:cNvSpPr txBox="1"/>
          <p:nvPr/>
        </p:nvSpPr>
        <p:spPr bwMode="white">
          <a:xfrm>
            <a:off x="2095500" y="44450"/>
            <a:ext cx="5729288" cy="725488"/>
          </a:xfrm>
          <a:prstGeom prst="rect">
            <a:avLst/>
          </a:prstGeom>
          <a:noFill/>
          <a:ln>
            <a:noFill/>
          </a:ln>
        </p:spPr>
        <p:txBody>
          <a:bodyPr anchor="ctr"/>
          <a:lstStyle>
            <a:lvl1pPr algn="ctr" rtl="0" eaLnBrk="0" fontAlgn="base" hangingPunct="0">
              <a:spcBef>
                <a:spcPct val="0"/>
              </a:spcBef>
              <a:spcAft>
                <a:spcPct val="0"/>
              </a:spcAft>
              <a:defRPr sz="3200" b="1">
                <a:solidFill>
                  <a:schemeClr val="bg1"/>
                </a:solidFill>
                <a:latin typeface="+mj-lt"/>
                <a:ea typeface="+mj-ea"/>
                <a:cs typeface="+mj-cs"/>
              </a:defRPr>
            </a:lvl1pPr>
            <a:lvl2pPr algn="ctr" rtl="0" eaLnBrk="0" fontAlgn="base" hangingPunct="0">
              <a:spcBef>
                <a:spcPct val="0"/>
              </a:spcBef>
              <a:spcAft>
                <a:spcPct val="0"/>
              </a:spcAft>
              <a:defRPr sz="3200" b="1">
                <a:solidFill>
                  <a:schemeClr val="bg1"/>
                </a:solidFill>
                <a:latin typeface="Verdana" panose="020B0604030504040204" pitchFamily="34" charset="0"/>
              </a:defRPr>
            </a:lvl2pPr>
            <a:lvl3pPr algn="ctr" rtl="0" eaLnBrk="0" fontAlgn="base" hangingPunct="0">
              <a:spcBef>
                <a:spcPct val="0"/>
              </a:spcBef>
              <a:spcAft>
                <a:spcPct val="0"/>
              </a:spcAft>
              <a:defRPr sz="3200" b="1">
                <a:solidFill>
                  <a:schemeClr val="bg1"/>
                </a:solidFill>
                <a:latin typeface="Verdana" panose="020B0604030504040204" pitchFamily="34" charset="0"/>
              </a:defRPr>
            </a:lvl3pPr>
            <a:lvl4pPr algn="ctr" rtl="0" eaLnBrk="0" fontAlgn="base" hangingPunct="0">
              <a:spcBef>
                <a:spcPct val="0"/>
              </a:spcBef>
              <a:spcAft>
                <a:spcPct val="0"/>
              </a:spcAft>
              <a:defRPr sz="3200" b="1">
                <a:solidFill>
                  <a:schemeClr val="bg1"/>
                </a:solidFill>
                <a:latin typeface="Verdana" panose="020B0604030504040204" pitchFamily="34" charset="0"/>
              </a:defRPr>
            </a:lvl4pPr>
            <a:lvl5pPr algn="ctr" rtl="0" eaLnBrk="0" fontAlgn="base" hangingPunct="0">
              <a:spcBef>
                <a:spcPct val="0"/>
              </a:spcBef>
              <a:spcAft>
                <a:spcPct val="0"/>
              </a:spcAft>
              <a:defRPr sz="3200" b="1">
                <a:solidFill>
                  <a:schemeClr val="bg1"/>
                </a:solidFill>
                <a:latin typeface="Verdana" panose="020B0604030504040204" pitchFamily="34" charset="0"/>
              </a:defRPr>
            </a:lvl5pPr>
            <a:lvl6pPr marL="457200" algn="ctr" rtl="0" eaLnBrk="1" fontAlgn="base" hangingPunct="1">
              <a:spcBef>
                <a:spcPct val="0"/>
              </a:spcBef>
              <a:spcAft>
                <a:spcPct val="0"/>
              </a:spcAft>
              <a:defRPr sz="3200" b="1">
                <a:solidFill>
                  <a:schemeClr val="bg1"/>
                </a:solidFill>
                <a:latin typeface="Verdana" panose="020B0604030504040204" pitchFamily="34" charset="0"/>
              </a:defRPr>
            </a:lvl6pPr>
            <a:lvl7pPr marL="914400" algn="ctr" rtl="0" eaLnBrk="1" fontAlgn="base" hangingPunct="1">
              <a:spcBef>
                <a:spcPct val="0"/>
              </a:spcBef>
              <a:spcAft>
                <a:spcPct val="0"/>
              </a:spcAft>
              <a:defRPr sz="3200" b="1">
                <a:solidFill>
                  <a:schemeClr val="bg1"/>
                </a:solidFill>
                <a:latin typeface="Verdana" panose="020B0604030504040204" pitchFamily="34" charset="0"/>
              </a:defRPr>
            </a:lvl7pPr>
            <a:lvl8pPr marL="1371600" algn="ctr" rtl="0" eaLnBrk="1" fontAlgn="base" hangingPunct="1">
              <a:spcBef>
                <a:spcPct val="0"/>
              </a:spcBef>
              <a:spcAft>
                <a:spcPct val="0"/>
              </a:spcAft>
              <a:defRPr sz="3200" b="1">
                <a:solidFill>
                  <a:schemeClr val="bg1"/>
                </a:solidFill>
                <a:latin typeface="Verdana" panose="020B0604030504040204" pitchFamily="34" charset="0"/>
              </a:defRPr>
            </a:lvl8pPr>
            <a:lvl9pPr marL="1828800" algn="ctr" rtl="0" eaLnBrk="1" fontAlgn="base" hangingPunct="1">
              <a:spcBef>
                <a:spcPct val="0"/>
              </a:spcBef>
              <a:spcAft>
                <a:spcPct val="0"/>
              </a:spcAft>
              <a:defRPr sz="3200" b="1">
                <a:solidFill>
                  <a:schemeClr val="bg1"/>
                </a:solidFill>
                <a:latin typeface="Verdana" panose="020B0604030504040204" pitchFamily="34" charset="0"/>
              </a:defRPr>
            </a:lvl9pPr>
          </a:lstStyle>
          <a:p>
            <a:pPr algn="l">
              <a:defRPr/>
            </a:pPr>
            <a:endParaRPr lang="zh-CN" altLang="en-US" kern="0" dirty="0">
              <a:ea typeface="宋体" panose="02010600030101010101" pitchFamily="2" charset="-122"/>
            </a:endParaRPr>
          </a:p>
        </p:txBody>
      </p:sp>
      <p:grpSp>
        <p:nvGrpSpPr>
          <p:cNvPr id="36" name="组合 35"/>
          <p:cNvGrpSpPr/>
          <p:nvPr/>
        </p:nvGrpSpPr>
        <p:grpSpPr>
          <a:xfrm>
            <a:off x="1838426" y="1936935"/>
            <a:ext cx="8515148" cy="3206819"/>
            <a:chOff x="3072309" y="2913847"/>
            <a:chExt cx="5729288" cy="2416867"/>
          </a:xfrm>
        </p:grpSpPr>
        <p:sp>
          <p:nvSpPr>
            <p:cNvPr id="2" name="矩形 1"/>
            <p:cNvSpPr/>
            <p:nvPr/>
          </p:nvSpPr>
          <p:spPr>
            <a:xfrm>
              <a:off x="3405030" y="3195215"/>
              <a:ext cx="5121792" cy="1739703"/>
            </a:xfrm>
            <a:prstGeom prst="rect">
              <a:avLst/>
            </a:prstGeom>
          </p:spPr>
          <p:txBody>
            <a:bodyPr wrap="square">
              <a:spAutoFit/>
            </a:bodyPr>
            <a:lstStyle/>
            <a:p>
              <a:pPr algn="just">
                <a:lnSpc>
                  <a:spcPct val="120000"/>
                </a:lnSpc>
              </a:pPr>
              <a:r>
                <a:rPr lang="zh-CN" altLang="en-US" sz="2400" dirty="0">
                  <a:latin typeface="Times New Roman" panose="02020603050405020304" pitchFamily="18" charset="0"/>
                  <a:cs typeface="Times New Roman" panose="02020603050405020304" pitchFamily="18" charset="0"/>
                </a:rPr>
                <a:t>有些情况下，需要从文件某个位置开始进行读</a:t>
              </a:r>
              <a:r>
                <a:rPr lang="en-US" altLang="zh-CN" sz="2400" dirty="0">
                  <a:latin typeface="Times New Roman" panose="02020603050405020304" pitchFamily="18" charset="0"/>
                  <a:cs typeface="Times New Roman" panose="02020603050405020304" pitchFamily="18" charset="0"/>
                </a:rPr>
                <a:t>/</a:t>
              </a:r>
              <a:r>
                <a:rPr lang="zh-CN" altLang="en-US" sz="2400" dirty="0">
                  <a:latin typeface="Times New Roman" panose="02020603050405020304" pitchFamily="18" charset="0"/>
                  <a:cs typeface="Times New Roman" panose="02020603050405020304" pitchFamily="18" charset="0"/>
                </a:rPr>
                <a:t>写操作。</a:t>
              </a:r>
              <a:endParaRPr lang="en-US" altLang="zh-CN" sz="2400" dirty="0">
                <a:latin typeface="Times New Roman" panose="02020603050405020304" pitchFamily="18" charset="0"/>
                <a:cs typeface="Times New Roman" panose="02020603050405020304" pitchFamily="18" charset="0"/>
              </a:endParaRPr>
            </a:p>
            <a:p>
              <a:pPr algn="just">
                <a:lnSpc>
                  <a:spcPct val="120000"/>
                </a:lnSpc>
              </a:pPr>
              <a:r>
                <a:rPr lang="zh-CN" altLang="en-US" sz="2400" dirty="0">
                  <a:latin typeface="Times New Roman" panose="02020603050405020304" pitchFamily="18" charset="0"/>
                  <a:cs typeface="Times New Roman" panose="02020603050405020304" pitchFamily="18" charset="0"/>
                </a:rPr>
                <a:t>例如，要更改一名学生的信息，就需要先将文件指针定位到正确位置，再进行写操作；要查询某名学生的信息，也需要先将文件指针定位到正确位置，再进行读操作。与</a:t>
              </a:r>
              <a:r>
                <a:rPr lang="zh-CN" altLang="en-US" sz="2400" dirty="0">
                  <a:solidFill>
                    <a:srgbClr val="FF0000"/>
                  </a:solidFill>
                  <a:latin typeface="Times New Roman" panose="02020603050405020304" pitchFamily="18" charset="0"/>
                  <a:cs typeface="Times New Roman" panose="02020603050405020304" pitchFamily="18" charset="0"/>
                </a:rPr>
                <a:t>顺序</a:t>
              </a:r>
              <a:r>
                <a:rPr lang="zh-CN" altLang="en-US" sz="2400" dirty="0">
                  <a:latin typeface="Times New Roman" panose="02020603050405020304" pitchFamily="18" charset="0"/>
                  <a:cs typeface="Times New Roman" panose="02020603050405020304" pitchFamily="18" charset="0"/>
                </a:rPr>
                <a:t>读</a:t>
              </a:r>
              <a:r>
                <a:rPr lang="en-US" altLang="zh-CN" sz="2400" dirty="0">
                  <a:latin typeface="Times New Roman" panose="02020603050405020304" pitchFamily="18" charset="0"/>
                  <a:cs typeface="Times New Roman" panose="02020603050405020304" pitchFamily="18" charset="0"/>
                </a:rPr>
                <a:t>/</a:t>
              </a:r>
              <a:r>
                <a:rPr lang="zh-CN" altLang="en-US" sz="2400" dirty="0">
                  <a:latin typeface="Times New Roman" panose="02020603050405020304" pitchFamily="18" charset="0"/>
                  <a:cs typeface="Times New Roman" panose="02020603050405020304" pitchFamily="18" charset="0"/>
                </a:rPr>
                <a:t>写相对应，这种非顺序读</a:t>
              </a:r>
              <a:r>
                <a:rPr lang="en-US" altLang="zh-CN" sz="2400" dirty="0">
                  <a:latin typeface="Times New Roman" panose="02020603050405020304" pitchFamily="18" charset="0"/>
                  <a:cs typeface="Times New Roman" panose="02020603050405020304" pitchFamily="18" charset="0"/>
                </a:rPr>
                <a:t>/</a:t>
              </a:r>
              <a:r>
                <a:rPr lang="zh-CN" altLang="en-US" sz="2400" dirty="0">
                  <a:latin typeface="Times New Roman" panose="02020603050405020304" pitchFamily="18" charset="0"/>
                  <a:cs typeface="Times New Roman" panose="02020603050405020304" pitchFamily="18" charset="0"/>
                </a:rPr>
                <a:t>写称为</a:t>
              </a:r>
              <a:r>
                <a:rPr lang="zh-CN" altLang="en-US" sz="2400" dirty="0">
                  <a:solidFill>
                    <a:srgbClr val="FF0000"/>
                  </a:solidFill>
                  <a:latin typeface="Times New Roman" panose="02020603050405020304" pitchFamily="18" charset="0"/>
                  <a:cs typeface="Times New Roman" panose="02020603050405020304" pitchFamily="18" charset="0"/>
                </a:rPr>
                <a:t>随机</a:t>
              </a:r>
              <a:r>
                <a:rPr lang="zh-CN" altLang="en-US" sz="2400" dirty="0">
                  <a:latin typeface="Times New Roman" panose="02020603050405020304" pitchFamily="18" charset="0"/>
                  <a:cs typeface="Times New Roman" panose="02020603050405020304" pitchFamily="18" charset="0"/>
                </a:rPr>
                <a:t>读</a:t>
              </a:r>
              <a:r>
                <a:rPr lang="en-US" altLang="zh-CN" sz="2400" dirty="0">
                  <a:latin typeface="Times New Roman" panose="02020603050405020304" pitchFamily="18" charset="0"/>
                  <a:cs typeface="Times New Roman" panose="02020603050405020304" pitchFamily="18" charset="0"/>
                </a:rPr>
                <a:t>/</a:t>
              </a:r>
              <a:r>
                <a:rPr lang="zh-CN" altLang="en-US" sz="2400" dirty="0">
                  <a:latin typeface="Times New Roman" panose="02020603050405020304" pitchFamily="18" charset="0"/>
                  <a:cs typeface="Times New Roman" panose="02020603050405020304" pitchFamily="18" charset="0"/>
                </a:rPr>
                <a:t>写。</a:t>
              </a:r>
              <a:endParaRPr lang="en-US" altLang="zh-CN" sz="2400" dirty="0">
                <a:latin typeface="Times New Roman" panose="02020603050405020304" pitchFamily="18" charset="0"/>
                <a:cs typeface="Times New Roman" panose="02020603050405020304" pitchFamily="18" charset="0"/>
              </a:endParaRPr>
            </a:p>
          </p:txBody>
        </p:sp>
        <p:grpSp>
          <p:nvGrpSpPr>
            <p:cNvPr id="64" name="组合 63"/>
            <p:cNvGrpSpPr/>
            <p:nvPr/>
          </p:nvGrpSpPr>
          <p:grpSpPr>
            <a:xfrm>
              <a:off x="3072309" y="2913847"/>
              <a:ext cx="5729288" cy="2416867"/>
              <a:chOff x="1584402" y="1903846"/>
              <a:chExt cx="9062674" cy="3823037"/>
            </a:xfrm>
          </p:grpSpPr>
          <p:grpSp>
            <p:nvGrpSpPr>
              <p:cNvPr id="65" name="组合 64"/>
              <p:cNvGrpSpPr/>
              <p:nvPr/>
            </p:nvGrpSpPr>
            <p:grpSpPr>
              <a:xfrm>
                <a:off x="1584402" y="3589771"/>
                <a:ext cx="9062674" cy="2137112"/>
                <a:chOff x="1584402" y="3589771"/>
                <a:chExt cx="9062674" cy="2137112"/>
              </a:xfrm>
            </p:grpSpPr>
            <p:sp>
              <p:nvSpPr>
                <p:cNvPr id="76" name="任意多边形: 形状 75"/>
                <p:cNvSpPr/>
                <p:nvPr/>
              </p:nvSpPr>
              <p:spPr>
                <a:xfrm>
                  <a:off x="1652007" y="3589771"/>
                  <a:ext cx="8888987" cy="2005807"/>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861985" h="2451015">
                      <a:moveTo>
                        <a:pt x="10861985" y="2084821"/>
                      </a:moveTo>
                      <a:lnTo>
                        <a:pt x="10522232" y="2430680"/>
                      </a:lnTo>
                      <a:lnTo>
                        <a:pt x="251521" y="2451015"/>
                      </a:lnTo>
                      <a:lnTo>
                        <a:pt x="4778" y="2131701"/>
                      </a:lnTo>
                      <a:cubicBezTo>
                        <a:pt x="-9673" y="1092163"/>
                        <a:pt x="13480" y="881310"/>
                        <a:pt x="11188" y="0"/>
                      </a:cubicBezTo>
                    </a:path>
                  </a:pathLst>
                </a:cu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梯形 76"/>
                <p:cNvSpPr/>
                <p:nvPr/>
              </p:nvSpPr>
              <p:spPr>
                <a:xfrm flipV="1">
                  <a:off x="2795159" y="5595578"/>
                  <a:ext cx="851792" cy="131305"/>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梯形 77"/>
                <p:cNvSpPr/>
                <p:nvPr/>
              </p:nvSpPr>
              <p:spPr>
                <a:xfrm rot="5400000" flipV="1">
                  <a:off x="1407134" y="4727547"/>
                  <a:ext cx="419147" cy="64612"/>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梯形 4"/>
                <p:cNvSpPr/>
                <p:nvPr/>
              </p:nvSpPr>
              <p:spPr>
                <a:xfrm rot="3120575" flipV="1">
                  <a:off x="1546837" y="5397384"/>
                  <a:ext cx="460512" cy="64612"/>
                </a:xfrm>
                <a:custGeom>
                  <a:avLst/>
                  <a:gdLst>
                    <a:gd name="connsiteX0" fmla="*/ 0 w 512180"/>
                    <a:gd name="connsiteY0" fmla="*/ 78953 h 78953"/>
                    <a:gd name="connsiteX1" fmla="*/ 65892 w 512180"/>
                    <a:gd name="connsiteY1" fmla="*/ 0 h 78953"/>
                    <a:gd name="connsiteX2" fmla="*/ 446288 w 512180"/>
                    <a:gd name="connsiteY2" fmla="*/ 0 h 78953"/>
                    <a:gd name="connsiteX3" fmla="*/ 512180 w 512180"/>
                    <a:gd name="connsiteY3" fmla="*/ 78953 h 78953"/>
                    <a:gd name="connsiteX4" fmla="*/ 0 w 512180"/>
                    <a:gd name="connsiteY4" fmla="*/ 78953 h 78953"/>
                    <a:gd name="connsiteX0-1" fmla="*/ 0 w 562727"/>
                    <a:gd name="connsiteY0-2" fmla="*/ 76132 h 78953"/>
                    <a:gd name="connsiteX1-3" fmla="*/ 116439 w 562727"/>
                    <a:gd name="connsiteY1-4" fmla="*/ 0 h 78953"/>
                    <a:gd name="connsiteX2-5" fmla="*/ 496835 w 562727"/>
                    <a:gd name="connsiteY2-6" fmla="*/ 0 h 78953"/>
                    <a:gd name="connsiteX3-7" fmla="*/ 562727 w 562727"/>
                    <a:gd name="connsiteY3-8" fmla="*/ 78953 h 78953"/>
                    <a:gd name="connsiteX4-9" fmla="*/ 0 w 562727"/>
                    <a:gd name="connsiteY4-10" fmla="*/ 76132 h 7895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62727" h="78953">
                      <a:moveTo>
                        <a:pt x="0" y="76132"/>
                      </a:moveTo>
                      <a:lnTo>
                        <a:pt x="116439" y="0"/>
                      </a:lnTo>
                      <a:lnTo>
                        <a:pt x="496835" y="0"/>
                      </a:lnTo>
                      <a:lnTo>
                        <a:pt x="562727" y="78953"/>
                      </a:lnTo>
                      <a:lnTo>
                        <a:pt x="0" y="76132"/>
                      </a:lnTo>
                      <a:close/>
                    </a:path>
                  </a:pathLst>
                </a:cu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椭圆 79"/>
                <p:cNvSpPr/>
                <p:nvPr/>
              </p:nvSpPr>
              <p:spPr>
                <a:xfrm>
                  <a:off x="10526994" y="5210782"/>
                  <a:ext cx="106082" cy="106082"/>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81" name="任意多边形: 形状 80"/>
                <p:cNvSpPr/>
                <p:nvPr/>
              </p:nvSpPr>
              <p:spPr>
                <a:xfrm>
                  <a:off x="10443054" y="48717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任意多边形: 形状 81"/>
                <p:cNvSpPr/>
                <p:nvPr/>
              </p:nvSpPr>
              <p:spPr>
                <a:xfrm>
                  <a:off x="10443054" y="46953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任意多边形: 形状 82"/>
                <p:cNvSpPr/>
                <p:nvPr/>
              </p:nvSpPr>
              <p:spPr>
                <a:xfrm>
                  <a:off x="10443054" y="4518989"/>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任意多边形: 形状 83"/>
                <p:cNvSpPr/>
                <p:nvPr/>
              </p:nvSpPr>
              <p:spPr>
                <a:xfrm>
                  <a:off x="10443054" y="4342590"/>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6" name="组合 65"/>
              <p:cNvGrpSpPr/>
              <p:nvPr/>
            </p:nvGrpSpPr>
            <p:grpSpPr>
              <a:xfrm flipH="1" flipV="1">
                <a:off x="1584402" y="1903846"/>
                <a:ext cx="9062674" cy="2137112"/>
                <a:chOff x="1584402" y="3589771"/>
                <a:chExt cx="9062674" cy="2137112"/>
              </a:xfrm>
            </p:grpSpPr>
            <p:sp>
              <p:nvSpPr>
                <p:cNvPr id="67" name="任意多边形: 形状 66"/>
                <p:cNvSpPr/>
                <p:nvPr/>
              </p:nvSpPr>
              <p:spPr>
                <a:xfrm>
                  <a:off x="1652007" y="3589771"/>
                  <a:ext cx="8888987" cy="2005807"/>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861985" h="2451015">
                      <a:moveTo>
                        <a:pt x="10861985" y="2084821"/>
                      </a:moveTo>
                      <a:lnTo>
                        <a:pt x="10522232" y="2430680"/>
                      </a:lnTo>
                      <a:lnTo>
                        <a:pt x="251521" y="2451015"/>
                      </a:lnTo>
                      <a:lnTo>
                        <a:pt x="4778" y="2131701"/>
                      </a:lnTo>
                      <a:cubicBezTo>
                        <a:pt x="-9673" y="1092163"/>
                        <a:pt x="13480" y="881310"/>
                        <a:pt x="11188" y="0"/>
                      </a:cubicBezTo>
                    </a:path>
                  </a:pathLst>
                </a:cu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梯形 67"/>
                <p:cNvSpPr/>
                <p:nvPr/>
              </p:nvSpPr>
              <p:spPr>
                <a:xfrm flipV="1">
                  <a:off x="2795159" y="5595578"/>
                  <a:ext cx="851792" cy="131305"/>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梯形 68"/>
                <p:cNvSpPr/>
                <p:nvPr/>
              </p:nvSpPr>
              <p:spPr>
                <a:xfrm rot="5400000" flipV="1">
                  <a:off x="1407134" y="4727547"/>
                  <a:ext cx="419147" cy="64612"/>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梯形 4"/>
                <p:cNvSpPr/>
                <p:nvPr/>
              </p:nvSpPr>
              <p:spPr>
                <a:xfrm rot="3120575" flipV="1">
                  <a:off x="1544456" y="5395003"/>
                  <a:ext cx="460512" cy="64612"/>
                </a:xfrm>
                <a:custGeom>
                  <a:avLst/>
                  <a:gdLst>
                    <a:gd name="connsiteX0" fmla="*/ 0 w 512180"/>
                    <a:gd name="connsiteY0" fmla="*/ 78953 h 78953"/>
                    <a:gd name="connsiteX1" fmla="*/ 65892 w 512180"/>
                    <a:gd name="connsiteY1" fmla="*/ 0 h 78953"/>
                    <a:gd name="connsiteX2" fmla="*/ 446288 w 512180"/>
                    <a:gd name="connsiteY2" fmla="*/ 0 h 78953"/>
                    <a:gd name="connsiteX3" fmla="*/ 512180 w 512180"/>
                    <a:gd name="connsiteY3" fmla="*/ 78953 h 78953"/>
                    <a:gd name="connsiteX4" fmla="*/ 0 w 512180"/>
                    <a:gd name="connsiteY4" fmla="*/ 78953 h 78953"/>
                    <a:gd name="connsiteX0-1" fmla="*/ 0 w 562727"/>
                    <a:gd name="connsiteY0-2" fmla="*/ 76132 h 78953"/>
                    <a:gd name="connsiteX1-3" fmla="*/ 116439 w 562727"/>
                    <a:gd name="connsiteY1-4" fmla="*/ 0 h 78953"/>
                    <a:gd name="connsiteX2-5" fmla="*/ 496835 w 562727"/>
                    <a:gd name="connsiteY2-6" fmla="*/ 0 h 78953"/>
                    <a:gd name="connsiteX3-7" fmla="*/ 562727 w 562727"/>
                    <a:gd name="connsiteY3-8" fmla="*/ 78953 h 78953"/>
                    <a:gd name="connsiteX4-9" fmla="*/ 0 w 562727"/>
                    <a:gd name="connsiteY4-10" fmla="*/ 76132 h 7895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62727" h="78953">
                      <a:moveTo>
                        <a:pt x="0" y="76132"/>
                      </a:moveTo>
                      <a:lnTo>
                        <a:pt x="116439" y="0"/>
                      </a:lnTo>
                      <a:lnTo>
                        <a:pt x="496835" y="0"/>
                      </a:lnTo>
                      <a:lnTo>
                        <a:pt x="562727" y="78953"/>
                      </a:lnTo>
                      <a:lnTo>
                        <a:pt x="0" y="76132"/>
                      </a:lnTo>
                      <a:close/>
                    </a:path>
                  </a:pathLst>
                </a:cu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p:cNvSpPr/>
                <p:nvPr/>
              </p:nvSpPr>
              <p:spPr>
                <a:xfrm>
                  <a:off x="10526994" y="5210782"/>
                  <a:ext cx="106082" cy="106082"/>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72" name="任意多边形: 形状 71"/>
                <p:cNvSpPr/>
                <p:nvPr/>
              </p:nvSpPr>
              <p:spPr>
                <a:xfrm>
                  <a:off x="10443054" y="48717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任意多边形: 形状 72"/>
                <p:cNvSpPr/>
                <p:nvPr/>
              </p:nvSpPr>
              <p:spPr>
                <a:xfrm>
                  <a:off x="10443054" y="46953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任意多边形: 形状 73"/>
                <p:cNvSpPr/>
                <p:nvPr/>
              </p:nvSpPr>
              <p:spPr>
                <a:xfrm>
                  <a:off x="10443054" y="4518989"/>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任意多边形: 形状 74"/>
                <p:cNvSpPr/>
                <p:nvPr/>
              </p:nvSpPr>
              <p:spPr>
                <a:xfrm>
                  <a:off x="10443054" y="4342590"/>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grpSp>
        <p:nvGrpSpPr>
          <p:cNvPr id="51" name="组合 50"/>
          <p:cNvGrpSpPr/>
          <p:nvPr/>
        </p:nvGrpSpPr>
        <p:grpSpPr>
          <a:xfrm>
            <a:off x="549001" y="555626"/>
            <a:ext cx="3565799" cy="876848"/>
            <a:chOff x="326687" y="247818"/>
            <a:chExt cx="4861582" cy="725466"/>
          </a:xfrm>
        </p:grpSpPr>
        <p:sp>
          <p:nvSpPr>
            <p:cNvPr id="52" name="文本框 51"/>
            <p:cNvSpPr txBox="1"/>
            <p:nvPr/>
          </p:nvSpPr>
          <p:spPr bwMode="auto">
            <a:xfrm>
              <a:off x="1164877" y="411472"/>
              <a:ext cx="3188016"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defRPr/>
              </a:pPr>
              <a:r>
                <a:rPr lang="zh-CN" altLang="en-US" sz="2400" kern="0" dirty="0">
                  <a:solidFill>
                    <a:srgbClr val="0070C0"/>
                  </a:solidFill>
                  <a:latin typeface="+mn-ea"/>
                </a:rPr>
                <a:t>文件的随机读写</a:t>
              </a:r>
              <a:endParaRPr lang="zh-CN" altLang="en-US" sz="2400" kern="0" dirty="0">
                <a:solidFill>
                  <a:srgbClr val="0070C0"/>
                </a:solidFill>
                <a:latin typeface="+mn-ea"/>
              </a:endParaRPr>
            </a:p>
          </p:txBody>
        </p:sp>
        <p:grpSp>
          <p:nvGrpSpPr>
            <p:cNvPr id="53" name="组合 52"/>
            <p:cNvGrpSpPr/>
            <p:nvPr/>
          </p:nvGrpSpPr>
          <p:grpSpPr>
            <a:xfrm>
              <a:off x="326687" y="247818"/>
              <a:ext cx="4861582" cy="725466"/>
              <a:chOff x="326687" y="247818"/>
              <a:chExt cx="4861582" cy="725466"/>
            </a:xfrm>
          </p:grpSpPr>
          <p:grpSp>
            <p:nvGrpSpPr>
              <p:cNvPr id="54" name="组合 53"/>
              <p:cNvGrpSpPr/>
              <p:nvPr/>
            </p:nvGrpSpPr>
            <p:grpSpPr>
              <a:xfrm>
                <a:off x="349799" y="247818"/>
                <a:ext cx="4791980" cy="261575"/>
                <a:chOff x="349799" y="247818"/>
                <a:chExt cx="4791980" cy="261575"/>
              </a:xfrm>
            </p:grpSpPr>
            <p:cxnSp>
              <p:nvCxnSpPr>
                <p:cNvPr id="90" name="直接连接符 89"/>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91" name="直接连接符 90"/>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92" name="直接连接符 91"/>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93" name="直接连接符 92"/>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94" name="任意多边形: 形状 93"/>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latin typeface="+mn-ea"/>
                  </a:endParaRPr>
                </a:p>
              </p:txBody>
            </p:sp>
            <p:sp>
              <p:nvSpPr>
                <p:cNvPr id="95" name="任意多边形: 形状 94"/>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55" name="组合 54"/>
              <p:cNvGrpSpPr/>
              <p:nvPr/>
            </p:nvGrpSpPr>
            <p:grpSpPr>
              <a:xfrm>
                <a:off x="349799" y="711709"/>
                <a:ext cx="4815092" cy="261575"/>
                <a:chOff x="358852" y="925118"/>
                <a:chExt cx="4815092" cy="261575"/>
              </a:xfrm>
            </p:grpSpPr>
            <p:cxnSp>
              <p:nvCxnSpPr>
                <p:cNvPr id="62" name="直接连接符 61"/>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85" name="直接连接符 84"/>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86" name="直接连接符 85"/>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87" name="直接连接符 86"/>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88" name="任意多边形: 形状 87"/>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latin typeface="+mn-ea"/>
                  </a:endParaRPr>
                </a:p>
              </p:txBody>
            </p:sp>
            <p:sp>
              <p:nvSpPr>
                <p:cNvPr id="89" name="任意多边形: 形状 88"/>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56" name="组合 55"/>
              <p:cNvGrpSpPr/>
              <p:nvPr/>
            </p:nvGrpSpPr>
            <p:grpSpPr>
              <a:xfrm>
                <a:off x="5138963" y="489126"/>
                <a:ext cx="49306" cy="329693"/>
                <a:chOff x="5138963" y="489126"/>
                <a:chExt cx="49306" cy="329693"/>
              </a:xfrm>
            </p:grpSpPr>
            <p:sp>
              <p:nvSpPr>
                <p:cNvPr id="60" name="椭圆 59"/>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61" name="椭圆 60"/>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nvGrpSpPr>
              <p:cNvPr id="57" name="组合 56"/>
              <p:cNvGrpSpPr/>
              <p:nvPr/>
            </p:nvGrpSpPr>
            <p:grpSpPr>
              <a:xfrm>
                <a:off x="326687" y="399838"/>
                <a:ext cx="49306" cy="329693"/>
                <a:chOff x="5138963" y="489126"/>
                <a:chExt cx="49306" cy="329693"/>
              </a:xfrm>
            </p:grpSpPr>
            <p:sp>
              <p:nvSpPr>
                <p:cNvPr id="58" name="椭圆 57"/>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59" name="椭圆 58"/>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wipe(left)">
                                      <p:cBhvr>
                                        <p:cTn id="7" dur="500"/>
                                        <p:tgtEl>
                                          <p:spTgt spid="51"/>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6"/>
                                        </p:tgtEl>
                                        <p:attrNameLst>
                                          <p:attrName>style.visibility</p:attrName>
                                        </p:attrNameLst>
                                      </p:cBhvr>
                                      <p:to>
                                        <p:strVal val="visible"/>
                                      </p:to>
                                    </p:set>
                                    <p:animEffect transition="in" filter="wipe(left)">
                                      <p:cBhvr>
                                        <p:cTn id="11"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p:cNvSpPr txBox="1"/>
          <p:nvPr/>
        </p:nvSpPr>
        <p:spPr bwMode="white">
          <a:xfrm>
            <a:off x="2095500" y="27940"/>
            <a:ext cx="5729288" cy="725488"/>
          </a:xfrm>
          <a:prstGeom prst="rect">
            <a:avLst/>
          </a:prstGeom>
          <a:noFill/>
          <a:ln>
            <a:noFill/>
          </a:ln>
        </p:spPr>
        <p:txBody>
          <a:bodyPr anchor="ctr"/>
          <a:lstStyle>
            <a:lvl1pPr algn="ctr" rtl="0" eaLnBrk="0" fontAlgn="base" hangingPunct="0">
              <a:spcBef>
                <a:spcPct val="0"/>
              </a:spcBef>
              <a:spcAft>
                <a:spcPct val="0"/>
              </a:spcAft>
              <a:defRPr sz="3200" b="1">
                <a:solidFill>
                  <a:schemeClr val="bg1"/>
                </a:solidFill>
                <a:latin typeface="+mj-lt"/>
                <a:ea typeface="+mj-ea"/>
                <a:cs typeface="+mj-cs"/>
              </a:defRPr>
            </a:lvl1pPr>
            <a:lvl2pPr algn="ctr" rtl="0" eaLnBrk="0" fontAlgn="base" hangingPunct="0">
              <a:spcBef>
                <a:spcPct val="0"/>
              </a:spcBef>
              <a:spcAft>
                <a:spcPct val="0"/>
              </a:spcAft>
              <a:defRPr sz="3200" b="1">
                <a:solidFill>
                  <a:schemeClr val="bg1"/>
                </a:solidFill>
                <a:latin typeface="Verdana" panose="020B0604030504040204" pitchFamily="34" charset="0"/>
              </a:defRPr>
            </a:lvl2pPr>
            <a:lvl3pPr algn="ctr" rtl="0" eaLnBrk="0" fontAlgn="base" hangingPunct="0">
              <a:spcBef>
                <a:spcPct val="0"/>
              </a:spcBef>
              <a:spcAft>
                <a:spcPct val="0"/>
              </a:spcAft>
              <a:defRPr sz="3200" b="1">
                <a:solidFill>
                  <a:schemeClr val="bg1"/>
                </a:solidFill>
                <a:latin typeface="Verdana" panose="020B0604030504040204" pitchFamily="34" charset="0"/>
              </a:defRPr>
            </a:lvl3pPr>
            <a:lvl4pPr algn="ctr" rtl="0" eaLnBrk="0" fontAlgn="base" hangingPunct="0">
              <a:spcBef>
                <a:spcPct val="0"/>
              </a:spcBef>
              <a:spcAft>
                <a:spcPct val="0"/>
              </a:spcAft>
              <a:defRPr sz="3200" b="1">
                <a:solidFill>
                  <a:schemeClr val="bg1"/>
                </a:solidFill>
                <a:latin typeface="Verdana" panose="020B0604030504040204" pitchFamily="34" charset="0"/>
              </a:defRPr>
            </a:lvl4pPr>
            <a:lvl5pPr algn="ctr" rtl="0" eaLnBrk="0" fontAlgn="base" hangingPunct="0">
              <a:spcBef>
                <a:spcPct val="0"/>
              </a:spcBef>
              <a:spcAft>
                <a:spcPct val="0"/>
              </a:spcAft>
              <a:defRPr sz="3200" b="1">
                <a:solidFill>
                  <a:schemeClr val="bg1"/>
                </a:solidFill>
                <a:latin typeface="Verdana" panose="020B0604030504040204" pitchFamily="34" charset="0"/>
              </a:defRPr>
            </a:lvl5pPr>
            <a:lvl6pPr marL="457200" algn="ctr" rtl="0" eaLnBrk="1" fontAlgn="base" hangingPunct="1">
              <a:spcBef>
                <a:spcPct val="0"/>
              </a:spcBef>
              <a:spcAft>
                <a:spcPct val="0"/>
              </a:spcAft>
              <a:defRPr sz="3200" b="1">
                <a:solidFill>
                  <a:schemeClr val="bg1"/>
                </a:solidFill>
                <a:latin typeface="Verdana" panose="020B0604030504040204" pitchFamily="34" charset="0"/>
              </a:defRPr>
            </a:lvl6pPr>
            <a:lvl7pPr marL="914400" algn="ctr" rtl="0" eaLnBrk="1" fontAlgn="base" hangingPunct="1">
              <a:spcBef>
                <a:spcPct val="0"/>
              </a:spcBef>
              <a:spcAft>
                <a:spcPct val="0"/>
              </a:spcAft>
              <a:defRPr sz="3200" b="1">
                <a:solidFill>
                  <a:schemeClr val="bg1"/>
                </a:solidFill>
                <a:latin typeface="Verdana" panose="020B0604030504040204" pitchFamily="34" charset="0"/>
              </a:defRPr>
            </a:lvl7pPr>
            <a:lvl8pPr marL="1371600" algn="ctr" rtl="0" eaLnBrk="1" fontAlgn="base" hangingPunct="1">
              <a:spcBef>
                <a:spcPct val="0"/>
              </a:spcBef>
              <a:spcAft>
                <a:spcPct val="0"/>
              </a:spcAft>
              <a:defRPr sz="3200" b="1">
                <a:solidFill>
                  <a:schemeClr val="bg1"/>
                </a:solidFill>
                <a:latin typeface="Verdana" panose="020B0604030504040204" pitchFamily="34" charset="0"/>
              </a:defRPr>
            </a:lvl8pPr>
            <a:lvl9pPr marL="1828800" algn="ctr" rtl="0" eaLnBrk="1" fontAlgn="base" hangingPunct="1">
              <a:spcBef>
                <a:spcPct val="0"/>
              </a:spcBef>
              <a:spcAft>
                <a:spcPct val="0"/>
              </a:spcAft>
              <a:defRPr sz="3200" b="1">
                <a:solidFill>
                  <a:schemeClr val="bg1"/>
                </a:solidFill>
                <a:latin typeface="Verdana" panose="020B0604030504040204" pitchFamily="34" charset="0"/>
              </a:defRPr>
            </a:lvl9pPr>
          </a:lstStyle>
          <a:p>
            <a:pPr algn="l">
              <a:defRPr/>
            </a:pPr>
            <a:endParaRPr lang="zh-CN" altLang="en-US" kern="0" dirty="0">
              <a:ea typeface="宋体" panose="02010600030101010101" pitchFamily="2" charset="-122"/>
            </a:endParaRPr>
          </a:p>
        </p:txBody>
      </p:sp>
      <p:grpSp>
        <p:nvGrpSpPr>
          <p:cNvPr id="6" name="组合 5"/>
          <p:cNvGrpSpPr/>
          <p:nvPr/>
        </p:nvGrpSpPr>
        <p:grpSpPr>
          <a:xfrm>
            <a:off x="549002" y="555626"/>
            <a:ext cx="3039105" cy="876848"/>
            <a:chOff x="326687" y="247818"/>
            <a:chExt cx="5706918" cy="725466"/>
          </a:xfrm>
        </p:grpSpPr>
        <p:sp>
          <p:nvSpPr>
            <p:cNvPr id="8" name="文本框 7"/>
            <p:cNvSpPr txBox="1"/>
            <p:nvPr/>
          </p:nvSpPr>
          <p:spPr bwMode="auto">
            <a:xfrm>
              <a:off x="1814682" y="411812"/>
              <a:ext cx="4218923"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defRPr/>
              </a:pPr>
              <a:r>
                <a:rPr lang="zh-CN" altLang="en-US" sz="2400" kern="0" dirty="0">
                  <a:solidFill>
                    <a:srgbClr val="0070C0"/>
                  </a:solidFill>
                  <a:latin typeface="+mn-ea"/>
                </a:rPr>
                <a:t>模   板</a:t>
              </a:r>
              <a:endParaRPr lang="zh-CN" altLang="en-US" sz="2400" kern="0" dirty="0">
                <a:solidFill>
                  <a:srgbClr val="0070C0"/>
                </a:solidFill>
                <a:latin typeface="+mn-ea"/>
              </a:endParaRPr>
            </a:p>
          </p:txBody>
        </p:sp>
        <p:grpSp>
          <p:nvGrpSpPr>
            <p:cNvPr id="9" name="组合 8"/>
            <p:cNvGrpSpPr/>
            <p:nvPr/>
          </p:nvGrpSpPr>
          <p:grpSpPr>
            <a:xfrm>
              <a:off x="326687" y="247818"/>
              <a:ext cx="4861582" cy="725466"/>
              <a:chOff x="326687" y="247818"/>
              <a:chExt cx="4861582" cy="725466"/>
            </a:xfrm>
          </p:grpSpPr>
          <p:grpSp>
            <p:nvGrpSpPr>
              <p:cNvPr id="10" name="组合 9"/>
              <p:cNvGrpSpPr/>
              <p:nvPr/>
            </p:nvGrpSpPr>
            <p:grpSpPr>
              <a:xfrm>
                <a:off x="349799" y="247818"/>
                <a:ext cx="4791980" cy="261575"/>
                <a:chOff x="349799" y="247818"/>
                <a:chExt cx="4791980" cy="261575"/>
              </a:xfrm>
            </p:grpSpPr>
            <p:cxnSp>
              <p:nvCxnSpPr>
                <p:cNvPr id="25" name="直接连接符 24"/>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29" name="任意多边形: 形状 28"/>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latin typeface="+mn-ea"/>
                  </a:endParaRPr>
                </a:p>
              </p:txBody>
            </p:sp>
            <p:sp>
              <p:nvSpPr>
                <p:cNvPr id="30" name="任意多边形: 形状 29"/>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11" name="组合 10"/>
              <p:cNvGrpSpPr/>
              <p:nvPr/>
            </p:nvGrpSpPr>
            <p:grpSpPr>
              <a:xfrm>
                <a:off x="349799" y="711709"/>
                <a:ext cx="4815092" cy="261575"/>
                <a:chOff x="358852" y="925118"/>
                <a:chExt cx="4815092" cy="261575"/>
              </a:xfrm>
            </p:grpSpPr>
            <p:cxnSp>
              <p:nvCxnSpPr>
                <p:cNvPr id="18" name="直接连接符 17"/>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23" name="任意多边形: 形状 22"/>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latin typeface="+mn-ea"/>
                  </a:endParaRPr>
                </a:p>
              </p:txBody>
            </p:sp>
            <p:sp>
              <p:nvSpPr>
                <p:cNvPr id="24" name="任意多边形: 形状 23"/>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12" name="组合 11"/>
              <p:cNvGrpSpPr/>
              <p:nvPr/>
            </p:nvGrpSpPr>
            <p:grpSpPr>
              <a:xfrm>
                <a:off x="5138963" y="489126"/>
                <a:ext cx="49306" cy="329693"/>
                <a:chOff x="5138963" y="489126"/>
                <a:chExt cx="49306" cy="329693"/>
              </a:xfrm>
            </p:grpSpPr>
            <p:sp>
              <p:nvSpPr>
                <p:cNvPr id="16" name="椭圆 15"/>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17" name="椭圆 16"/>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nvGrpSpPr>
              <p:cNvPr id="13" name="组合 12"/>
              <p:cNvGrpSpPr/>
              <p:nvPr/>
            </p:nvGrpSpPr>
            <p:grpSpPr>
              <a:xfrm>
                <a:off x="326687" y="399838"/>
                <a:ext cx="49306" cy="329693"/>
                <a:chOff x="5138963" y="489126"/>
                <a:chExt cx="49306" cy="329693"/>
              </a:xfrm>
            </p:grpSpPr>
            <p:sp>
              <p:nvSpPr>
                <p:cNvPr id="14" name="椭圆 13"/>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15" name="椭圆 14"/>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grpSp>
      <p:grpSp>
        <p:nvGrpSpPr>
          <p:cNvPr id="36" name="组合 35"/>
          <p:cNvGrpSpPr/>
          <p:nvPr/>
        </p:nvGrpSpPr>
        <p:grpSpPr>
          <a:xfrm>
            <a:off x="850295" y="1572234"/>
            <a:ext cx="10332544" cy="3376528"/>
            <a:chOff x="3072309" y="2913847"/>
            <a:chExt cx="5729288" cy="2416867"/>
          </a:xfrm>
        </p:grpSpPr>
        <p:sp>
          <p:nvSpPr>
            <p:cNvPr id="2" name="矩形 1"/>
            <p:cNvSpPr/>
            <p:nvPr/>
          </p:nvSpPr>
          <p:spPr>
            <a:xfrm>
              <a:off x="3344624" y="3156831"/>
              <a:ext cx="5230967" cy="1969497"/>
            </a:xfrm>
            <a:prstGeom prst="rect">
              <a:avLst/>
            </a:prstGeom>
          </p:spPr>
          <p:txBody>
            <a:bodyPr wrap="square">
              <a:spAutoFit/>
            </a:bodyPr>
            <a:lstStyle/>
            <a:p>
              <a:pPr algn="just">
                <a:lnSpc>
                  <a:spcPct val="120000"/>
                </a:lnSpc>
              </a:pPr>
              <a:r>
                <a:rPr lang="zh-CN" altLang="en-US" sz="2400" dirty="0">
                  <a:latin typeface="Times New Roman" panose="02020603050405020304" pitchFamily="18" charset="0"/>
                  <a:cs typeface="Times New Roman" panose="02020603050405020304" pitchFamily="18" charset="0"/>
                </a:rPr>
                <a:t>模板就是参数化的函数或类。模板是将</a:t>
              </a:r>
              <a:r>
                <a:rPr lang="zh-CN" altLang="en-US" sz="2400" dirty="0">
                  <a:solidFill>
                    <a:srgbClr val="FF0000"/>
                  </a:solidFill>
                  <a:latin typeface="Times New Roman" panose="02020603050405020304" pitchFamily="18" charset="0"/>
                  <a:cs typeface="Times New Roman" panose="02020603050405020304" pitchFamily="18" charset="0"/>
                </a:rPr>
                <a:t>数据类型</a:t>
              </a:r>
              <a:r>
                <a:rPr lang="zh-CN" altLang="en-US" sz="2400" dirty="0">
                  <a:latin typeface="Times New Roman" panose="02020603050405020304" pitchFamily="18" charset="0"/>
                  <a:cs typeface="Times New Roman" panose="02020603050405020304" pitchFamily="18" charset="0"/>
                </a:rPr>
                <a:t>作为</a:t>
              </a:r>
              <a:r>
                <a:rPr lang="zh-CN" altLang="en-US" sz="2400" dirty="0">
                  <a:solidFill>
                    <a:srgbClr val="FF0000"/>
                  </a:solidFill>
                  <a:latin typeface="Times New Roman" panose="02020603050405020304" pitchFamily="18" charset="0"/>
                  <a:cs typeface="Times New Roman" panose="02020603050405020304" pitchFamily="18" charset="0"/>
                </a:rPr>
                <a:t>参数</a:t>
              </a:r>
              <a:r>
                <a:rPr lang="zh-CN" altLang="en-US" sz="2400" dirty="0">
                  <a:solidFill>
                    <a:schemeClr val="tx2"/>
                  </a:solidFill>
                  <a:latin typeface="Times New Roman" panose="02020603050405020304" pitchFamily="18" charset="0"/>
                  <a:cs typeface="Times New Roman" panose="02020603050405020304" pitchFamily="18" charset="0"/>
                </a:rPr>
                <a:t>，</a:t>
              </a:r>
              <a:r>
                <a:rPr lang="zh-CN" altLang="en-US" sz="2400" dirty="0">
                  <a:latin typeface="Times New Roman" panose="02020603050405020304" pitchFamily="18" charset="0"/>
                  <a:cs typeface="Times New Roman" panose="02020603050405020304" pitchFamily="18" charset="0"/>
                </a:rPr>
                <a:t>根据数据类型参数</a:t>
              </a:r>
              <a:r>
                <a:rPr lang="zh-CN" altLang="en-US" sz="2400" dirty="0">
                  <a:solidFill>
                    <a:srgbClr val="FF0000"/>
                  </a:solidFill>
                  <a:latin typeface="Times New Roman" panose="02020603050405020304" pitchFamily="18" charset="0"/>
                  <a:cs typeface="Times New Roman" panose="02020603050405020304" pitchFamily="18" charset="0"/>
                </a:rPr>
                <a:t>产生</a:t>
              </a:r>
              <a:r>
                <a:rPr lang="zh-CN" altLang="en-US" sz="2400" dirty="0">
                  <a:latin typeface="Times New Roman" panose="02020603050405020304" pitchFamily="18" charset="0"/>
                  <a:cs typeface="Times New Roman" panose="02020603050405020304" pitchFamily="18" charset="0"/>
                </a:rPr>
                <a:t>函数和类的机制。模板是建立通用的与数据类型无关的</a:t>
              </a:r>
              <a:r>
                <a:rPr lang="zh-CN" altLang="en-US" sz="2400" dirty="0">
                  <a:solidFill>
                    <a:srgbClr val="FF0000"/>
                  </a:solidFill>
                  <a:latin typeface="Times New Roman" panose="02020603050405020304" pitchFamily="18" charset="0"/>
                  <a:cs typeface="Times New Roman" panose="02020603050405020304" pitchFamily="18" charset="0"/>
                </a:rPr>
                <a:t>算法</a:t>
              </a:r>
              <a:r>
                <a:rPr lang="zh-CN" altLang="en-US" sz="2400" dirty="0">
                  <a:latin typeface="Times New Roman" panose="02020603050405020304" pitchFamily="18" charset="0"/>
                  <a:cs typeface="Times New Roman" panose="02020603050405020304" pitchFamily="18" charset="0"/>
                </a:rPr>
                <a:t>的重要手段，在定义模板时，数据类型作为参数出现，描述与数据类型无关的某一类</a:t>
              </a:r>
              <a:r>
                <a:rPr lang="zh-CN" altLang="en-US" sz="2400" dirty="0">
                  <a:solidFill>
                    <a:srgbClr val="FF0000"/>
                  </a:solidFill>
                  <a:latin typeface="Times New Roman" panose="02020603050405020304" pitchFamily="18" charset="0"/>
                  <a:cs typeface="Times New Roman" panose="02020603050405020304" pitchFamily="18" charset="0"/>
                </a:rPr>
                <a:t>通用</a:t>
              </a:r>
              <a:r>
                <a:rPr lang="zh-CN" altLang="en-US" sz="2400" dirty="0">
                  <a:latin typeface="Times New Roman" panose="02020603050405020304" pitchFamily="18" charset="0"/>
                  <a:cs typeface="Times New Roman" panose="02020603050405020304" pitchFamily="18" charset="0"/>
                </a:rPr>
                <a:t>的操作。在实际使用模板时，将其中的数据类型的参数具体化为某种类型，可实现基于某种特定数据类型的具体操作。模板分为</a:t>
              </a:r>
              <a:r>
                <a:rPr lang="zh-CN" altLang="en-US" sz="2400" dirty="0">
                  <a:solidFill>
                    <a:srgbClr val="FF0000"/>
                  </a:solidFill>
                  <a:latin typeface="Times New Roman" panose="02020603050405020304" pitchFamily="18" charset="0"/>
                  <a:cs typeface="Times New Roman" panose="02020603050405020304" pitchFamily="18" charset="0"/>
                </a:rPr>
                <a:t>函数模板</a:t>
              </a:r>
              <a:r>
                <a:rPr lang="zh-CN" altLang="en-US" sz="2400" dirty="0">
                  <a:latin typeface="Times New Roman" panose="02020603050405020304" pitchFamily="18" charset="0"/>
                  <a:cs typeface="Times New Roman" panose="02020603050405020304" pitchFamily="18" charset="0"/>
                </a:rPr>
                <a:t>和</a:t>
              </a:r>
              <a:r>
                <a:rPr lang="zh-CN" altLang="en-US" sz="2400" dirty="0">
                  <a:solidFill>
                    <a:srgbClr val="FF0000"/>
                  </a:solidFill>
                  <a:latin typeface="Times New Roman" panose="02020603050405020304" pitchFamily="18" charset="0"/>
                  <a:cs typeface="Times New Roman" panose="02020603050405020304" pitchFamily="18" charset="0"/>
                </a:rPr>
                <a:t>类模板</a:t>
              </a:r>
              <a:r>
                <a:rPr lang="zh-CN" altLang="en-US" sz="2400" dirty="0">
                  <a:solidFill>
                    <a:schemeClr val="tx2"/>
                  </a:solidFill>
                  <a:latin typeface="Times New Roman" panose="02020603050405020304" pitchFamily="18" charset="0"/>
                  <a:cs typeface="Times New Roman" panose="02020603050405020304" pitchFamily="18" charset="0"/>
                </a:rPr>
                <a:t>。</a:t>
              </a:r>
              <a:endParaRPr lang="zh-CN" altLang="en-US" sz="2400" dirty="0">
                <a:solidFill>
                  <a:schemeClr val="tx2"/>
                </a:solidFill>
                <a:latin typeface="Times New Roman" panose="02020603050405020304" pitchFamily="18" charset="0"/>
                <a:cs typeface="Times New Roman" panose="02020603050405020304" pitchFamily="18" charset="0"/>
              </a:endParaRPr>
            </a:p>
          </p:txBody>
        </p:sp>
        <p:grpSp>
          <p:nvGrpSpPr>
            <p:cNvPr id="64" name="组合 63"/>
            <p:cNvGrpSpPr/>
            <p:nvPr/>
          </p:nvGrpSpPr>
          <p:grpSpPr>
            <a:xfrm>
              <a:off x="3072309" y="2913847"/>
              <a:ext cx="5729288" cy="2416867"/>
              <a:chOff x="1584402" y="1903846"/>
              <a:chExt cx="9062674" cy="3823037"/>
            </a:xfrm>
          </p:grpSpPr>
          <p:grpSp>
            <p:nvGrpSpPr>
              <p:cNvPr id="65" name="组合 64"/>
              <p:cNvGrpSpPr/>
              <p:nvPr/>
            </p:nvGrpSpPr>
            <p:grpSpPr>
              <a:xfrm>
                <a:off x="1584402" y="3589771"/>
                <a:ext cx="9062674" cy="2137112"/>
                <a:chOff x="1584402" y="3589771"/>
                <a:chExt cx="9062674" cy="2137112"/>
              </a:xfrm>
            </p:grpSpPr>
            <p:sp>
              <p:nvSpPr>
                <p:cNvPr id="76" name="任意多边形: 形状 75"/>
                <p:cNvSpPr/>
                <p:nvPr/>
              </p:nvSpPr>
              <p:spPr>
                <a:xfrm>
                  <a:off x="1652007" y="3589771"/>
                  <a:ext cx="8888987" cy="2005807"/>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861985" h="2451015">
                      <a:moveTo>
                        <a:pt x="10861985" y="2084821"/>
                      </a:moveTo>
                      <a:lnTo>
                        <a:pt x="10522232" y="2430680"/>
                      </a:lnTo>
                      <a:lnTo>
                        <a:pt x="251521" y="2451015"/>
                      </a:lnTo>
                      <a:lnTo>
                        <a:pt x="4778" y="2131701"/>
                      </a:lnTo>
                      <a:cubicBezTo>
                        <a:pt x="-9673" y="1092163"/>
                        <a:pt x="13480" y="881310"/>
                        <a:pt x="11188" y="0"/>
                      </a:cubicBezTo>
                    </a:path>
                  </a:pathLst>
                </a:cu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梯形 76"/>
                <p:cNvSpPr/>
                <p:nvPr/>
              </p:nvSpPr>
              <p:spPr>
                <a:xfrm flipV="1">
                  <a:off x="2795159" y="5595578"/>
                  <a:ext cx="851792" cy="131305"/>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梯形 77"/>
                <p:cNvSpPr/>
                <p:nvPr/>
              </p:nvSpPr>
              <p:spPr>
                <a:xfrm rot="5400000" flipV="1">
                  <a:off x="1407134" y="4727547"/>
                  <a:ext cx="419147" cy="64612"/>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梯形 4"/>
                <p:cNvSpPr/>
                <p:nvPr/>
              </p:nvSpPr>
              <p:spPr>
                <a:xfrm rot="2558588" flipV="1">
                  <a:off x="1598723" y="5387987"/>
                  <a:ext cx="356740" cy="83406"/>
                </a:xfrm>
                <a:custGeom>
                  <a:avLst/>
                  <a:gdLst>
                    <a:gd name="connsiteX0" fmla="*/ 0 w 512180"/>
                    <a:gd name="connsiteY0" fmla="*/ 78953 h 78953"/>
                    <a:gd name="connsiteX1" fmla="*/ 65892 w 512180"/>
                    <a:gd name="connsiteY1" fmla="*/ 0 h 78953"/>
                    <a:gd name="connsiteX2" fmla="*/ 446288 w 512180"/>
                    <a:gd name="connsiteY2" fmla="*/ 0 h 78953"/>
                    <a:gd name="connsiteX3" fmla="*/ 512180 w 512180"/>
                    <a:gd name="connsiteY3" fmla="*/ 78953 h 78953"/>
                    <a:gd name="connsiteX4" fmla="*/ 0 w 512180"/>
                    <a:gd name="connsiteY4" fmla="*/ 78953 h 78953"/>
                    <a:gd name="connsiteX0-1" fmla="*/ 0 w 562727"/>
                    <a:gd name="connsiteY0-2" fmla="*/ 76132 h 78953"/>
                    <a:gd name="connsiteX1-3" fmla="*/ 116439 w 562727"/>
                    <a:gd name="connsiteY1-4" fmla="*/ 0 h 78953"/>
                    <a:gd name="connsiteX2-5" fmla="*/ 496835 w 562727"/>
                    <a:gd name="connsiteY2-6" fmla="*/ 0 h 78953"/>
                    <a:gd name="connsiteX3-7" fmla="*/ 562727 w 562727"/>
                    <a:gd name="connsiteY3-8" fmla="*/ 78953 h 78953"/>
                    <a:gd name="connsiteX4-9" fmla="*/ 0 w 562727"/>
                    <a:gd name="connsiteY4-10" fmla="*/ 76132 h 7895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62727" h="78953">
                      <a:moveTo>
                        <a:pt x="0" y="76132"/>
                      </a:moveTo>
                      <a:lnTo>
                        <a:pt x="116439" y="0"/>
                      </a:lnTo>
                      <a:lnTo>
                        <a:pt x="496835" y="0"/>
                      </a:lnTo>
                      <a:lnTo>
                        <a:pt x="562727" y="78953"/>
                      </a:lnTo>
                      <a:lnTo>
                        <a:pt x="0" y="76132"/>
                      </a:lnTo>
                      <a:close/>
                    </a:path>
                  </a:pathLst>
                </a:cu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椭圆 79"/>
                <p:cNvSpPr/>
                <p:nvPr/>
              </p:nvSpPr>
              <p:spPr>
                <a:xfrm>
                  <a:off x="10526994" y="5210782"/>
                  <a:ext cx="106082" cy="106082"/>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81" name="任意多边形: 形状 80"/>
                <p:cNvSpPr/>
                <p:nvPr/>
              </p:nvSpPr>
              <p:spPr>
                <a:xfrm>
                  <a:off x="10443054" y="48717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任意多边形: 形状 81"/>
                <p:cNvSpPr/>
                <p:nvPr/>
              </p:nvSpPr>
              <p:spPr>
                <a:xfrm>
                  <a:off x="10443054" y="46953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任意多边形: 形状 82"/>
                <p:cNvSpPr/>
                <p:nvPr/>
              </p:nvSpPr>
              <p:spPr>
                <a:xfrm>
                  <a:off x="10443054" y="4518989"/>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任意多边形: 形状 83"/>
                <p:cNvSpPr/>
                <p:nvPr/>
              </p:nvSpPr>
              <p:spPr>
                <a:xfrm>
                  <a:off x="10443054" y="4342590"/>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6" name="组合 65"/>
              <p:cNvGrpSpPr/>
              <p:nvPr/>
            </p:nvGrpSpPr>
            <p:grpSpPr>
              <a:xfrm flipH="1" flipV="1">
                <a:off x="1584402" y="1903846"/>
                <a:ext cx="9062674" cy="2137112"/>
                <a:chOff x="1584402" y="3589771"/>
                <a:chExt cx="9062674" cy="2137112"/>
              </a:xfrm>
            </p:grpSpPr>
            <p:sp>
              <p:nvSpPr>
                <p:cNvPr id="67" name="任意多边形: 形状 66"/>
                <p:cNvSpPr/>
                <p:nvPr/>
              </p:nvSpPr>
              <p:spPr>
                <a:xfrm>
                  <a:off x="1652007" y="3589771"/>
                  <a:ext cx="8888987" cy="2005807"/>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861985" h="2451015">
                      <a:moveTo>
                        <a:pt x="10861985" y="2084821"/>
                      </a:moveTo>
                      <a:lnTo>
                        <a:pt x="10522232" y="2430680"/>
                      </a:lnTo>
                      <a:lnTo>
                        <a:pt x="251521" y="2451015"/>
                      </a:lnTo>
                      <a:lnTo>
                        <a:pt x="4778" y="2131701"/>
                      </a:lnTo>
                      <a:cubicBezTo>
                        <a:pt x="-9673" y="1092163"/>
                        <a:pt x="13480" y="881310"/>
                        <a:pt x="11188" y="0"/>
                      </a:cubicBezTo>
                    </a:path>
                  </a:pathLst>
                </a:cu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梯形 67"/>
                <p:cNvSpPr/>
                <p:nvPr/>
              </p:nvSpPr>
              <p:spPr>
                <a:xfrm flipV="1">
                  <a:off x="2795159" y="5595578"/>
                  <a:ext cx="851792" cy="131305"/>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梯形 68"/>
                <p:cNvSpPr/>
                <p:nvPr/>
              </p:nvSpPr>
              <p:spPr>
                <a:xfrm rot="5400000" flipV="1">
                  <a:off x="1407134" y="4727547"/>
                  <a:ext cx="419147" cy="64612"/>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梯形 4"/>
                <p:cNvSpPr/>
                <p:nvPr/>
              </p:nvSpPr>
              <p:spPr>
                <a:xfrm rot="2762887" flipV="1">
                  <a:off x="1544456" y="5395003"/>
                  <a:ext cx="460512" cy="64612"/>
                </a:xfrm>
                <a:custGeom>
                  <a:avLst/>
                  <a:gdLst>
                    <a:gd name="connsiteX0" fmla="*/ 0 w 512180"/>
                    <a:gd name="connsiteY0" fmla="*/ 78953 h 78953"/>
                    <a:gd name="connsiteX1" fmla="*/ 65892 w 512180"/>
                    <a:gd name="connsiteY1" fmla="*/ 0 h 78953"/>
                    <a:gd name="connsiteX2" fmla="*/ 446288 w 512180"/>
                    <a:gd name="connsiteY2" fmla="*/ 0 h 78953"/>
                    <a:gd name="connsiteX3" fmla="*/ 512180 w 512180"/>
                    <a:gd name="connsiteY3" fmla="*/ 78953 h 78953"/>
                    <a:gd name="connsiteX4" fmla="*/ 0 w 512180"/>
                    <a:gd name="connsiteY4" fmla="*/ 78953 h 78953"/>
                    <a:gd name="connsiteX0-1" fmla="*/ 0 w 562727"/>
                    <a:gd name="connsiteY0-2" fmla="*/ 76132 h 78953"/>
                    <a:gd name="connsiteX1-3" fmla="*/ 116439 w 562727"/>
                    <a:gd name="connsiteY1-4" fmla="*/ 0 h 78953"/>
                    <a:gd name="connsiteX2-5" fmla="*/ 496835 w 562727"/>
                    <a:gd name="connsiteY2-6" fmla="*/ 0 h 78953"/>
                    <a:gd name="connsiteX3-7" fmla="*/ 562727 w 562727"/>
                    <a:gd name="connsiteY3-8" fmla="*/ 78953 h 78953"/>
                    <a:gd name="connsiteX4-9" fmla="*/ 0 w 562727"/>
                    <a:gd name="connsiteY4-10" fmla="*/ 76132 h 7895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62727" h="78953">
                      <a:moveTo>
                        <a:pt x="0" y="76132"/>
                      </a:moveTo>
                      <a:lnTo>
                        <a:pt x="116439" y="0"/>
                      </a:lnTo>
                      <a:lnTo>
                        <a:pt x="496835" y="0"/>
                      </a:lnTo>
                      <a:lnTo>
                        <a:pt x="562727" y="78953"/>
                      </a:lnTo>
                      <a:lnTo>
                        <a:pt x="0" y="76132"/>
                      </a:lnTo>
                      <a:close/>
                    </a:path>
                  </a:pathLst>
                </a:cu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p:cNvSpPr/>
                <p:nvPr/>
              </p:nvSpPr>
              <p:spPr>
                <a:xfrm>
                  <a:off x="10526994" y="5210782"/>
                  <a:ext cx="106082" cy="106082"/>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72" name="任意多边形: 形状 71"/>
                <p:cNvSpPr/>
                <p:nvPr/>
              </p:nvSpPr>
              <p:spPr>
                <a:xfrm>
                  <a:off x="10443054" y="48717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任意多边形: 形状 72"/>
                <p:cNvSpPr/>
                <p:nvPr/>
              </p:nvSpPr>
              <p:spPr>
                <a:xfrm>
                  <a:off x="10443054" y="46953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任意多边形: 形状 73"/>
                <p:cNvSpPr/>
                <p:nvPr/>
              </p:nvSpPr>
              <p:spPr>
                <a:xfrm>
                  <a:off x="10443054" y="4518989"/>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任意多边形: 形状 74"/>
                <p:cNvSpPr/>
                <p:nvPr/>
              </p:nvSpPr>
              <p:spPr>
                <a:xfrm>
                  <a:off x="10443054" y="4342590"/>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sp>
        <p:nvSpPr>
          <p:cNvPr id="50" name="Rectangle 3"/>
          <p:cNvSpPr txBox="1">
            <a:spLocks noChangeArrowheads="1"/>
          </p:cNvSpPr>
          <p:nvPr/>
        </p:nvSpPr>
        <p:spPr>
          <a:xfrm>
            <a:off x="1124324" y="5132549"/>
            <a:ext cx="10178388" cy="120729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600"/>
              </a:spcBef>
              <a:buClr>
                <a:srgbClr val="7030A0"/>
              </a:buClr>
              <a:buNone/>
            </a:pPr>
            <a:r>
              <a:rPr lang="zh-CN" altLang="en-US" sz="2400" dirty="0">
                <a:solidFill>
                  <a:srgbClr val="FF0000"/>
                </a:solidFill>
                <a:latin typeface="Times New Roman" panose="02020603050405020304" pitchFamily="18" charset="0"/>
                <a:cs typeface="Times New Roman" panose="02020603050405020304" pitchFamily="18" charset="0"/>
              </a:rPr>
              <a:t>泛化编程</a:t>
            </a:r>
            <a:r>
              <a:rPr lang="zh-CN" altLang="en-US" sz="2400" dirty="0">
                <a:latin typeface="Times New Roman" panose="02020603050405020304" pitchFamily="18" charset="0"/>
                <a:cs typeface="Times New Roman" panose="02020603050405020304" pitchFamily="18" charset="0"/>
              </a:rPr>
              <a:t>是对抽象的算法的编程，泛化是指可以广泛的适用于不同的数据类型。模板是泛化编程的主要方法之一。模板的特点在于它的参数不仅是我们传统函数中所说的数值形式的参数，还可以是一种</a:t>
            </a:r>
            <a:r>
              <a:rPr lang="zh-CN" altLang="en-US" sz="2400" dirty="0">
                <a:solidFill>
                  <a:srgbClr val="FF0000"/>
                </a:solidFill>
                <a:latin typeface="Times New Roman" panose="02020603050405020304" pitchFamily="18" charset="0"/>
                <a:cs typeface="Times New Roman" panose="02020603050405020304" pitchFamily="18" charset="0"/>
              </a:rPr>
              <a:t>类型</a:t>
            </a:r>
            <a:r>
              <a:rPr lang="zh-CN" altLang="en-US" sz="2400" dirty="0">
                <a:solidFill>
                  <a:schemeClr val="tx2"/>
                </a:solidFill>
                <a:latin typeface="Times New Roman" panose="02020603050405020304" pitchFamily="18" charset="0"/>
                <a:cs typeface="Times New Roman" panose="02020603050405020304" pitchFamily="18" charset="0"/>
              </a:rPr>
              <a:t>。</a:t>
            </a:r>
            <a:endParaRPr lang="zh-CN" altLang="en-US" sz="2400" dirty="0">
              <a:solidFill>
                <a:schemeClr val="tx2"/>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6"/>
                                        </p:tgtEl>
                                        <p:attrNameLst>
                                          <p:attrName>style.visibility</p:attrName>
                                        </p:attrNameLst>
                                      </p:cBhvr>
                                      <p:to>
                                        <p:strVal val="visible"/>
                                      </p:to>
                                    </p:set>
                                    <p:animEffect transition="in" filter="wipe(left)">
                                      <p:cBhvr>
                                        <p:cTn id="11" dur="500"/>
                                        <p:tgtEl>
                                          <p:spTgt spid="36"/>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50"/>
                                        </p:tgtEl>
                                        <p:attrNameLst>
                                          <p:attrName>style.visibility</p:attrName>
                                        </p:attrNameLst>
                                      </p:cBhvr>
                                      <p:to>
                                        <p:strVal val="visible"/>
                                      </p:to>
                                    </p:set>
                                    <p:animEffect transition="in" filter="wipe(left)">
                                      <p:cBhvr>
                                        <p:cTn id="15"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549002" y="555626"/>
            <a:ext cx="3751394" cy="876848"/>
            <a:chOff x="326687" y="247818"/>
            <a:chExt cx="4861582" cy="725466"/>
          </a:xfrm>
        </p:grpSpPr>
        <p:sp>
          <p:nvSpPr>
            <p:cNvPr id="8" name="文本框 7"/>
            <p:cNvSpPr txBox="1"/>
            <p:nvPr/>
          </p:nvSpPr>
          <p:spPr bwMode="auto">
            <a:xfrm>
              <a:off x="399106" y="412399"/>
              <a:ext cx="4738951"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914400" fontAlgn="auto">
                <a:spcBef>
                  <a:spcPts val="0"/>
                </a:spcBef>
                <a:spcAft>
                  <a:spcPts val="0"/>
                </a:spcAft>
                <a:defRPr/>
              </a:pPr>
              <a:r>
                <a:rPr lang="zh-CN" altLang="en-US" sz="2400" kern="0" dirty="0">
                  <a:solidFill>
                    <a:srgbClr val="0070C0"/>
                  </a:solidFill>
                  <a:latin typeface="+mn-ea"/>
                </a:rPr>
                <a:t>函数模板</a:t>
              </a:r>
              <a:endParaRPr lang="zh-CN" altLang="en-US" sz="2400" kern="0" dirty="0">
                <a:solidFill>
                  <a:srgbClr val="0070C0"/>
                </a:solidFill>
                <a:latin typeface="+mn-ea"/>
              </a:endParaRPr>
            </a:p>
          </p:txBody>
        </p:sp>
        <p:grpSp>
          <p:nvGrpSpPr>
            <p:cNvPr id="9" name="组合 8"/>
            <p:cNvGrpSpPr/>
            <p:nvPr/>
          </p:nvGrpSpPr>
          <p:grpSpPr>
            <a:xfrm>
              <a:off x="326687" y="247818"/>
              <a:ext cx="4861582" cy="725466"/>
              <a:chOff x="326687" y="247818"/>
              <a:chExt cx="4861582" cy="725466"/>
            </a:xfrm>
          </p:grpSpPr>
          <p:grpSp>
            <p:nvGrpSpPr>
              <p:cNvPr id="10" name="组合 9"/>
              <p:cNvGrpSpPr/>
              <p:nvPr/>
            </p:nvGrpSpPr>
            <p:grpSpPr>
              <a:xfrm>
                <a:off x="349799" y="247818"/>
                <a:ext cx="4791980" cy="261575"/>
                <a:chOff x="349799" y="247818"/>
                <a:chExt cx="4791980" cy="261575"/>
              </a:xfrm>
            </p:grpSpPr>
            <p:cxnSp>
              <p:nvCxnSpPr>
                <p:cNvPr id="25" name="直接连接符 24"/>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29" name="任意多边形: 形状 28"/>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latin typeface="+mn-ea"/>
                  </a:endParaRPr>
                </a:p>
              </p:txBody>
            </p:sp>
            <p:sp>
              <p:nvSpPr>
                <p:cNvPr id="30" name="任意多边形: 形状 29"/>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11" name="组合 10"/>
              <p:cNvGrpSpPr/>
              <p:nvPr/>
            </p:nvGrpSpPr>
            <p:grpSpPr>
              <a:xfrm>
                <a:off x="349799" y="711709"/>
                <a:ext cx="4815092" cy="261575"/>
                <a:chOff x="358852" y="925118"/>
                <a:chExt cx="4815092" cy="261575"/>
              </a:xfrm>
            </p:grpSpPr>
            <p:cxnSp>
              <p:nvCxnSpPr>
                <p:cNvPr id="18" name="直接连接符 17"/>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23" name="任意多边形: 形状 22"/>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latin typeface="+mn-ea"/>
                  </a:endParaRPr>
                </a:p>
              </p:txBody>
            </p:sp>
            <p:sp>
              <p:nvSpPr>
                <p:cNvPr id="24" name="任意多边形: 形状 23"/>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12" name="组合 11"/>
              <p:cNvGrpSpPr/>
              <p:nvPr/>
            </p:nvGrpSpPr>
            <p:grpSpPr>
              <a:xfrm>
                <a:off x="5138963" y="489126"/>
                <a:ext cx="49306" cy="329693"/>
                <a:chOff x="5138963" y="489126"/>
                <a:chExt cx="49306" cy="329693"/>
              </a:xfrm>
            </p:grpSpPr>
            <p:sp>
              <p:nvSpPr>
                <p:cNvPr id="16" name="椭圆 15"/>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17" name="椭圆 16"/>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nvGrpSpPr>
              <p:cNvPr id="13" name="组合 12"/>
              <p:cNvGrpSpPr/>
              <p:nvPr/>
            </p:nvGrpSpPr>
            <p:grpSpPr>
              <a:xfrm>
                <a:off x="326687" y="399838"/>
                <a:ext cx="49306" cy="329693"/>
                <a:chOff x="5138963" y="489126"/>
                <a:chExt cx="49306" cy="329693"/>
              </a:xfrm>
            </p:grpSpPr>
            <p:sp>
              <p:nvSpPr>
                <p:cNvPr id="14" name="椭圆 13"/>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15" name="椭圆 14"/>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grpSp>
      <p:grpSp>
        <p:nvGrpSpPr>
          <p:cNvPr id="4" name="组合 3"/>
          <p:cNvGrpSpPr/>
          <p:nvPr/>
        </p:nvGrpSpPr>
        <p:grpSpPr>
          <a:xfrm>
            <a:off x="887030" y="2833999"/>
            <a:ext cx="1942634" cy="1897530"/>
            <a:chOff x="887030" y="2833999"/>
            <a:chExt cx="1942634" cy="1897530"/>
          </a:xfrm>
        </p:grpSpPr>
        <p:grpSp>
          <p:nvGrpSpPr>
            <p:cNvPr id="37" name="组合 36"/>
            <p:cNvGrpSpPr>
              <a:grpSpLocks noChangeAspect="1"/>
            </p:cNvGrpSpPr>
            <p:nvPr/>
          </p:nvGrpSpPr>
          <p:grpSpPr bwMode="auto">
            <a:xfrm>
              <a:off x="927538" y="2833999"/>
              <a:ext cx="1902126" cy="1897530"/>
              <a:chOff x="3471" y="1280"/>
              <a:chExt cx="829" cy="827"/>
            </a:xfrm>
            <a:solidFill>
              <a:srgbClr val="0070C0"/>
            </a:solidFill>
          </p:grpSpPr>
          <p:sp>
            <p:nvSpPr>
              <p:cNvPr id="38" name="任意多边形: 形状 17"/>
              <p:cNvSpPr/>
              <p:nvPr/>
            </p:nvSpPr>
            <p:spPr bwMode="auto">
              <a:xfrm>
                <a:off x="3813" y="2055"/>
                <a:ext cx="21" cy="47"/>
              </a:xfrm>
              <a:custGeom>
                <a:avLst/>
                <a:gdLst>
                  <a:gd name="T0" fmla="*/ 3 w 9"/>
                  <a:gd name="T1" fmla="*/ 0 h 20"/>
                  <a:gd name="T2" fmla="*/ 0 w 9"/>
                  <a:gd name="T3" fmla="*/ 20 h 20"/>
                  <a:gd name="T4" fmla="*/ 6 w 9"/>
                  <a:gd name="T5" fmla="*/ 20 h 20"/>
                  <a:gd name="T6" fmla="*/ 9 w 9"/>
                  <a:gd name="T7" fmla="*/ 1 h 20"/>
                  <a:gd name="T8" fmla="*/ 3 w 9"/>
                  <a:gd name="T9" fmla="*/ 0 h 20"/>
                </a:gdLst>
                <a:ahLst/>
                <a:cxnLst>
                  <a:cxn ang="0">
                    <a:pos x="T0" y="T1"/>
                  </a:cxn>
                  <a:cxn ang="0">
                    <a:pos x="T2" y="T3"/>
                  </a:cxn>
                  <a:cxn ang="0">
                    <a:pos x="T4" y="T5"/>
                  </a:cxn>
                  <a:cxn ang="0">
                    <a:pos x="T6" y="T7"/>
                  </a:cxn>
                  <a:cxn ang="0">
                    <a:pos x="T8" y="T9"/>
                  </a:cxn>
                </a:cxnLst>
                <a:rect l="0" t="0" r="r" b="b"/>
                <a:pathLst>
                  <a:path w="9" h="20">
                    <a:moveTo>
                      <a:pt x="3" y="0"/>
                    </a:moveTo>
                    <a:cubicBezTo>
                      <a:pt x="0" y="20"/>
                      <a:pt x="0" y="20"/>
                      <a:pt x="0" y="20"/>
                    </a:cubicBezTo>
                    <a:cubicBezTo>
                      <a:pt x="2" y="20"/>
                      <a:pt x="4" y="20"/>
                      <a:pt x="6" y="20"/>
                    </a:cubicBezTo>
                    <a:cubicBezTo>
                      <a:pt x="9" y="1"/>
                      <a:pt x="9" y="1"/>
                      <a:pt x="9" y="1"/>
                    </a:cubicBezTo>
                    <a:cubicBezTo>
                      <a:pt x="7" y="0"/>
                      <a:pt x="5" y="0"/>
                      <a:pt x="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9" name="任意多边形: 形状 18"/>
              <p:cNvSpPr/>
              <p:nvPr/>
            </p:nvSpPr>
            <p:spPr bwMode="auto">
              <a:xfrm>
                <a:off x="3936" y="1285"/>
                <a:ext cx="21" cy="47"/>
              </a:xfrm>
              <a:custGeom>
                <a:avLst/>
                <a:gdLst>
                  <a:gd name="T0" fmla="*/ 5 w 9"/>
                  <a:gd name="T1" fmla="*/ 20 h 20"/>
                  <a:gd name="T2" fmla="*/ 9 w 9"/>
                  <a:gd name="T3" fmla="*/ 1 h 20"/>
                  <a:gd name="T4" fmla="*/ 3 w 9"/>
                  <a:gd name="T5" fmla="*/ 0 h 20"/>
                  <a:gd name="T6" fmla="*/ 0 w 9"/>
                  <a:gd name="T7" fmla="*/ 19 h 20"/>
                  <a:gd name="T8" fmla="*/ 5 w 9"/>
                  <a:gd name="T9" fmla="*/ 20 h 20"/>
                </a:gdLst>
                <a:ahLst/>
                <a:cxnLst>
                  <a:cxn ang="0">
                    <a:pos x="T0" y="T1"/>
                  </a:cxn>
                  <a:cxn ang="0">
                    <a:pos x="T2" y="T3"/>
                  </a:cxn>
                  <a:cxn ang="0">
                    <a:pos x="T4" y="T5"/>
                  </a:cxn>
                  <a:cxn ang="0">
                    <a:pos x="T6" y="T7"/>
                  </a:cxn>
                  <a:cxn ang="0">
                    <a:pos x="T8" y="T9"/>
                  </a:cxn>
                </a:cxnLst>
                <a:rect l="0" t="0" r="r" b="b"/>
                <a:pathLst>
                  <a:path w="9" h="20">
                    <a:moveTo>
                      <a:pt x="5" y="20"/>
                    </a:moveTo>
                    <a:cubicBezTo>
                      <a:pt x="9" y="1"/>
                      <a:pt x="9" y="1"/>
                      <a:pt x="9" y="1"/>
                    </a:cubicBezTo>
                    <a:cubicBezTo>
                      <a:pt x="7" y="0"/>
                      <a:pt x="5" y="0"/>
                      <a:pt x="3" y="0"/>
                    </a:cubicBezTo>
                    <a:cubicBezTo>
                      <a:pt x="0" y="19"/>
                      <a:pt x="0" y="19"/>
                      <a:pt x="0" y="19"/>
                    </a:cubicBezTo>
                    <a:cubicBezTo>
                      <a:pt x="2" y="20"/>
                      <a:pt x="4" y="20"/>
                      <a:pt x="5"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0" name="任意多边形: 形状 19"/>
              <p:cNvSpPr/>
              <p:nvPr/>
            </p:nvSpPr>
            <p:spPr bwMode="auto">
              <a:xfrm>
                <a:off x="3752" y="2040"/>
                <a:ext cx="26" cy="50"/>
              </a:xfrm>
              <a:custGeom>
                <a:avLst/>
                <a:gdLst>
                  <a:gd name="T0" fmla="*/ 6 w 11"/>
                  <a:gd name="T1" fmla="*/ 0 h 21"/>
                  <a:gd name="T2" fmla="*/ 0 w 11"/>
                  <a:gd name="T3" fmla="*/ 19 h 21"/>
                  <a:gd name="T4" fmla="*/ 5 w 11"/>
                  <a:gd name="T5" fmla="*/ 21 h 21"/>
                  <a:gd name="T6" fmla="*/ 11 w 11"/>
                  <a:gd name="T7" fmla="*/ 1 h 21"/>
                  <a:gd name="T8" fmla="*/ 6 w 11"/>
                  <a:gd name="T9" fmla="*/ 0 h 21"/>
                </a:gdLst>
                <a:ahLst/>
                <a:cxnLst>
                  <a:cxn ang="0">
                    <a:pos x="T0" y="T1"/>
                  </a:cxn>
                  <a:cxn ang="0">
                    <a:pos x="T2" y="T3"/>
                  </a:cxn>
                  <a:cxn ang="0">
                    <a:pos x="T4" y="T5"/>
                  </a:cxn>
                  <a:cxn ang="0">
                    <a:pos x="T6" y="T7"/>
                  </a:cxn>
                  <a:cxn ang="0">
                    <a:pos x="T8" y="T9"/>
                  </a:cxn>
                </a:cxnLst>
                <a:rect l="0" t="0" r="r" b="b"/>
                <a:pathLst>
                  <a:path w="11" h="21">
                    <a:moveTo>
                      <a:pt x="6" y="0"/>
                    </a:moveTo>
                    <a:cubicBezTo>
                      <a:pt x="0" y="19"/>
                      <a:pt x="0" y="19"/>
                      <a:pt x="0" y="19"/>
                    </a:cubicBezTo>
                    <a:cubicBezTo>
                      <a:pt x="1" y="19"/>
                      <a:pt x="3" y="20"/>
                      <a:pt x="5" y="21"/>
                    </a:cubicBezTo>
                    <a:cubicBezTo>
                      <a:pt x="11" y="1"/>
                      <a:pt x="11" y="1"/>
                      <a:pt x="11" y="1"/>
                    </a:cubicBezTo>
                    <a:cubicBezTo>
                      <a:pt x="9" y="1"/>
                      <a:pt x="8" y="0"/>
                      <a:pt x="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1" name="任意多边形: 形状 20"/>
              <p:cNvSpPr/>
              <p:nvPr/>
            </p:nvSpPr>
            <p:spPr bwMode="auto">
              <a:xfrm>
                <a:off x="3993" y="1299"/>
                <a:ext cx="26" cy="47"/>
              </a:xfrm>
              <a:custGeom>
                <a:avLst/>
                <a:gdLst>
                  <a:gd name="T0" fmla="*/ 5 w 11"/>
                  <a:gd name="T1" fmla="*/ 20 h 20"/>
                  <a:gd name="T2" fmla="*/ 11 w 11"/>
                  <a:gd name="T3" fmla="*/ 1 h 20"/>
                  <a:gd name="T4" fmla="*/ 6 w 11"/>
                  <a:gd name="T5" fmla="*/ 0 h 20"/>
                  <a:gd name="T6" fmla="*/ 0 w 11"/>
                  <a:gd name="T7" fmla="*/ 19 h 20"/>
                  <a:gd name="T8" fmla="*/ 5 w 11"/>
                  <a:gd name="T9" fmla="*/ 20 h 20"/>
                </a:gdLst>
                <a:ahLst/>
                <a:cxnLst>
                  <a:cxn ang="0">
                    <a:pos x="T0" y="T1"/>
                  </a:cxn>
                  <a:cxn ang="0">
                    <a:pos x="T2" y="T3"/>
                  </a:cxn>
                  <a:cxn ang="0">
                    <a:pos x="T4" y="T5"/>
                  </a:cxn>
                  <a:cxn ang="0">
                    <a:pos x="T6" y="T7"/>
                  </a:cxn>
                  <a:cxn ang="0">
                    <a:pos x="T8" y="T9"/>
                  </a:cxn>
                </a:cxnLst>
                <a:rect l="0" t="0" r="r" b="b"/>
                <a:pathLst>
                  <a:path w="11" h="20">
                    <a:moveTo>
                      <a:pt x="5" y="20"/>
                    </a:moveTo>
                    <a:cubicBezTo>
                      <a:pt x="11" y="1"/>
                      <a:pt x="11" y="1"/>
                      <a:pt x="11" y="1"/>
                    </a:cubicBezTo>
                    <a:cubicBezTo>
                      <a:pt x="9" y="1"/>
                      <a:pt x="8" y="0"/>
                      <a:pt x="6" y="0"/>
                    </a:cubicBezTo>
                    <a:cubicBezTo>
                      <a:pt x="0" y="19"/>
                      <a:pt x="0" y="19"/>
                      <a:pt x="0" y="19"/>
                    </a:cubicBezTo>
                    <a:cubicBezTo>
                      <a:pt x="2" y="19"/>
                      <a:pt x="3" y="20"/>
                      <a:pt x="5"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2" name="任意多边形: 形状 21"/>
              <p:cNvSpPr/>
              <p:nvPr/>
            </p:nvSpPr>
            <p:spPr bwMode="auto">
              <a:xfrm>
                <a:off x="4045" y="1323"/>
                <a:ext cx="33" cy="47"/>
              </a:xfrm>
              <a:custGeom>
                <a:avLst/>
                <a:gdLst>
                  <a:gd name="T0" fmla="*/ 5 w 14"/>
                  <a:gd name="T1" fmla="*/ 20 h 20"/>
                  <a:gd name="T2" fmla="*/ 14 w 14"/>
                  <a:gd name="T3" fmla="*/ 2 h 20"/>
                  <a:gd name="T4" fmla="*/ 10 w 14"/>
                  <a:gd name="T5" fmla="*/ 0 h 20"/>
                  <a:gd name="T6" fmla="*/ 0 w 14"/>
                  <a:gd name="T7" fmla="*/ 18 h 20"/>
                  <a:gd name="T8" fmla="*/ 5 w 14"/>
                  <a:gd name="T9" fmla="*/ 20 h 20"/>
                </a:gdLst>
                <a:ahLst/>
                <a:cxnLst>
                  <a:cxn ang="0">
                    <a:pos x="T0" y="T1"/>
                  </a:cxn>
                  <a:cxn ang="0">
                    <a:pos x="T2" y="T3"/>
                  </a:cxn>
                  <a:cxn ang="0">
                    <a:pos x="T4" y="T5"/>
                  </a:cxn>
                  <a:cxn ang="0">
                    <a:pos x="T6" y="T7"/>
                  </a:cxn>
                  <a:cxn ang="0">
                    <a:pos x="T8" y="T9"/>
                  </a:cxn>
                </a:cxnLst>
                <a:rect l="0" t="0" r="r" b="b"/>
                <a:pathLst>
                  <a:path w="14" h="20">
                    <a:moveTo>
                      <a:pt x="5" y="20"/>
                    </a:moveTo>
                    <a:cubicBezTo>
                      <a:pt x="14" y="2"/>
                      <a:pt x="14" y="2"/>
                      <a:pt x="14" y="2"/>
                    </a:cubicBezTo>
                    <a:cubicBezTo>
                      <a:pt x="13" y="1"/>
                      <a:pt x="11" y="1"/>
                      <a:pt x="10" y="0"/>
                    </a:cubicBezTo>
                    <a:cubicBezTo>
                      <a:pt x="0" y="18"/>
                      <a:pt x="0" y="18"/>
                      <a:pt x="0" y="18"/>
                    </a:cubicBezTo>
                    <a:cubicBezTo>
                      <a:pt x="2" y="18"/>
                      <a:pt x="4" y="19"/>
                      <a:pt x="5"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3" name="任意多边形: 形状 22"/>
              <p:cNvSpPr/>
              <p:nvPr/>
            </p:nvSpPr>
            <p:spPr bwMode="auto">
              <a:xfrm>
                <a:off x="3690" y="2017"/>
                <a:ext cx="36" cy="47"/>
              </a:xfrm>
              <a:custGeom>
                <a:avLst/>
                <a:gdLst>
                  <a:gd name="T0" fmla="*/ 10 w 15"/>
                  <a:gd name="T1" fmla="*/ 0 h 20"/>
                  <a:gd name="T2" fmla="*/ 0 w 15"/>
                  <a:gd name="T3" fmla="*/ 18 h 20"/>
                  <a:gd name="T4" fmla="*/ 5 w 15"/>
                  <a:gd name="T5" fmla="*/ 20 h 20"/>
                  <a:gd name="T6" fmla="*/ 15 w 15"/>
                  <a:gd name="T7" fmla="*/ 2 h 20"/>
                  <a:gd name="T8" fmla="*/ 10 w 15"/>
                  <a:gd name="T9" fmla="*/ 0 h 20"/>
                </a:gdLst>
                <a:ahLst/>
                <a:cxnLst>
                  <a:cxn ang="0">
                    <a:pos x="T0" y="T1"/>
                  </a:cxn>
                  <a:cxn ang="0">
                    <a:pos x="T2" y="T3"/>
                  </a:cxn>
                  <a:cxn ang="0">
                    <a:pos x="T4" y="T5"/>
                  </a:cxn>
                  <a:cxn ang="0">
                    <a:pos x="T6" y="T7"/>
                  </a:cxn>
                  <a:cxn ang="0">
                    <a:pos x="T8" y="T9"/>
                  </a:cxn>
                </a:cxnLst>
                <a:rect l="0" t="0" r="r" b="b"/>
                <a:pathLst>
                  <a:path w="15" h="20">
                    <a:moveTo>
                      <a:pt x="10" y="0"/>
                    </a:moveTo>
                    <a:cubicBezTo>
                      <a:pt x="0" y="18"/>
                      <a:pt x="0" y="18"/>
                      <a:pt x="0" y="18"/>
                    </a:cubicBezTo>
                    <a:cubicBezTo>
                      <a:pt x="2" y="19"/>
                      <a:pt x="4" y="20"/>
                      <a:pt x="5" y="20"/>
                    </a:cubicBezTo>
                    <a:cubicBezTo>
                      <a:pt x="15" y="2"/>
                      <a:pt x="15" y="2"/>
                      <a:pt x="15" y="2"/>
                    </a:cubicBezTo>
                    <a:cubicBezTo>
                      <a:pt x="13" y="2"/>
                      <a:pt x="11" y="1"/>
                      <a:pt x="1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4" name="任意多边形: 形状 23"/>
              <p:cNvSpPr/>
              <p:nvPr/>
            </p:nvSpPr>
            <p:spPr bwMode="auto">
              <a:xfrm>
                <a:off x="3636" y="1986"/>
                <a:ext cx="40" cy="45"/>
              </a:xfrm>
              <a:custGeom>
                <a:avLst/>
                <a:gdLst>
                  <a:gd name="T0" fmla="*/ 12 w 17"/>
                  <a:gd name="T1" fmla="*/ 0 h 19"/>
                  <a:gd name="T2" fmla="*/ 0 w 17"/>
                  <a:gd name="T3" fmla="*/ 16 h 19"/>
                  <a:gd name="T4" fmla="*/ 5 w 17"/>
                  <a:gd name="T5" fmla="*/ 19 h 19"/>
                  <a:gd name="T6" fmla="*/ 17 w 17"/>
                  <a:gd name="T7" fmla="*/ 3 h 19"/>
                  <a:gd name="T8" fmla="*/ 12 w 17"/>
                  <a:gd name="T9" fmla="*/ 0 h 19"/>
                </a:gdLst>
                <a:ahLst/>
                <a:cxnLst>
                  <a:cxn ang="0">
                    <a:pos x="T0" y="T1"/>
                  </a:cxn>
                  <a:cxn ang="0">
                    <a:pos x="T2" y="T3"/>
                  </a:cxn>
                  <a:cxn ang="0">
                    <a:pos x="T4" y="T5"/>
                  </a:cxn>
                  <a:cxn ang="0">
                    <a:pos x="T6" y="T7"/>
                  </a:cxn>
                  <a:cxn ang="0">
                    <a:pos x="T8" y="T9"/>
                  </a:cxn>
                </a:cxnLst>
                <a:rect l="0" t="0" r="r" b="b"/>
                <a:pathLst>
                  <a:path w="17" h="19">
                    <a:moveTo>
                      <a:pt x="12" y="0"/>
                    </a:moveTo>
                    <a:cubicBezTo>
                      <a:pt x="0" y="16"/>
                      <a:pt x="0" y="16"/>
                      <a:pt x="0" y="16"/>
                    </a:cubicBezTo>
                    <a:cubicBezTo>
                      <a:pt x="2" y="17"/>
                      <a:pt x="3" y="18"/>
                      <a:pt x="5" y="19"/>
                    </a:cubicBezTo>
                    <a:cubicBezTo>
                      <a:pt x="17" y="3"/>
                      <a:pt x="17" y="3"/>
                      <a:pt x="17" y="3"/>
                    </a:cubicBezTo>
                    <a:cubicBezTo>
                      <a:pt x="15" y="2"/>
                      <a:pt x="14" y="1"/>
                      <a:pt x="1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5" name="任意多边形: 形状 24"/>
              <p:cNvSpPr/>
              <p:nvPr/>
            </p:nvSpPr>
            <p:spPr bwMode="auto">
              <a:xfrm>
                <a:off x="4094" y="1356"/>
                <a:ext cx="40" cy="45"/>
              </a:xfrm>
              <a:custGeom>
                <a:avLst/>
                <a:gdLst>
                  <a:gd name="T0" fmla="*/ 5 w 17"/>
                  <a:gd name="T1" fmla="*/ 19 h 19"/>
                  <a:gd name="T2" fmla="*/ 17 w 17"/>
                  <a:gd name="T3" fmla="*/ 3 h 19"/>
                  <a:gd name="T4" fmla="*/ 12 w 17"/>
                  <a:gd name="T5" fmla="*/ 0 h 19"/>
                  <a:gd name="T6" fmla="*/ 0 w 17"/>
                  <a:gd name="T7" fmla="*/ 16 h 19"/>
                  <a:gd name="T8" fmla="*/ 5 w 17"/>
                  <a:gd name="T9" fmla="*/ 19 h 19"/>
                </a:gdLst>
                <a:ahLst/>
                <a:cxnLst>
                  <a:cxn ang="0">
                    <a:pos x="T0" y="T1"/>
                  </a:cxn>
                  <a:cxn ang="0">
                    <a:pos x="T2" y="T3"/>
                  </a:cxn>
                  <a:cxn ang="0">
                    <a:pos x="T4" y="T5"/>
                  </a:cxn>
                  <a:cxn ang="0">
                    <a:pos x="T6" y="T7"/>
                  </a:cxn>
                  <a:cxn ang="0">
                    <a:pos x="T8" y="T9"/>
                  </a:cxn>
                </a:cxnLst>
                <a:rect l="0" t="0" r="r" b="b"/>
                <a:pathLst>
                  <a:path w="17" h="19">
                    <a:moveTo>
                      <a:pt x="5" y="19"/>
                    </a:moveTo>
                    <a:cubicBezTo>
                      <a:pt x="17" y="3"/>
                      <a:pt x="17" y="3"/>
                      <a:pt x="17" y="3"/>
                    </a:cubicBezTo>
                    <a:cubicBezTo>
                      <a:pt x="15" y="2"/>
                      <a:pt x="14" y="1"/>
                      <a:pt x="12" y="0"/>
                    </a:cubicBezTo>
                    <a:cubicBezTo>
                      <a:pt x="0" y="16"/>
                      <a:pt x="0" y="16"/>
                      <a:pt x="0" y="16"/>
                    </a:cubicBezTo>
                    <a:cubicBezTo>
                      <a:pt x="2" y="17"/>
                      <a:pt x="3" y="18"/>
                      <a:pt x="5"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6" name="任意多边形: 形状 25"/>
              <p:cNvSpPr/>
              <p:nvPr/>
            </p:nvSpPr>
            <p:spPr bwMode="auto">
              <a:xfrm>
                <a:off x="3546" y="1904"/>
                <a:ext cx="47" cy="37"/>
              </a:xfrm>
              <a:custGeom>
                <a:avLst/>
                <a:gdLst>
                  <a:gd name="T0" fmla="*/ 16 w 20"/>
                  <a:gd name="T1" fmla="*/ 0 h 16"/>
                  <a:gd name="T2" fmla="*/ 0 w 20"/>
                  <a:gd name="T3" fmla="*/ 12 h 16"/>
                  <a:gd name="T4" fmla="*/ 3 w 20"/>
                  <a:gd name="T5" fmla="*/ 16 h 16"/>
                  <a:gd name="T6" fmla="*/ 20 w 20"/>
                  <a:gd name="T7" fmla="*/ 4 h 16"/>
                  <a:gd name="T8" fmla="*/ 16 w 20"/>
                  <a:gd name="T9" fmla="*/ 0 h 16"/>
                </a:gdLst>
                <a:ahLst/>
                <a:cxnLst>
                  <a:cxn ang="0">
                    <a:pos x="T0" y="T1"/>
                  </a:cxn>
                  <a:cxn ang="0">
                    <a:pos x="T2" y="T3"/>
                  </a:cxn>
                  <a:cxn ang="0">
                    <a:pos x="T4" y="T5"/>
                  </a:cxn>
                  <a:cxn ang="0">
                    <a:pos x="T6" y="T7"/>
                  </a:cxn>
                  <a:cxn ang="0">
                    <a:pos x="T8" y="T9"/>
                  </a:cxn>
                </a:cxnLst>
                <a:rect l="0" t="0" r="r" b="b"/>
                <a:pathLst>
                  <a:path w="20" h="16">
                    <a:moveTo>
                      <a:pt x="16" y="0"/>
                    </a:moveTo>
                    <a:cubicBezTo>
                      <a:pt x="0" y="12"/>
                      <a:pt x="0" y="12"/>
                      <a:pt x="0" y="12"/>
                    </a:cubicBezTo>
                    <a:cubicBezTo>
                      <a:pt x="1" y="13"/>
                      <a:pt x="2" y="15"/>
                      <a:pt x="3" y="16"/>
                    </a:cubicBezTo>
                    <a:cubicBezTo>
                      <a:pt x="20" y="4"/>
                      <a:pt x="20" y="4"/>
                      <a:pt x="20" y="4"/>
                    </a:cubicBezTo>
                    <a:cubicBezTo>
                      <a:pt x="19" y="3"/>
                      <a:pt x="17" y="1"/>
                      <a:pt x="1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7" name="任意多边形: 形状 26"/>
              <p:cNvSpPr/>
              <p:nvPr/>
            </p:nvSpPr>
            <p:spPr bwMode="auto">
              <a:xfrm>
                <a:off x="4177" y="1445"/>
                <a:ext cx="47" cy="38"/>
              </a:xfrm>
              <a:custGeom>
                <a:avLst/>
                <a:gdLst>
                  <a:gd name="T0" fmla="*/ 4 w 20"/>
                  <a:gd name="T1" fmla="*/ 16 h 16"/>
                  <a:gd name="T2" fmla="*/ 20 w 20"/>
                  <a:gd name="T3" fmla="*/ 4 h 16"/>
                  <a:gd name="T4" fmla="*/ 17 w 20"/>
                  <a:gd name="T5" fmla="*/ 0 h 16"/>
                  <a:gd name="T6" fmla="*/ 0 w 20"/>
                  <a:gd name="T7" fmla="*/ 12 h 16"/>
                  <a:gd name="T8" fmla="*/ 4 w 20"/>
                  <a:gd name="T9" fmla="*/ 16 h 16"/>
                </a:gdLst>
                <a:ahLst/>
                <a:cxnLst>
                  <a:cxn ang="0">
                    <a:pos x="T0" y="T1"/>
                  </a:cxn>
                  <a:cxn ang="0">
                    <a:pos x="T2" y="T3"/>
                  </a:cxn>
                  <a:cxn ang="0">
                    <a:pos x="T4" y="T5"/>
                  </a:cxn>
                  <a:cxn ang="0">
                    <a:pos x="T6" y="T7"/>
                  </a:cxn>
                  <a:cxn ang="0">
                    <a:pos x="T8" y="T9"/>
                  </a:cxn>
                </a:cxnLst>
                <a:rect l="0" t="0" r="r" b="b"/>
                <a:pathLst>
                  <a:path w="20" h="16">
                    <a:moveTo>
                      <a:pt x="4" y="16"/>
                    </a:moveTo>
                    <a:cubicBezTo>
                      <a:pt x="20" y="4"/>
                      <a:pt x="20" y="4"/>
                      <a:pt x="20" y="4"/>
                    </a:cubicBezTo>
                    <a:cubicBezTo>
                      <a:pt x="19" y="3"/>
                      <a:pt x="18" y="1"/>
                      <a:pt x="17" y="0"/>
                    </a:cubicBezTo>
                    <a:cubicBezTo>
                      <a:pt x="0" y="12"/>
                      <a:pt x="0" y="12"/>
                      <a:pt x="0" y="12"/>
                    </a:cubicBezTo>
                    <a:cubicBezTo>
                      <a:pt x="1" y="13"/>
                      <a:pt x="2" y="15"/>
                      <a:pt x="4"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8" name="任意多边形: 形状 27"/>
              <p:cNvSpPr/>
              <p:nvPr/>
            </p:nvSpPr>
            <p:spPr bwMode="auto">
              <a:xfrm>
                <a:off x="4207" y="1500"/>
                <a:ext cx="50" cy="33"/>
              </a:xfrm>
              <a:custGeom>
                <a:avLst/>
                <a:gdLst>
                  <a:gd name="T0" fmla="*/ 3 w 21"/>
                  <a:gd name="T1" fmla="*/ 14 h 14"/>
                  <a:gd name="T2" fmla="*/ 21 w 21"/>
                  <a:gd name="T3" fmla="*/ 5 h 14"/>
                  <a:gd name="T4" fmla="*/ 18 w 21"/>
                  <a:gd name="T5" fmla="*/ 0 h 14"/>
                  <a:gd name="T6" fmla="*/ 0 w 21"/>
                  <a:gd name="T7" fmla="*/ 9 h 14"/>
                  <a:gd name="T8" fmla="*/ 3 w 21"/>
                  <a:gd name="T9" fmla="*/ 14 h 14"/>
                </a:gdLst>
                <a:ahLst/>
                <a:cxnLst>
                  <a:cxn ang="0">
                    <a:pos x="T0" y="T1"/>
                  </a:cxn>
                  <a:cxn ang="0">
                    <a:pos x="T2" y="T3"/>
                  </a:cxn>
                  <a:cxn ang="0">
                    <a:pos x="T4" y="T5"/>
                  </a:cxn>
                  <a:cxn ang="0">
                    <a:pos x="T6" y="T7"/>
                  </a:cxn>
                  <a:cxn ang="0">
                    <a:pos x="T8" y="T9"/>
                  </a:cxn>
                </a:cxnLst>
                <a:rect l="0" t="0" r="r" b="b"/>
                <a:pathLst>
                  <a:path w="21" h="14">
                    <a:moveTo>
                      <a:pt x="3" y="14"/>
                    </a:moveTo>
                    <a:cubicBezTo>
                      <a:pt x="21" y="5"/>
                      <a:pt x="21" y="5"/>
                      <a:pt x="21" y="5"/>
                    </a:cubicBezTo>
                    <a:cubicBezTo>
                      <a:pt x="20" y="3"/>
                      <a:pt x="19" y="2"/>
                      <a:pt x="18" y="0"/>
                    </a:cubicBezTo>
                    <a:cubicBezTo>
                      <a:pt x="0" y="9"/>
                      <a:pt x="0" y="9"/>
                      <a:pt x="0" y="9"/>
                    </a:cubicBezTo>
                    <a:cubicBezTo>
                      <a:pt x="1" y="11"/>
                      <a:pt x="2" y="12"/>
                      <a:pt x="3"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9" name="任意多边形: 形状 28"/>
              <p:cNvSpPr/>
              <p:nvPr/>
            </p:nvSpPr>
            <p:spPr bwMode="auto">
              <a:xfrm>
                <a:off x="3513" y="1854"/>
                <a:ext cx="50" cy="33"/>
              </a:xfrm>
              <a:custGeom>
                <a:avLst/>
                <a:gdLst>
                  <a:gd name="T0" fmla="*/ 18 w 21"/>
                  <a:gd name="T1" fmla="*/ 0 h 14"/>
                  <a:gd name="T2" fmla="*/ 0 w 21"/>
                  <a:gd name="T3" fmla="*/ 9 h 14"/>
                  <a:gd name="T4" fmla="*/ 3 w 21"/>
                  <a:gd name="T5" fmla="*/ 14 h 14"/>
                  <a:gd name="T6" fmla="*/ 21 w 21"/>
                  <a:gd name="T7" fmla="*/ 5 h 14"/>
                  <a:gd name="T8" fmla="*/ 18 w 21"/>
                  <a:gd name="T9" fmla="*/ 0 h 14"/>
                </a:gdLst>
                <a:ahLst/>
                <a:cxnLst>
                  <a:cxn ang="0">
                    <a:pos x="T0" y="T1"/>
                  </a:cxn>
                  <a:cxn ang="0">
                    <a:pos x="T2" y="T3"/>
                  </a:cxn>
                  <a:cxn ang="0">
                    <a:pos x="T4" y="T5"/>
                  </a:cxn>
                  <a:cxn ang="0">
                    <a:pos x="T6" y="T7"/>
                  </a:cxn>
                  <a:cxn ang="0">
                    <a:pos x="T8" y="T9"/>
                  </a:cxn>
                </a:cxnLst>
                <a:rect l="0" t="0" r="r" b="b"/>
                <a:pathLst>
                  <a:path w="21" h="14">
                    <a:moveTo>
                      <a:pt x="18" y="0"/>
                    </a:moveTo>
                    <a:cubicBezTo>
                      <a:pt x="0" y="9"/>
                      <a:pt x="0" y="9"/>
                      <a:pt x="0" y="9"/>
                    </a:cubicBezTo>
                    <a:cubicBezTo>
                      <a:pt x="1" y="11"/>
                      <a:pt x="2" y="12"/>
                      <a:pt x="3" y="14"/>
                    </a:cubicBezTo>
                    <a:cubicBezTo>
                      <a:pt x="21" y="5"/>
                      <a:pt x="21" y="5"/>
                      <a:pt x="21" y="5"/>
                    </a:cubicBezTo>
                    <a:cubicBezTo>
                      <a:pt x="20" y="3"/>
                      <a:pt x="19" y="2"/>
                      <a:pt x="1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0" name="任意多边形: 形状 29"/>
              <p:cNvSpPr/>
              <p:nvPr/>
            </p:nvSpPr>
            <p:spPr bwMode="auto">
              <a:xfrm>
                <a:off x="3490" y="1800"/>
                <a:ext cx="49" cy="28"/>
              </a:xfrm>
              <a:custGeom>
                <a:avLst/>
                <a:gdLst>
                  <a:gd name="T0" fmla="*/ 19 w 21"/>
                  <a:gd name="T1" fmla="*/ 0 h 12"/>
                  <a:gd name="T2" fmla="*/ 0 w 21"/>
                  <a:gd name="T3" fmla="*/ 7 h 12"/>
                  <a:gd name="T4" fmla="*/ 2 w 21"/>
                  <a:gd name="T5" fmla="*/ 12 h 12"/>
                  <a:gd name="T6" fmla="*/ 21 w 21"/>
                  <a:gd name="T7" fmla="*/ 6 h 12"/>
                  <a:gd name="T8" fmla="*/ 19 w 21"/>
                  <a:gd name="T9" fmla="*/ 0 h 12"/>
                </a:gdLst>
                <a:ahLst/>
                <a:cxnLst>
                  <a:cxn ang="0">
                    <a:pos x="T0" y="T1"/>
                  </a:cxn>
                  <a:cxn ang="0">
                    <a:pos x="T2" y="T3"/>
                  </a:cxn>
                  <a:cxn ang="0">
                    <a:pos x="T4" y="T5"/>
                  </a:cxn>
                  <a:cxn ang="0">
                    <a:pos x="T6" y="T7"/>
                  </a:cxn>
                  <a:cxn ang="0">
                    <a:pos x="T8" y="T9"/>
                  </a:cxn>
                </a:cxnLst>
                <a:rect l="0" t="0" r="r" b="b"/>
                <a:pathLst>
                  <a:path w="21" h="12">
                    <a:moveTo>
                      <a:pt x="19" y="0"/>
                    </a:moveTo>
                    <a:cubicBezTo>
                      <a:pt x="0" y="7"/>
                      <a:pt x="0" y="7"/>
                      <a:pt x="0" y="7"/>
                    </a:cubicBezTo>
                    <a:cubicBezTo>
                      <a:pt x="1" y="8"/>
                      <a:pt x="1" y="10"/>
                      <a:pt x="2" y="12"/>
                    </a:cubicBezTo>
                    <a:cubicBezTo>
                      <a:pt x="21" y="6"/>
                      <a:pt x="21" y="6"/>
                      <a:pt x="21" y="6"/>
                    </a:cubicBezTo>
                    <a:cubicBezTo>
                      <a:pt x="20" y="4"/>
                      <a:pt x="20" y="2"/>
                      <a:pt x="1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1" name="任意多边形: 形状 30"/>
              <p:cNvSpPr/>
              <p:nvPr/>
            </p:nvSpPr>
            <p:spPr bwMode="auto">
              <a:xfrm>
                <a:off x="4231" y="1559"/>
                <a:ext cx="50" cy="28"/>
              </a:xfrm>
              <a:custGeom>
                <a:avLst/>
                <a:gdLst>
                  <a:gd name="T0" fmla="*/ 2 w 21"/>
                  <a:gd name="T1" fmla="*/ 12 h 12"/>
                  <a:gd name="T2" fmla="*/ 21 w 21"/>
                  <a:gd name="T3" fmla="*/ 6 h 12"/>
                  <a:gd name="T4" fmla="*/ 19 w 21"/>
                  <a:gd name="T5" fmla="*/ 0 h 12"/>
                  <a:gd name="T6" fmla="*/ 0 w 21"/>
                  <a:gd name="T7" fmla="*/ 7 h 12"/>
                  <a:gd name="T8" fmla="*/ 2 w 21"/>
                  <a:gd name="T9" fmla="*/ 12 h 12"/>
                </a:gdLst>
                <a:ahLst/>
                <a:cxnLst>
                  <a:cxn ang="0">
                    <a:pos x="T0" y="T1"/>
                  </a:cxn>
                  <a:cxn ang="0">
                    <a:pos x="T2" y="T3"/>
                  </a:cxn>
                  <a:cxn ang="0">
                    <a:pos x="T4" y="T5"/>
                  </a:cxn>
                  <a:cxn ang="0">
                    <a:pos x="T6" y="T7"/>
                  </a:cxn>
                  <a:cxn ang="0">
                    <a:pos x="T8" y="T9"/>
                  </a:cxn>
                </a:cxnLst>
                <a:rect l="0" t="0" r="r" b="b"/>
                <a:pathLst>
                  <a:path w="21" h="12">
                    <a:moveTo>
                      <a:pt x="2" y="12"/>
                    </a:moveTo>
                    <a:cubicBezTo>
                      <a:pt x="21" y="6"/>
                      <a:pt x="21" y="6"/>
                      <a:pt x="21" y="6"/>
                    </a:cubicBezTo>
                    <a:cubicBezTo>
                      <a:pt x="20" y="4"/>
                      <a:pt x="20" y="2"/>
                      <a:pt x="19" y="0"/>
                    </a:cubicBezTo>
                    <a:cubicBezTo>
                      <a:pt x="0" y="7"/>
                      <a:pt x="0" y="7"/>
                      <a:pt x="0" y="7"/>
                    </a:cubicBezTo>
                    <a:cubicBezTo>
                      <a:pt x="1" y="8"/>
                      <a:pt x="1" y="10"/>
                      <a:pt x="2"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2" name="任意多边形: 形状 31"/>
              <p:cNvSpPr/>
              <p:nvPr/>
            </p:nvSpPr>
            <p:spPr bwMode="auto">
              <a:xfrm>
                <a:off x="4245" y="1623"/>
                <a:ext cx="50" cy="21"/>
              </a:xfrm>
              <a:custGeom>
                <a:avLst/>
                <a:gdLst>
                  <a:gd name="T0" fmla="*/ 1 w 21"/>
                  <a:gd name="T1" fmla="*/ 9 h 9"/>
                  <a:gd name="T2" fmla="*/ 21 w 21"/>
                  <a:gd name="T3" fmla="*/ 5 h 9"/>
                  <a:gd name="T4" fmla="*/ 20 w 21"/>
                  <a:gd name="T5" fmla="*/ 0 h 9"/>
                  <a:gd name="T6" fmla="*/ 0 w 21"/>
                  <a:gd name="T7" fmla="*/ 3 h 9"/>
                  <a:gd name="T8" fmla="*/ 1 w 21"/>
                  <a:gd name="T9" fmla="*/ 9 h 9"/>
                </a:gdLst>
                <a:ahLst/>
                <a:cxnLst>
                  <a:cxn ang="0">
                    <a:pos x="T0" y="T1"/>
                  </a:cxn>
                  <a:cxn ang="0">
                    <a:pos x="T2" y="T3"/>
                  </a:cxn>
                  <a:cxn ang="0">
                    <a:pos x="T4" y="T5"/>
                  </a:cxn>
                  <a:cxn ang="0">
                    <a:pos x="T6" y="T7"/>
                  </a:cxn>
                  <a:cxn ang="0">
                    <a:pos x="T8" y="T9"/>
                  </a:cxn>
                </a:cxnLst>
                <a:rect l="0" t="0" r="r" b="b"/>
                <a:pathLst>
                  <a:path w="21" h="9">
                    <a:moveTo>
                      <a:pt x="1" y="9"/>
                    </a:moveTo>
                    <a:cubicBezTo>
                      <a:pt x="21" y="5"/>
                      <a:pt x="21" y="5"/>
                      <a:pt x="21" y="5"/>
                    </a:cubicBezTo>
                    <a:cubicBezTo>
                      <a:pt x="21" y="4"/>
                      <a:pt x="20" y="2"/>
                      <a:pt x="20" y="0"/>
                    </a:cubicBezTo>
                    <a:cubicBezTo>
                      <a:pt x="0" y="3"/>
                      <a:pt x="0" y="3"/>
                      <a:pt x="0" y="3"/>
                    </a:cubicBezTo>
                    <a:cubicBezTo>
                      <a:pt x="0" y="5"/>
                      <a:pt x="1" y="7"/>
                      <a:pt x="1"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3" name="任意多边形: 形状 32"/>
              <p:cNvSpPr/>
              <p:nvPr/>
            </p:nvSpPr>
            <p:spPr bwMode="auto">
              <a:xfrm>
                <a:off x="3475" y="1745"/>
                <a:ext cx="50" cy="19"/>
              </a:xfrm>
              <a:custGeom>
                <a:avLst/>
                <a:gdLst>
                  <a:gd name="T0" fmla="*/ 20 w 21"/>
                  <a:gd name="T1" fmla="*/ 0 h 8"/>
                  <a:gd name="T2" fmla="*/ 0 w 21"/>
                  <a:gd name="T3" fmla="*/ 3 h 8"/>
                  <a:gd name="T4" fmla="*/ 1 w 21"/>
                  <a:gd name="T5" fmla="*/ 8 h 8"/>
                  <a:gd name="T6" fmla="*/ 21 w 21"/>
                  <a:gd name="T7" fmla="*/ 5 h 8"/>
                  <a:gd name="T8" fmla="*/ 20 w 21"/>
                  <a:gd name="T9" fmla="*/ 0 h 8"/>
                </a:gdLst>
                <a:ahLst/>
                <a:cxnLst>
                  <a:cxn ang="0">
                    <a:pos x="T0" y="T1"/>
                  </a:cxn>
                  <a:cxn ang="0">
                    <a:pos x="T2" y="T3"/>
                  </a:cxn>
                  <a:cxn ang="0">
                    <a:pos x="T4" y="T5"/>
                  </a:cxn>
                  <a:cxn ang="0">
                    <a:pos x="T6" y="T7"/>
                  </a:cxn>
                  <a:cxn ang="0">
                    <a:pos x="T8" y="T9"/>
                  </a:cxn>
                </a:cxnLst>
                <a:rect l="0" t="0" r="r" b="b"/>
                <a:pathLst>
                  <a:path w="21" h="8">
                    <a:moveTo>
                      <a:pt x="20" y="0"/>
                    </a:moveTo>
                    <a:cubicBezTo>
                      <a:pt x="0" y="3"/>
                      <a:pt x="0" y="3"/>
                      <a:pt x="0" y="3"/>
                    </a:cubicBezTo>
                    <a:cubicBezTo>
                      <a:pt x="0" y="5"/>
                      <a:pt x="1" y="6"/>
                      <a:pt x="1" y="8"/>
                    </a:cubicBezTo>
                    <a:cubicBezTo>
                      <a:pt x="21" y="5"/>
                      <a:pt x="21" y="5"/>
                      <a:pt x="21" y="5"/>
                    </a:cubicBezTo>
                    <a:cubicBezTo>
                      <a:pt x="20" y="3"/>
                      <a:pt x="20" y="1"/>
                      <a:pt x="2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4" name="任意多边形: 形状 33"/>
              <p:cNvSpPr/>
              <p:nvPr/>
            </p:nvSpPr>
            <p:spPr bwMode="auto">
              <a:xfrm>
                <a:off x="3475" y="1623"/>
                <a:ext cx="50" cy="21"/>
              </a:xfrm>
              <a:custGeom>
                <a:avLst/>
                <a:gdLst>
                  <a:gd name="T0" fmla="*/ 21 w 21"/>
                  <a:gd name="T1" fmla="*/ 3 h 9"/>
                  <a:gd name="T2" fmla="*/ 1 w 21"/>
                  <a:gd name="T3" fmla="*/ 0 h 9"/>
                  <a:gd name="T4" fmla="*/ 0 w 21"/>
                  <a:gd name="T5" fmla="*/ 5 h 9"/>
                  <a:gd name="T6" fmla="*/ 20 w 21"/>
                  <a:gd name="T7" fmla="*/ 9 h 9"/>
                  <a:gd name="T8" fmla="*/ 21 w 21"/>
                  <a:gd name="T9" fmla="*/ 3 h 9"/>
                </a:gdLst>
                <a:ahLst/>
                <a:cxnLst>
                  <a:cxn ang="0">
                    <a:pos x="T0" y="T1"/>
                  </a:cxn>
                  <a:cxn ang="0">
                    <a:pos x="T2" y="T3"/>
                  </a:cxn>
                  <a:cxn ang="0">
                    <a:pos x="T4" y="T5"/>
                  </a:cxn>
                  <a:cxn ang="0">
                    <a:pos x="T6" y="T7"/>
                  </a:cxn>
                  <a:cxn ang="0">
                    <a:pos x="T8" y="T9"/>
                  </a:cxn>
                </a:cxnLst>
                <a:rect l="0" t="0" r="r" b="b"/>
                <a:pathLst>
                  <a:path w="21" h="9">
                    <a:moveTo>
                      <a:pt x="21" y="3"/>
                    </a:moveTo>
                    <a:cubicBezTo>
                      <a:pt x="1" y="0"/>
                      <a:pt x="1" y="0"/>
                      <a:pt x="1" y="0"/>
                    </a:cubicBezTo>
                    <a:cubicBezTo>
                      <a:pt x="1" y="2"/>
                      <a:pt x="0" y="4"/>
                      <a:pt x="0" y="5"/>
                    </a:cubicBezTo>
                    <a:cubicBezTo>
                      <a:pt x="20" y="9"/>
                      <a:pt x="20" y="9"/>
                      <a:pt x="20" y="9"/>
                    </a:cubicBezTo>
                    <a:cubicBezTo>
                      <a:pt x="20" y="7"/>
                      <a:pt x="20" y="5"/>
                      <a:pt x="21"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5" name="任意多边形: 形状 34"/>
              <p:cNvSpPr/>
              <p:nvPr/>
            </p:nvSpPr>
            <p:spPr bwMode="auto">
              <a:xfrm>
                <a:off x="4245" y="1745"/>
                <a:ext cx="50" cy="19"/>
              </a:xfrm>
              <a:custGeom>
                <a:avLst/>
                <a:gdLst>
                  <a:gd name="T0" fmla="*/ 0 w 21"/>
                  <a:gd name="T1" fmla="*/ 5 h 8"/>
                  <a:gd name="T2" fmla="*/ 20 w 21"/>
                  <a:gd name="T3" fmla="*/ 8 h 8"/>
                  <a:gd name="T4" fmla="*/ 21 w 21"/>
                  <a:gd name="T5" fmla="*/ 3 h 8"/>
                  <a:gd name="T6" fmla="*/ 1 w 21"/>
                  <a:gd name="T7" fmla="*/ 0 h 8"/>
                  <a:gd name="T8" fmla="*/ 0 w 21"/>
                  <a:gd name="T9" fmla="*/ 5 h 8"/>
                </a:gdLst>
                <a:ahLst/>
                <a:cxnLst>
                  <a:cxn ang="0">
                    <a:pos x="T0" y="T1"/>
                  </a:cxn>
                  <a:cxn ang="0">
                    <a:pos x="T2" y="T3"/>
                  </a:cxn>
                  <a:cxn ang="0">
                    <a:pos x="T4" y="T5"/>
                  </a:cxn>
                  <a:cxn ang="0">
                    <a:pos x="T6" y="T7"/>
                  </a:cxn>
                  <a:cxn ang="0">
                    <a:pos x="T8" y="T9"/>
                  </a:cxn>
                </a:cxnLst>
                <a:rect l="0" t="0" r="r" b="b"/>
                <a:pathLst>
                  <a:path w="21" h="8">
                    <a:moveTo>
                      <a:pt x="0" y="5"/>
                    </a:moveTo>
                    <a:cubicBezTo>
                      <a:pt x="20" y="8"/>
                      <a:pt x="20" y="8"/>
                      <a:pt x="20" y="8"/>
                    </a:cubicBezTo>
                    <a:cubicBezTo>
                      <a:pt x="20" y="6"/>
                      <a:pt x="21" y="5"/>
                      <a:pt x="21" y="3"/>
                    </a:cubicBezTo>
                    <a:cubicBezTo>
                      <a:pt x="1" y="0"/>
                      <a:pt x="1" y="0"/>
                      <a:pt x="1" y="0"/>
                    </a:cubicBezTo>
                    <a:cubicBezTo>
                      <a:pt x="1" y="1"/>
                      <a:pt x="0" y="3"/>
                      <a:pt x="0"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6" name="任意多边形: 形状 35"/>
              <p:cNvSpPr/>
              <p:nvPr/>
            </p:nvSpPr>
            <p:spPr bwMode="auto">
              <a:xfrm>
                <a:off x="4231" y="1800"/>
                <a:ext cx="50" cy="28"/>
              </a:xfrm>
              <a:custGeom>
                <a:avLst/>
                <a:gdLst>
                  <a:gd name="T0" fmla="*/ 0 w 21"/>
                  <a:gd name="T1" fmla="*/ 6 h 12"/>
                  <a:gd name="T2" fmla="*/ 19 w 21"/>
                  <a:gd name="T3" fmla="*/ 12 h 12"/>
                  <a:gd name="T4" fmla="*/ 21 w 21"/>
                  <a:gd name="T5" fmla="*/ 7 h 12"/>
                  <a:gd name="T6" fmla="*/ 2 w 21"/>
                  <a:gd name="T7" fmla="*/ 0 h 12"/>
                  <a:gd name="T8" fmla="*/ 0 w 21"/>
                  <a:gd name="T9" fmla="*/ 6 h 12"/>
                </a:gdLst>
                <a:ahLst/>
                <a:cxnLst>
                  <a:cxn ang="0">
                    <a:pos x="T0" y="T1"/>
                  </a:cxn>
                  <a:cxn ang="0">
                    <a:pos x="T2" y="T3"/>
                  </a:cxn>
                  <a:cxn ang="0">
                    <a:pos x="T4" y="T5"/>
                  </a:cxn>
                  <a:cxn ang="0">
                    <a:pos x="T6" y="T7"/>
                  </a:cxn>
                  <a:cxn ang="0">
                    <a:pos x="T8" y="T9"/>
                  </a:cxn>
                </a:cxnLst>
                <a:rect l="0" t="0" r="r" b="b"/>
                <a:pathLst>
                  <a:path w="21" h="12">
                    <a:moveTo>
                      <a:pt x="0" y="6"/>
                    </a:moveTo>
                    <a:cubicBezTo>
                      <a:pt x="19" y="12"/>
                      <a:pt x="19" y="12"/>
                      <a:pt x="19" y="12"/>
                    </a:cubicBezTo>
                    <a:cubicBezTo>
                      <a:pt x="20" y="10"/>
                      <a:pt x="20" y="8"/>
                      <a:pt x="21" y="7"/>
                    </a:cubicBezTo>
                    <a:cubicBezTo>
                      <a:pt x="2" y="0"/>
                      <a:pt x="2" y="0"/>
                      <a:pt x="2" y="0"/>
                    </a:cubicBezTo>
                    <a:cubicBezTo>
                      <a:pt x="1" y="2"/>
                      <a:pt x="1" y="4"/>
                      <a:pt x="0"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7" name="任意多边形: 形状 36"/>
              <p:cNvSpPr/>
              <p:nvPr/>
            </p:nvSpPr>
            <p:spPr bwMode="auto">
              <a:xfrm>
                <a:off x="3490" y="1559"/>
                <a:ext cx="49" cy="28"/>
              </a:xfrm>
              <a:custGeom>
                <a:avLst/>
                <a:gdLst>
                  <a:gd name="T0" fmla="*/ 21 w 21"/>
                  <a:gd name="T1" fmla="*/ 7 h 12"/>
                  <a:gd name="T2" fmla="*/ 2 w 21"/>
                  <a:gd name="T3" fmla="*/ 0 h 12"/>
                  <a:gd name="T4" fmla="*/ 0 w 21"/>
                  <a:gd name="T5" fmla="*/ 6 h 12"/>
                  <a:gd name="T6" fmla="*/ 19 w 21"/>
                  <a:gd name="T7" fmla="*/ 12 h 12"/>
                  <a:gd name="T8" fmla="*/ 21 w 21"/>
                  <a:gd name="T9" fmla="*/ 7 h 12"/>
                </a:gdLst>
                <a:ahLst/>
                <a:cxnLst>
                  <a:cxn ang="0">
                    <a:pos x="T0" y="T1"/>
                  </a:cxn>
                  <a:cxn ang="0">
                    <a:pos x="T2" y="T3"/>
                  </a:cxn>
                  <a:cxn ang="0">
                    <a:pos x="T4" y="T5"/>
                  </a:cxn>
                  <a:cxn ang="0">
                    <a:pos x="T6" y="T7"/>
                  </a:cxn>
                  <a:cxn ang="0">
                    <a:pos x="T8" y="T9"/>
                  </a:cxn>
                </a:cxnLst>
                <a:rect l="0" t="0" r="r" b="b"/>
                <a:pathLst>
                  <a:path w="21" h="12">
                    <a:moveTo>
                      <a:pt x="21" y="7"/>
                    </a:moveTo>
                    <a:cubicBezTo>
                      <a:pt x="2" y="0"/>
                      <a:pt x="2" y="0"/>
                      <a:pt x="2" y="0"/>
                    </a:cubicBezTo>
                    <a:cubicBezTo>
                      <a:pt x="1" y="2"/>
                      <a:pt x="1" y="4"/>
                      <a:pt x="0" y="6"/>
                    </a:cubicBezTo>
                    <a:cubicBezTo>
                      <a:pt x="19" y="12"/>
                      <a:pt x="19" y="12"/>
                      <a:pt x="19" y="12"/>
                    </a:cubicBezTo>
                    <a:cubicBezTo>
                      <a:pt x="20" y="10"/>
                      <a:pt x="20" y="8"/>
                      <a:pt x="21"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8" name="任意多边形: 形状 37"/>
              <p:cNvSpPr/>
              <p:nvPr/>
            </p:nvSpPr>
            <p:spPr bwMode="auto">
              <a:xfrm>
                <a:off x="3513" y="1500"/>
                <a:ext cx="50" cy="33"/>
              </a:xfrm>
              <a:custGeom>
                <a:avLst/>
                <a:gdLst>
                  <a:gd name="T0" fmla="*/ 21 w 21"/>
                  <a:gd name="T1" fmla="*/ 9 h 14"/>
                  <a:gd name="T2" fmla="*/ 3 w 21"/>
                  <a:gd name="T3" fmla="*/ 0 h 14"/>
                  <a:gd name="T4" fmla="*/ 0 w 21"/>
                  <a:gd name="T5" fmla="*/ 5 h 14"/>
                  <a:gd name="T6" fmla="*/ 18 w 21"/>
                  <a:gd name="T7" fmla="*/ 14 h 14"/>
                  <a:gd name="T8" fmla="*/ 21 w 21"/>
                  <a:gd name="T9" fmla="*/ 9 h 14"/>
                </a:gdLst>
                <a:ahLst/>
                <a:cxnLst>
                  <a:cxn ang="0">
                    <a:pos x="T0" y="T1"/>
                  </a:cxn>
                  <a:cxn ang="0">
                    <a:pos x="T2" y="T3"/>
                  </a:cxn>
                  <a:cxn ang="0">
                    <a:pos x="T4" y="T5"/>
                  </a:cxn>
                  <a:cxn ang="0">
                    <a:pos x="T6" y="T7"/>
                  </a:cxn>
                  <a:cxn ang="0">
                    <a:pos x="T8" y="T9"/>
                  </a:cxn>
                </a:cxnLst>
                <a:rect l="0" t="0" r="r" b="b"/>
                <a:pathLst>
                  <a:path w="21" h="14">
                    <a:moveTo>
                      <a:pt x="21" y="9"/>
                    </a:moveTo>
                    <a:cubicBezTo>
                      <a:pt x="3" y="0"/>
                      <a:pt x="3" y="0"/>
                      <a:pt x="3" y="0"/>
                    </a:cubicBezTo>
                    <a:cubicBezTo>
                      <a:pt x="2" y="2"/>
                      <a:pt x="1" y="3"/>
                      <a:pt x="0" y="5"/>
                    </a:cubicBezTo>
                    <a:cubicBezTo>
                      <a:pt x="18" y="14"/>
                      <a:pt x="18" y="14"/>
                      <a:pt x="18" y="14"/>
                    </a:cubicBezTo>
                    <a:cubicBezTo>
                      <a:pt x="19" y="12"/>
                      <a:pt x="20" y="11"/>
                      <a:pt x="21"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9" name="任意多边形: 形状 38"/>
              <p:cNvSpPr/>
              <p:nvPr/>
            </p:nvSpPr>
            <p:spPr bwMode="auto">
              <a:xfrm>
                <a:off x="4207" y="1854"/>
                <a:ext cx="50" cy="33"/>
              </a:xfrm>
              <a:custGeom>
                <a:avLst/>
                <a:gdLst>
                  <a:gd name="T0" fmla="*/ 0 w 21"/>
                  <a:gd name="T1" fmla="*/ 5 h 14"/>
                  <a:gd name="T2" fmla="*/ 18 w 21"/>
                  <a:gd name="T3" fmla="*/ 14 h 14"/>
                  <a:gd name="T4" fmla="*/ 21 w 21"/>
                  <a:gd name="T5" fmla="*/ 9 h 14"/>
                  <a:gd name="T6" fmla="*/ 3 w 21"/>
                  <a:gd name="T7" fmla="*/ 0 h 14"/>
                  <a:gd name="T8" fmla="*/ 0 w 21"/>
                  <a:gd name="T9" fmla="*/ 5 h 14"/>
                </a:gdLst>
                <a:ahLst/>
                <a:cxnLst>
                  <a:cxn ang="0">
                    <a:pos x="T0" y="T1"/>
                  </a:cxn>
                  <a:cxn ang="0">
                    <a:pos x="T2" y="T3"/>
                  </a:cxn>
                  <a:cxn ang="0">
                    <a:pos x="T4" y="T5"/>
                  </a:cxn>
                  <a:cxn ang="0">
                    <a:pos x="T6" y="T7"/>
                  </a:cxn>
                  <a:cxn ang="0">
                    <a:pos x="T8" y="T9"/>
                  </a:cxn>
                </a:cxnLst>
                <a:rect l="0" t="0" r="r" b="b"/>
                <a:pathLst>
                  <a:path w="21" h="14">
                    <a:moveTo>
                      <a:pt x="0" y="5"/>
                    </a:moveTo>
                    <a:cubicBezTo>
                      <a:pt x="18" y="14"/>
                      <a:pt x="18" y="14"/>
                      <a:pt x="18" y="14"/>
                    </a:cubicBezTo>
                    <a:cubicBezTo>
                      <a:pt x="19" y="12"/>
                      <a:pt x="20" y="11"/>
                      <a:pt x="21" y="9"/>
                    </a:cubicBezTo>
                    <a:cubicBezTo>
                      <a:pt x="3" y="0"/>
                      <a:pt x="3" y="0"/>
                      <a:pt x="3" y="0"/>
                    </a:cubicBezTo>
                    <a:cubicBezTo>
                      <a:pt x="2" y="2"/>
                      <a:pt x="1" y="3"/>
                      <a:pt x="0"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0" name="任意多边形: 形状 39"/>
              <p:cNvSpPr/>
              <p:nvPr/>
            </p:nvSpPr>
            <p:spPr bwMode="auto">
              <a:xfrm>
                <a:off x="4177" y="1904"/>
                <a:ext cx="47" cy="37"/>
              </a:xfrm>
              <a:custGeom>
                <a:avLst/>
                <a:gdLst>
                  <a:gd name="T0" fmla="*/ 0 w 20"/>
                  <a:gd name="T1" fmla="*/ 4 h 16"/>
                  <a:gd name="T2" fmla="*/ 17 w 20"/>
                  <a:gd name="T3" fmla="*/ 16 h 16"/>
                  <a:gd name="T4" fmla="*/ 20 w 20"/>
                  <a:gd name="T5" fmla="*/ 12 h 16"/>
                  <a:gd name="T6" fmla="*/ 4 w 20"/>
                  <a:gd name="T7" fmla="*/ 0 h 16"/>
                  <a:gd name="T8" fmla="*/ 0 w 20"/>
                  <a:gd name="T9" fmla="*/ 4 h 16"/>
                </a:gdLst>
                <a:ahLst/>
                <a:cxnLst>
                  <a:cxn ang="0">
                    <a:pos x="T0" y="T1"/>
                  </a:cxn>
                  <a:cxn ang="0">
                    <a:pos x="T2" y="T3"/>
                  </a:cxn>
                  <a:cxn ang="0">
                    <a:pos x="T4" y="T5"/>
                  </a:cxn>
                  <a:cxn ang="0">
                    <a:pos x="T6" y="T7"/>
                  </a:cxn>
                  <a:cxn ang="0">
                    <a:pos x="T8" y="T9"/>
                  </a:cxn>
                </a:cxnLst>
                <a:rect l="0" t="0" r="r" b="b"/>
                <a:pathLst>
                  <a:path w="20" h="16">
                    <a:moveTo>
                      <a:pt x="0" y="4"/>
                    </a:moveTo>
                    <a:cubicBezTo>
                      <a:pt x="17" y="16"/>
                      <a:pt x="17" y="16"/>
                      <a:pt x="17" y="16"/>
                    </a:cubicBezTo>
                    <a:cubicBezTo>
                      <a:pt x="18" y="15"/>
                      <a:pt x="19" y="13"/>
                      <a:pt x="20" y="12"/>
                    </a:cubicBezTo>
                    <a:cubicBezTo>
                      <a:pt x="4" y="0"/>
                      <a:pt x="4" y="0"/>
                      <a:pt x="4" y="0"/>
                    </a:cubicBezTo>
                    <a:cubicBezTo>
                      <a:pt x="2" y="1"/>
                      <a:pt x="1" y="3"/>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1" name="任意多边形: 形状 40"/>
              <p:cNvSpPr/>
              <p:nvPr/>
            </p:nvSpPr>
            <p:spPr bwMode="auto">
              <a:xfrm>
                <a:off x="3546" y="1445"/>
                <a:ext cx="47" cy="38"/>
              </a:xfrm>
              <a:custGeom>
                <a:avLst/>
                <a:gdLst>
                  <a:gd name="T0" fmla="*/ 20 w 20"/>
                  <a:gd name="T1" fmla="*/ 12 h 16"/>
                  <a:gd name="T2" fmla="*/ 3 w 20"/>
                  <a:gd name="T3" fmla="*/ 0 h 16"/>
                  <a:gd name="T4" fmla="*/ 0 w 20"/>
                  <a:gd name="T5" fmla="*/ 4 h 16"/>
                  <a:gd name="T6" fmla="*/ 16 w 20"/>
                  <a:gd name="T7" fmla="*/ 16 h 16"/>
                  <a:gd name="T8" fmla="*/ 20 w 20"/>
                  <a:gd name="T9" fmla="*/ 12 h 16"/>
                </a:gdLst>
                <a:ahLst/>
                <a:cxnLst>
                  <a:cxn ang="0">
                    <a:pos x="T0" y="T1"/>
                  </a:cxn>
                  <a:cxn ang="0">
                    <a:pos x="T2" y="T3"/>
                  </a:cxn>
                  <a:cxn ang="0">
                    <a:pos x="T4" y="T5"/>
                  </a:cxn>
                  <a:cxn ang="0">
                    <a:pos x="T6" y="T7"/>
                  </a:cxn>
                  <a:cxn ang="0">
                    <a:pos x="T8" y="T9"/>
                  </a:cxn>
                </a:cxnLst>
                <a:rect l="0" t="0" r="r" b="b"/>
                <a:pathLst>
                  <a:path w="20" h="16">
                    <a:moveTo>
                      <a:pt x="20" y="12"/>
                    </a:moveTo>
                    <a:cubicBezTo>
                      <a:pt x="3" y="0"/>
                      <a:pt x="3" y="0"/>
                      <a:pt x="3" y="0"/>
                    </a:cubicBezTo>
                    <a:cubicBezTo>
                      <a:pt x="2" y="1"/>
                      <a:pt x="1" y="3"/>
                      <a:pt x="0" y="4"/>
                    </a:cubicBezTo>
                    <a:cubicBezTo>
                      <a:pt x="16" y="16"/>
                      <a:pt x="16" y="16"/>
                      <a:pt x="16" y="16"/>
                    </a:cubicBezTo>
                    <a:cubicBezTo>
                      <a:pt x="17" y="15"/>
                      <a:pt x="19" y="13"/>
                      <a:pt x="20"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2" name="任意多边形: 形状 41"/>
              <p:cNvSpPr/>
              <p:nvPr/>
            </p:nvSpPr>
            <p:spPr bwMode="auto">
              <a:xfrm>
                <a:off x="3636" y="1356"/>
                <a:ext cx="40" cy="45"/>
              </a:xfrm>
              <a:custGeom>
                <a:avLst/>
                <a:gdLst>
                  <a:gd name="T0" fmla="*/ 17 w 17"/>
                  <a:gd name="T1" fmla="*/ 16 h 19"/>
                  <a:gd name="T2" fmla="*/ 5 w 17"/>
                  <a:gd name="T3" fmla="*/ 0 h 19"/>
                  <a:gd name="T4" fmla="*/ 0 w 17"/>
                  <a:gd name="T5" fmla="*/ 3 h 19"/>
                  <a:gd name="T6" fmla="*/ 12 w 17"/>
                  <a:gd name="T7" fmla="*/ 19 h 19"/>
                  <a:gd name="T8" fmla="*/ 17 w 17"/>
                  <a:gd name="T9" fmla="*/ 16 h 19"/>
                </a:gdLst>
                <a:ahLst/>
                <a:cxnLst>
                  <a:cxn ang="0">
                    <a:pos x="T0" y="T1"/>
                  </a:cxn>
                  <a:cxn ang="0">
                    <a:pos x="T2" y="T3"/>
                  </a:cxn>
                  <a:cxn ang="0">
                    <a:pos x="T4" y="T5"/>
                  </a:cxn>
                  <a:cxn ang="0">
                    <a:pos x="T6" y="T7"/>
                  </a:cxn>
                  <a:cxn ang="0">
                    <a:pos x="T8" y="T9"/>
                  </a:cxn>
                </a:cxnLst>
                <a:rect l="0" t="0" r="r" b="b"/>
                <a:pathLst>
                  <a:path w="17" h="19">
                    <a:moveTo>
                      <a:pt x="17" y="16"/>
                    </a:moveTo>
                    <a:cubicBezTo>
                      <a:pt x="5" y="0"/>
                      <a:pt x="5" y="0"/>
                      <a:pt x="5" y="0"/>
                    </a:cubicBezTo>
                    <a:cubicBezTo>
                      <a:pt x="3" y="1"/>
                      <a:pt x="2" y="2"/>
                      <a:pt x="0" y="3"/>
                    </a:cubicBezTo>
                    <a:cubicBezTo>
                      <a:pt x="12" y="19"/>
                      <a:pt x="12" y="19"/>
                      <a:pt x="12" y="19"/>
                    </a:cubicBezTo>
                    <a:cubicBezTo>
                      <a:pt x="14" y="18"/>
                      <a:pt x="15" y="17"/>
                      <a:pt x="17"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3" name="任意多边形: 形状 42"/>
              <p:cNvSpPr/>
              <p:nvPr/>
            </p:nvSpPr>
            <p:spPr bwMode="auto">
              <a:xfrm>
                <a:off x="4094" y="1986"/>
                <a:ext cx="40" cy="45"/>
              </a:xfrm>
              <a:custGeom>
                <a:avLst/>
                <a:gdLst>
                  <a:gd name="T0" fmla="*/ 0 w 17"/>
                  <a:gd name="T1" fmla="*/ 3 h 19"/>
                  <a:gd name="T2" fmla="*/ 12 w 17"/>
                  <a:gd name="T3" fmla="*/ 19 h 19"/>
                  <a:gd name="T4" fmla="*/ 17 w 17"/>
                  <a:gd name="T5" fmla="*/ 16 h 19"/>
                  <a:gd name="T6" fmla="*/ 5 w 17"/>
                  <a:gd name="T7" fmla="*/ 0 h 19"/>
                  <a:gd name="T8" fmla="*/ 0 w 17"/>
                  <a:gd name="T9" fmla="*/ 3 h 19"/>
                </a:gdLst>
                <a:ahLst/>
                <a:cxnLst>
                  <a:cxn ang="0">
                    <a:pos x="T0" y="T1"/>
                  </a:cxn>
                  <a:cxn ang="0">
                    <a:pos x="T2" y="T3"/>
                  </a:cxn>
                  <a:cxn ang="0">
                    <a:pos x="T4" y="T5"/>
                  </a:cxn>
                  <a:cxn ang="0">
                    <a:pos x="T6" y="T7"/>
                  </a:cxn>
                  <a:cxn ang="0">
                    <a:pos x="T8" y="T9"/>
                  </a:cxn>
                </a:cxnLst>
                <a:rect l="0" t="0" r="r" b="b"/>
                <a:pathLst>
                  <a:path w="17" h="19">
                    <a:moveTo>
                      <a:pt x="0" y="3"/>
                    </a:moveTo>
                    <a:cubicBezTo>
                      <a:pt x="12" y="19"/>
                      <a:pt x="12" y="19"/>
                      <a:pt x="12" y="19"/>
                    </a:cubicBezTo>
                    <a:cubicBezTo>
                      <a:pt x="14" y="18"/>
                      <a:pt x="15" y="17"/>
                      <a:pt x="17" y="16"/>
                    </a:cubicBezTo>
                    <a:cubicBezTo>
                      <a:pt x="5" y="0"/>
                      <a:pt x="5" y="0"/>
                      <a:pt x="5" y="0"/>
                    </a:cubicBezTo>
                    <a:cubicBezTo>
                      <a:pt x="3" y="1"/>
                      <a:pt x="2" y="2"/>
                      <a:pt x="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4" name="任意多边形: 形状 43"/>
              <p:cNvSpPr/>
              <p:nvPr/>
            </p:nvSpPr>
            <p:spPr bwMode="auto">
              <a:xfrm>
                <a:off x="4045" y="2017"/>
                <a:ext cx="33" cy="47"/>
              </a:xfrm>
              <a:custGeom>
                <a:avLst/>
                <a:gdLst>
                  <a:gd name="T0" fmla="*/ 0 w 14"/>
                  <a:gd name="T1" fmla="*/ 2 h 20"/>
                  <a:gd name="T2" fmla="*/ 10 w 14"/>
                  <a:gd name="T3" fmla="*/ 20 h 20"/>
                  <a:gd name="T4" fmla="*/ 14 w 14"/>
                  <a:gd name="T5" fmla="*/ 18 h 20"/>
                  <a:gd name="T6" fmla="*/ 5 w 14"/>
                  <a:gd name="T7" fmla="*/ 0 h 20"/>
                  <a:gd name="T8" fmla="*/ 0 w 14"/>
                  <a:gd name="T9" fmla="*/ 2 h 20"/>
                </a:gdLst>
                <a:ahLst/>
                <a:cxnLst>
                  <a:cxn ang="0">
                    <a:pos x="T0" y="T1"/>
                  </a:cxn>
                  <a:cxn ang="0">
                    <a:pos x="T2" y="T3"/>
                  </a:cxn>
                  <a:cxn ang="0">
                    <a:pos x="T4" y="T5"/>
                  </a:cxn>
                  <a:cxn ang="0">
                    <a:pos x="T6" y="T7"/>
                  </a:cxn>
                  <a:cxn ang="0">
                    <a:pos x="T8" y="T9"/>
                  </a:cxn>
                </a:cxnLst>
                <a:rect l="0" t="0" r="r" b="b"/>
                <a:pathLst>
                  <a:path w="14" h="20">
                    <a:moveTo>
                      <a:pt x="0" y="2"/>
                    </a:moveTo>
                    <a:cubicBezTo>
                      <a:pt x="10" y="20"/>
                      <a:pt x="10" y="20"/>
                      <a:pt x="10" y="20"/>
                    </a:cubicBezTo>
                    <a:cubicBezTo>
                      <a:pt x="11" y="20"/>
                      <a:pt x="13" y="19"/>
                      <a:pt x="14" y="18"/>
                    </a:cubicBezTo>
                    <a:cubicBezTo>
                      <a:pt x="5" y="0"/>
                      <a:pt x="5" y="0"/>
                      <a:pt x="5" y="0"/>
                    </a:cubicBezTo>
                    <a:cubicBezTo>
                      <a:pt x="4" y="1"/>
                      <a:pt x="2" y="2"/>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5" name="任意多边形: 形状 44"/>
              <p:cNvSpPr/>
              <p:nvPr/>
            </p:nvSpPr>
            <p:spPr bwMode="auto">
              <a:xfrm>
                <a:off x="3690" y="1323"/>
                <a:ext cx="36" cy="47"/>
              </a:xfrm>
              <a:custGeom>
                <a:avLst/>
                <a:gdLst>
                  <a:gd name="T0" fmla="*/ 15 w 15"/>
                  <a:gd name="T1" fmla="*/ 18 h 20"/>
                  <a:gd name="T2" fmla="*/ 5 w 15"/>
                  <a:gd name="T3" fmla="*/ 0 h 20"/>
                  <a:gd name="T4" fmla="*/ 0 w 15"/>
                  <a:gd name="T5" fmla="*/ 2 h 20"/>
                  <a:gd name="T6" fmla="*/ 10 w 15"/>
                  <a:gd name="T7" fmla="*/ 20 h 20"/>
                  <a:gd name="T8" fmla="*/ 15 w 15"/>
                  <a:gd name="T9" fmla="*/ 18 h 20"/>
                </a:gdLst>
                <a:ahLst/>
                <a:cxnLst>
                  <a:cxn ang="0">
                    <a:pos x="T0" y="T1"/>
                  </a:cxn>
                  <a:cxn ang="0">
                    <a:pos x="T2" y="T3"/>
                  </a:cxn>
                  <a:cxn ang="0">
                    <a:pos x="T4" y="T5"/>
                  </a:cxn>
                  <a:cxn ang="0">
                    <a:pos x="T6" y="T7"/>
                  </a:cxn>
                  <a:cxn ang="0">
                    <a:pos x="T8" y="T9"/>
                  </a:cxn>
                </a:cxnLst>
                <a:rect l="0" t="0" r="r" b="b"/>
                <a:pathLst>
                  <a:path w="15" h="20">
                    <a:moveTo>
                      <a:pt x="15" y="18"/>
                    </a:moveTo>
                    <a:cubicBezTo>
                      <a:pt x="5" y="0"/>
                      <a:pt x="5" y="0"/>
                      <a:pt x="5" y="0"/>
                    </a:cubicBezTo>
                    <a:cubicBezTo>
                      <a:pt x="4" y="1"/>
                      <a:pt x="2" y="1"/>
                      <a:pt x="0" y="2"/>
                    </a:cubicBezTo>
                    <a:cubicBezTo>
                      <a:pt x="10" y="20"/>
                      <a:pt x="10" y="20"/>
                      <a:pt x="10" y="20"/>
                    </a:cubicBezTo>
                    <a:cubicBezTo>
                      <a:pt x="11" y="19"/>
                      <a:pt x="13" y="18"/>
                      <a:pt x="15"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6" name="任意多边形: 形状 45"/>
              <p:cNvSpPr/>
              <p:nvPr/>
            </p:nvSpPr>
            <p:spPr bwMode="auto">
              <a:xfrm>
                <a:off x="3752" y="1299"/>
                <a:ext cx="26" cy="47"/>
              </a:xfrm>
              <a:custGeom>
                <a:avLst/>
                <a:gdLst>
                  <a:gd name="T0" fmla="*/ 11 w 11"/>
                  <a:gd name="T1" fmla="*/ 19 h 20"/>
                  <a:gd name="T2" fmla="*/ 5 w 11"/>
                  <a:gd name="T3" fmla="*/ 0 h 20"/>
                  <a:gd name="T4" fmla="*/ 0 w 11"/>
                  <a:gd name="T5" fmla="*/ 1 h 20"/>
                  <a:gd name="T6" fmla="*/ 6 w 11"/>
                  <a:gd name="T7" fmla="*/ 20 h 20"/>
                  <a:gd name="T8" fmla="*/ 11 w 11"/>
                  <a:gd name="T9" fmla="*/ 19 h 20"/>
                </a:gdLst>
                <a:ahLst/>
                <a:cxnLst>
                  <a:cxn ang="0">
                    <a:pos x="T0" y="T1"/>
                  </a:cxn>
                  <a:cxn ang="0">
                    <a:pos x="T2" y="T3"/>
                  </a:cxn>
                  <a:cxn ang="0">
                    <a:pos x="T4" y="T5"/>
                  </a:cxn>
                  <a:cxn ang="0">
                    <a:pos x="T6" y="T7"/>
                  </a:cxn>
                  <a:cxn ang="0">
                    <a:pos x="T8" y="T9"/>
                  </a:cxn>
                </a:cxnLst>
                <a:rect l="0" t="0" r="r" b="b"/>
                <a:pathLst>
                  <a:path w="11" h="20">
                    <a:moveTo>
                      <a:pt x="11" y="19"/>
                    </a:moveTo>
                    <a:cubicBezTo>
                      <a:pt x="5" y="0"/>
                      <a:pt x="5" y="0"/>
                      <a:pt x="5" y="0"/>
                    </a:cubicBezTo>
                    <a:cubicBezTo>
                      <a:pt x="3" y="0"/>
                      <a:pt x="1" y="1"/>
                      <a:pt x="0" y="1"/>
                    </a:cubicBezTo>
                    <a:cubicBezTo>
                      <a:pt x="6" y="20"/>
                      <a:pt x="6" y="20"/>
                      <a:pt x="6" y="20"/>
                    </a:cubicBezTo>
                    <a:cubicBezTo>
                      <a:pt x="8" y="20"/>
                      <a:pt x="9" y="19"/>
                      <a:pt x="11"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7" name="任意多边形: 形状 46"/>
              <p:cNvSpPr/>
              <p:nvPr/>
            </p:nvSpPr>
            <p:spPr bwMode="auto">
              <a:xfrm>
                <a:off x="3993" y="2040"/>
                <a:ext cx="26" cy="50"/>
              </a:xfrm>
              <a:custGeom>
                <a:avLst/>
                <a:gdLst>
                  <a:gd name="T0" fmla="*/ 0 w 11"/>
                  <a:gd name="T1" fmla="*/ 1 h 21"/>
                  <a:gd name="T2" fmla="*/ 6 w 11"/>
                  <a:gd name="T3" fmla="*/ 21 h 21"/>
                  <a:gd name="T4" fmla="*/ 11 w 11"/>
                  <a:gd name="T5" fmla="*/ 19 h 21"/>
                  <a:gd name="T6" fmla="*/ 5 w 11"/>
                  <a:gd name="T7" fmla="*/ 0 h 21"/>
                  <a:gd name="T8" fmla="*/ 0 w 11"/>
                  <a:gd name="T9" fmla="*/ 1 h 21"/>
                </a:gdLst>
                <a:ahLst/>
                <a:cxnLst>
                  <a:cxn ang="0">
                    <a:pos x="T0" y="T1"/>
                  </a:cxn>
                  <a:cxn ang="0">
                    <a:pos x="T2" y="T3"/>
                  </a:cxn>
                  <a:cxn ang="0">
                    <a:pos x="T4" y="T5"/>
                  </a:cxn>
                  <a:cxn ang="0">
                    <a:pos x="T6" y="T7"/>
                  </a:cxn>
                  <a:cxn ang="0">
                    <a:pos x="T8" y="T9"/>
                  </a:cxn>
                </a:cxnLst>
                <a:rect l="0" t="0" r="r" b="b"/>
                <a:pathLst>
                  <a:path w="11" h="21">
                    <a:moveTo>
                      <a:pt x="0" y="1"/>
                    </a:moveTo>
                    <a:cubicBezTo>
                      <a:pt x="6" y="21"/>
                      <a:pt x="6" y="21"/>
                      <a:pt x="6" y="21"/>
                    </a:cubicBezTo>
                    <a:cubicBezTo>
                      <a:pt x="8" y="20"/>
                      <a:pt x="9" y="19"/>
                      <a:pt x="11" y="19"/>
                    </a:cubicBezTo>
                    <a:cubicBezTo>
                      <a:pt x="5" y="0"/>
                      <a:pt x="5" y="0"/>
                      <a:pt x="5" y="0"/>
                    </a:cubicBezTo>
                    <a:cubicBezTo>
                      <a:pt x="3" y="0"/>
                      <a:pt x="2"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8" name="任意多边形: 形状 47"/>
              <p:cNvSpPr/>
              <p:nvPr/>
            </p:nvSpPr>
            <p:spPr bwMode="auto">
              <a:xfrm>
                <a:off x="3936" y="2055"/>
                <a:ext cx="21" cy="47"/>
              </a:xfrm>
              <a:custGeom>
                <a:avLst/>
                <a:gdLst>
                  <a:gd name="T0" fmla="*/ 0 w 9"/>
                  <a:gd name="T1" fmla="*/ 1 h 20"/>
                  <a:gd name="T2" fmla="*/ 3 w 9"/>
                  <a:gd name="T3" fmla="*/ 20 h 20"/>
                  <a:gd name="T4" fmla="*/ 9 w 9"/>
                  <a:gd name="T5" fmla="*/ 20 h 20"/>
                  <a:gd name="T6" fmla="*/ 5 w 9"/>
                  <a:gd name="T7" fmla="*/ 0 h 20"/>
                  <a:gd name="T8" fmla="*/ 0 w 9"/>
                  <a:gd name="T9" fmla="*/ 1 h 20"/>
                </a:gdLst>
                <a:ahLst/>
                <a:cxnLst>
                  <a:cxn ang="0">
                    <a:pos x="T0" y="T1"/>
                  </a:cxn>
                  <a:cxn ang="0">
                    <a:pos x="T2" y="T3"/>
                  </a:cxn>
                  <a:cxn ang="0">
                    <a:pos x="T4" y="T5"/>
                  </a:cxn>
                  <a:cxn ang="0">
                    <a:pos x="T6" y="T7"/>
                  </a:cxn>
                  <a:cxn ang="0">
                    <a:pos x="T8" y="T9"/>
                  </a:cxn>
                </a:cxnLst>
                <a:rect l="0" t="0" r="r" b="b"/>
                <a:pathLst>
                  <a:path w="9" h="20">
                    <a:moveTo>
                      <a:pt x="0" y="1"/>
                    </a:moveTo>
                    <a:cubicBezTo>
                      <a:pt x="3" y="20"/>
                      <a:pt x="3" y="20"/>
                      <a:pt x="3" y="20"/>
                    </a:cubicBezTo>
                    <a:cubicBezTo>
                      <a:pt x="5" y="20"/>
                      <a:pt x="7" y="20"/>
                      <a:pt x="9" y="20"/>
                    </a:cubicBezTo>
                    <a:cubicBezTo>
                      <a:pt x="5" y="0"/>
                      <a:pt x="5" y="0"/>
                      <a:pt x="5" y="0"/>
                    </a:cubicBezTo>
                    <a:cubicBezTo>
                      <a:pt x="4" y="0"/>
                      <a:pt x="2" y="0"/>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9" name="任意多边形: 形状 48"/>
              <p:cNvSpPr/>
              <p:nvPr/>
            </p:nvSpPr>
            <p:spPr bwMode="auto">
              <a:xfrm>
                <a:off x="3813" y="1285"/>
                <a:ext cx="21" cy="47"/>
              </a:xfrm>
              <a:custGeom>
                <a:avLst/>
                <a:gdLst>
                  <a:gd name="T0" fmla="*/ 9 w 9"/>
                  <a:gd name="T1" fmla="*/ 19 h 20"/>
                  <a:gd name="T2" fmla="*/ 6 w 9"/>
                  <a:gd name="T3" fmla="*/ 0 h 20"/>
                  <a:gd name="T4" fmla="*/ 0 w 9"/>
                  <a:gd name="T5" fmla="*/ 1 h 20"/>
                  <a:gd name="T6" fmla="*/ 3 w 9"/>
                  <a:gd name="T7" fmla="*/ 20 h 20"/>
                  <a:gd name="T8" fmla="*/ 9 w 9"/>
                  <a:gd name="T9" fmla="*/ 19 h 20"/>
                </a:gdLst>
                <a:ahLst/>
                <a:cxnLst>
                  <a:cxn ang="0">
                    <a:pos x="T0" y="T1"/>
                  </a:cxn>
                  <a:cxn ang="0">
                    <a:pos x="T2" y="T3"/>
                  </a:cxn>
                  <a:cxn ang="0">
                    <a:pos x="T4" y="T5"/>
                  </a:cxn>
                  <a:cxn ang="0">
                    <a:pos x="T6" y="T7"/>
                  </a:cxn>
                  <a:cxn ang="0">
                    <a:pos x="T8" y="T9"/>
                  </a:cxn>
                </a:cxnLst>
                <a:rect l="0" t="0" r="r" b="b"/>
                <a:pathLst>
                  <a:path w="9" h="20">
                    <a:moveTo>
                      <a:pt x="9" y="19"/>
                    </a:moveTo>
                    <a:cubicBezTo>
                      <a:pt x="6" y="0"/>
                      <a:pt x="6" y="0"/>
                      <a:pt x="6" y="0"/>
                    </a:cubicBezTo>
                    <a:cubicBezTo>
                      <a:pt x="4" y="0"/>
                      <a:pt x="2" y="0"/>
                      <a:pt x="0" y="1"/>
                    </a:cubicBezTo>
                    <a:cubicBezTo>
                      <a:pt x="3" y="20"/>
                      <a:pt x="3" y="20"/>
                      <a:pt x="3" y="20"/>
                    </a:cubicBezTo>
                    <a:cubicBezTo>
                      <a:pt x="5" y="20"/>
                      <a:pt x="7" y="20"/>
                      <a:pt x="9"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0" name="任意多边形: 形状 49"/>
              <p:cNvSpPr/>
              <p:nvPr/>
            </p:nvSpPr>
            <p:spPr bwMode="auto">
              <a:xfrm>
                <a:off x="3874" y="1280"/>
                <a:ext cx="22" cy="76"/>
              </a:xfrm>
              <a:custGeom>
                <a:avLst/>
                <a:gdLst>
                  <a:gd name="T0" fmla="*/ 4 w 9"/>
                  <a:gd name="T1" fmla="*/ 32 h 32"/>
                  <a:gd name="T2" fmla="*/ 9 w 9"/>
                  <a:gd name="T3" fmla="*/ 32 h 32"/>
                  <a:gd name="T4" fmla="*/ 9 w 9"/>
                  <a:gd name="T5" fmla="*/ 0 h 32"/>
                  <a:gd name="T6" fmla="*/ 4 w 9"/>
                  <a:gd name="T7" fmla="*/ 0 h 32"/>
                  <a:gd name="T8" fmla="*/ 0 w 9"/>
                  <a:gd name="T9" fmla="*/ 0 h 32"/>
                  <a:gd name="T10" fmla="*/ 0 w 9"/>
                  <a:gd name="T11" fmla="*/ 32 h 32"/>
                  <a:gd name="T12" fmla="*/ 4 w 9"/>
                  <a:gd name="T13" fmla="*/ 32 h 32"/>
                </a:gdLst>
                <a:ahLst/>
                <a:cxnLst>
                  <a:cxn ang="0">
                    <a:pos x="T0" y="T1"/>
                  </a:cxn>
                  <a:cxn ang="0">
                    <a:pos x="T2" y="T3"/>
                  </a:cxn>
                  <a:cxn ang="0">
                    <a:pos x="T4" y="T5"/>
                  </a:cxn>
                  <a:cxn ang="0">
                    <a:pos x="T6" y="T7"/>
                  </a:cxn>
                  <a:cxn ang="0">
                    <a:pos x="T8" y="T9"/>
                  </a:cxn>
                  <a:cxn ang="0">
                    <a:pos x="T10" y="T11"/>
                  </a:cxn>
                  <a:cxn ang="0">
                    <a:pos x="T12" y="T13"/>
                  </a:cxn>
                </a:cxnLst>
                <a:rect l="0" t="0" r="r" b="b"/>
                <a:pathLst>
                  <a:path w="9" h="32">
                    <a:moveTo>
                      <a:pt x="4" y="32"/>
                    </a:moveTo>
                    <a:cubicBezTo>
                      <a:pt x="6" y="32"/>
                      <a:pt x="7" y="32"/>
                      <a:pt x="9" y="32"/>
                    </a:cubicBezTo>
                    <a:cubicBezTo>
                      <a:pt x="9" y="0"/>
                      <a:pt x="9" y="0"/>
                      <a:pt x="9" y="0"/>
                    </a:cubicBezTo>
                    <a:cubicBezTo>
                      <a:pt x="7" y="0"/>
                      <a:pt x="6" y="0"/>
                      <a:pt x="4" y="0"/>
                    </a:cubicBezTo>
                    <a:cubicBezTo>
                      <a:pt x="3" y="0"/>
                      <a:pt x="2" y="0"/>
                      <a:pt x="0" y="0"/>
                    </a:cubicBezTo>
                    <a:cubicBezTo>
                      <a:pt x="0" y="32"/>
                      <a:pt x="0" y="32"/>
                      <a:pt x="0" y="32"/>
                    </a:cubicBezTo>
                    <a:cubicBezTo>
                      <a:pt x="2" y="32"/>
                      <a:pt x="3" y="32"/>
                      <a:pt x="4" y="3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1" name="任意多边形: 形状 50"/>
              <p:cNvSpPr/>
              <p:nvPr/>
            </p:nvSpPr>
            <p:spPr bwMode="auto">
              <a:xfrm>
                <a:off x="3874" y="2031"/>
                <a:ext cx="22" cy="76"/>
              </a:xfrm>
              <a:custGeom>
                <a:avLst/>
                <a:gdLst>
                  <a:gd name="T0" fmla="*/ 4 w 9"/>
                  <a:gd name="T1" fmla="*/ 0 h 32"/>
                  <a:gd name="T2" fmla="*/ 0 w 9"/>
                  <a:gd name="T3" fmla="*/ 0 h 32"/>
                  <a:gd name="T4" fmla="*/ 0 w 9"/>
                  <a:gd name="T5" fmla="*/ 32 h 32"/>
                  <a:gd name="T6" fmla="*/ 4 w 9"/>
                  <a:gd name="T7" fmla="*/ 32 h 32"/>
                  <a:gd name="T8" fmla="*/ 9 w 9"/>
                  <a:gd name="T9" fmla="*/ 32 h 32"/>
                  <a:gd name="T10" fmla="*/ 9 w 9"/>
                  <a:gd name="T11" fmla="*/ 0 h 32"/>
                  <a:gd name="T12" fmla="*/ 4 w 9"/>
                  <a:gd name="T13" fmla="*/ 0 h 32"/>
                </a:gdLst>
                <a:ahLst/>
                <a:cxnLst>
                  <a:cxn ang="0">
                    <a:pos x="T0" y="T1"/>
                  </a:cxn>
                  <a:cxn ang="0">
                    <a:pos x="T2" y="T3"/>
                  </a:cxn>
                  <a:cxn ang="0">
                    <a:pos x="T4" y="T5"/>
                  </a:cxn>
                  <a:cxn ang="0">
                    <a:pos x="T6" y="T7"/>
                  </a:cxn>
                  <a:cxn ang="0">
                    <a:pos x="T8" y="T9"/>
                  </a:cxn>
                  <a:cxn ang="0">
                    <a:pos x="T10" y="T11"/>
                  </a:cxn>
                  <a:cxn ang="0">
                    <a:pos x="T12" y="T13"/>
                  </a:cxn>
                </a:cxnLst>
                <a:rect l="0" t="0" r="r" b="b"/>
                <a:pathLst>
                  <a:path w="9" h="32">
                    <a:moveTo>
                      <a:pt x="4" y="0"/>
                    </a:moveTo>
                    <a:cubicBezTo>
                      <a:pt x="3" y="0"/>
                      <a:pt x="2" y="0"/>
                      <a:pt x="0" y="0"/>
                    </a:cubicBezTo>
                    <a:cubicBezTo>
                      <a:pt x="0" y="32"/>
                      <a:pt x="0" y="32"/>
                      <a:pt x="0" y="32"/>
                    </a:cubicBezTo>
                    <a:cubicBezTo>
                      <a:pt x="2" y="32"/>
                      <a:pt x="3" y="32"/>
                      <a:pt x="4" y="32"/>
                    </a:cubicBezTo>
                    <a:cubicBezTo>
                      <a:pt x="6" y="32"/>
                      <a:pt x="7" y="32"/>
                      <a:pt x="9" y="32"/>
                    </a:cubicBezTo>
                    <a:cubicBezTo>
                      <a:pt x="9" y="0"/>
                      <a:pt x="9" y="0"/>
                      <a:pt x="9" y="0"/>
                    </a:cubicBezTo>
                    <a:cubicBezTo>
                      <a:pt x="7" y="0"/>
                      <a:pt x="6" y="0"/>
                      <a:pt x="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2" name="任意多边形: 形状 51"/>
              <p:cNvSpPr/>
              <p:nvPr/>
            </p:nvSpPr>
            <p:spPr bwMode="auto">
              <a:xfrm>
                <a:off x="4118" y="1393"/>
                <a:ext cx="66" cy="69"/>
              </a:xfrm>
              <a:custGeom>
                <a:avLst/>
                <a:gdLst>
                  <a:gd name="T0" fmla="*/ 6 w 28"/>
                  <a:gd name="T1" fmla="*/ 29 h 29"/>
                  <a:gd name="T2" fmla="*/ 28 w 28"/>
                  <a:gd name="T3" fmla="*/ 6 h 29"/>
                  <a:gd name="T4" fmla="*/ 22 w 28"/>
                  <a:gd name="T5" fmla="*/ 0 h 29"/>
                  <a:gd name="T6" fmla="*/ 0 w 28"/>
                  <a:gd name="T7" fmla="*/ 23 h 29"/>
                  <a:gd name="T8" fmla="*/ 6 w 28"/>
                  <a:gd name="T9" fmla="*/ 29 h 29"/>
                </a:gdLst>
                <a:ahLst/>
                <a:cxnLst>
                  <a:cxn ang="0">
                    <a:pos x="T0" y="T1"/>
                  </a:cxn>
                  <a:cxn ang="0">
                    <a:pos x="T2" y="T3"/>
                  </a:cxn>
                  <a:cxn ang="0">
                    <a:pos x="T4" y="T5"/>
                  </a:cxn>
                  <a:cxn ang="0">
                    <a:pos x="T6" y="T7"/>
                  </a:cxn>
                  <a:cxn ang="0">
                    <a:pos x="T8" y="T9"/>
                  </a:cxn>
                </a:cxnLst>
                <a:rect l="0" t="0" r="r" b="b"/>
                <a:pathLst>
                  <a:path w="28" h="29">
                    <a:moveTo>
                      <a:pt x="6" y="29"/>
                    </a:moveTo>
                    <a:cubicBezTo>
                      <a:pt x="28" y="6"/>
                      <a:pt x="28" y="6"/>
                      <a:pt x="28" y="6"/>
                    </a:cubicBezTo>
                    <a:cubicBezTo>
                      <a:pt x="26" y="4"/>
                      <a:pt x="24" y="2"/>
                      <a:pt x="22" y="0"/>
                    </a:cubicBezTo>
                    <a:cubicBezTo>
                      <a:pt x="0" y="23"/>
                      <a:pt x="0" y="23"/>
                      <a:pt x="0" y="23"/>
                    </a:cubicBezTo>
                    <a:cubicBezTo>
                      <a:pt x="2" y="25"/>
                      <a:pt x="4" y="27"/>
                      <a:pt x="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3" name="任意多边形: 形状 52"/>
              <p:cNvSpPr/>
              <p:nvPr/>
            </p:nvSpPr>
            <p:spPr bwMode="auto">
              <a:xfrm>
                <a:off x="3586" y="1925"/>
                <a:ext cx="67" cy="68"/>
              </a:xfrm>
              <a:custGeom>
                <a:avLst/>
                <a:gdLst>
                  <a:gd name="T0" fmla="*/ 22 w 28"/>
                  <a:gd name="T1" fmla="*/ 0 h 29"/>
                  <a:gd name="T2" fmla="*/ 0 w 28"/>
                  <a:gd name="T3" fmla="*/ 23 h 29"/>
                  <a:gd name="T4" fmla="*/ 6 w 28"/>
                  <a:gd name="T5" fmla="*/ 29 h 29"/>
                  <a:gd name="T6" fmla="*/ 28 w 28"/>
                  <a:gd name="T7" fmla="*/ 6 h 29"/>
                  <a:gd name="T8" fmla="*/ 22 w 28"/>
                  <a:gd name="T9" fmla="*/ 0 h 29"/>
                </a:gdLst>
                <a:ahLst/>
                <a:cxnLst>
                  <a:cxn ang="0">
                    <a:pos x="T0" y="T1"/>
                  </a:cxn>
                  <a:cxn ang="0">
                    <a:pos x="T2" y="T3"/>
                  </a:cxn>
                  <a:cxn ang="0">
                    <a:pos x="T4" y="T5"/>
                  </a:cxn>
                  <a:cxn ang="0">
                    <a:pos x="T6" y="T7"/>
                  </a:cxn>
                  <a:cxn ang="0">
                    <a:pos x="T8" y="T9"/>
                  </a:cxn>
                </a:cxnLst>
                <a:rect l="0" t="0" r="r" b="b"/>
                <a:pathLst>
                  <a:path w="28" h="29">
                    <a:moveTo>
                      <a:pt x="22" y="0"/>
                    </a:moveTo>
                    <a:cubicBezTo>
                      <a:pt x="0" y="23"/>
                      <a:pt x="0" y="23"/>
                      <a:pt x="0" y="23"/>
                    </a:cubicBezTo>
                    <a:cubicBezTo>
                      <a:pt x="2" y="25"/>
                      <a:pt x="4" y="27"/>
                      <a:pt x="6" y="29"/>
                    </a:cubicBezTo>
                    <a:cubicBezTo>
                      <a:pt x="28" y="6"/>
                      <a:pt x="28" y="6"/>
                      <a:pt x="28" y="6"/>
                    </a:cubicBezTo>
                    <a:cubicBezTo>
                      <a:pt x="26" y="4"/>
                      <a:pt x="24" y="2"/>
                      <a:pt x="2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4" name="任意多边形: 形状 53"/>
              <p:cNvSpPr/>
              <p:nvPr/>
            </p:nvSpPr>
            <p:spPr bwMode="auto">
              <a:xfrm>
                <a:off x="3471" y="1684"/>
                <a:ext cx="75" cy="19"/>
              </a:xfrm>
              <a:custGeom>
                <a:avLst/>
                <a:gdLst>
                  <a:gd name="T0" fmla="*/ 32 w 32"/>
                  <a:gd name="T1" fmla="*/ 4 h 8"/>
                  <a:gd name="T2" fmla="*/ 32 w 32"/>
                  <a:gd name="T3" fmla="*/ 0 h 8"/>
                  <a:gd name="T4" fmla="*/ 0 w 32"/>
                  <a:gd name="T5" fmla="*/ 0 h 8"/>
                  <a:gd name="T6" fmla="*/ 0 w 32"/>
                  <a:gd name="T7" fmla="*/ 4 h 8"/>
                  <a:gd name="T8" fmla="*/ 0 w 32"/>
                  <a:gd name="T9" fmla="*/ 8 h 8"/>
                  <a:gd name="T10" fmla="*/ 32 w 32"/>
                  <a:gd name="T11" fmla="*/ 8 h 8"/>
                  <a:gd name="T12" fmla="*/ 32 w 32"/>
                  <a:gd name="T13" fmla="*/ 4 h 8"/>
                </a:gdLst>
                <a:ahLst/>
                <a:cxnLst>
                  <a:cxn ang="0">
                    <a:pos x="T0" y="T1"/>
                  </a:cxn>
                  <a:cxn ang="0">
                    <a:pos x="T2" y="T3"/>
                  </a:cxn>
                  <a:cxn ang="0">
                    <a:pos x="T4" y="T5"/>
                  </a:cxn>
                  <a:cxn ang="0">
                    <a:pos x="T6" y="T7"/>
                  </a:cxn>
                  <a:cxn ang="0">
                    <a:pos x="T8" y="T9"/>
                  </a:cxn>
                  <a:cxn ang="0">
                    <a:pos x="T10" y="T11"/>
                  </a:cxn>
                  <a:cxn ang="0">
                    <a:pos x="T12" y="T13"/>
                  </a:cxn>
                </a:cxnLst>
                <a:rect l="0" t="0" r="r" b="b"/>
                <a:pathLst>
                  <a:path w="32" h="8">
                    <a:moveTo>
                      <a:pt x="32" y="4"/>
                    </a:moveTo>
                    <a:cubicBezTo>
                      <a:pt x="32" y="3"/>
                      <a:pt x="32" y="1"/>
                      <a:pt x="32" y="0"/>
                    </a:cubicBezTo>
                    <a:cubicBezTo>
                      <a:pt x="0" y="0"/>
                      <a:pt x="0" y="0"/>
                      <a:pt x="0" y="0"/>
                    </a:cubicBezTo>
                    <a:cubicBezTo>
                      <a:pt x="0" y="1"/>
                      <a:pt x="0" y="3"/>
                      <a:pt x="0" y="4"/>
                    </a:cubicBezTo>
                    <a:cubicBezTo>
                      <a:pt x="0" y="5"/>
                      <a:pt x="0" y="7"/>
                      <a:pt x="0" y="8"/>
                    </a:cubicBezTo>
                    <a:cubicBezTo>
                      <a:pt x="32" y="8"/>
                      <a:pt x="32" y="8"/>
                      <a:pt x="32" y="8"/>
                    </a:cubicBezTo>
                    <a:cubicBezTo>
                      <a:pt x="32" y="7"/>
                      <a:pt x="32" y="5"/>
                      <a:pt x="32"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5" name="任意多边形: 形状 54"/>
              <p:cNvSpPr/>
              <p:nvPr/>
            </p:nvSpPr>
            <p:spPr bwMode="auto">
              <a:xfrm>
                <a:off x="4224" y="1684"/>
                <a:ext cx="76" cy="19"/>
              </a:xfrm>
              <a:custGeom>
                <a:avLst/>
                <a:gdLst>
                  <a:gd name="T0" fmla="*/ 0 w 32"/>
                  <a:gd name="T1" fmla="*/ 4 h 8"/>
                  <a:gd name="T2" fmla="*/ 0 w 32"/>
                  <a:gd name="T3" fmla="*/ 8 h 8"/>
                  <a:gd name="T4" fmla="*/ 32 w 32"/>
                  <a:gd name="T5" fmla="*/ 8 h 8"/>
                  <a:gd name="T6" fmla="*/ 32 w 32"/>
                  <a:gd name="T7" fmla="*/ 4 h 8"/>
                  <a:gd name="T8" fmla="*/ 32 w 32"/>
                  <a:gd name="T9" fmla="*/ 0 h 8"/>
                  <a:gd name="T10" fmla="*/ 0 w 32"/>
                  <a:gd name="T11" fmla="*/ 0 h 8"/>
                  <a:gd name="T12" fmla="*/ 0 w 32"/>
                  <a:gd name="T13" fmla="*/ 4 h 8"/>
                </a:gdLst>
                <a:ahLst/>
                <a:cxnLst>
                  <a:cxn ang="0">
                    <a:pos x="T0" y="T1"/>
                  </a:cxn>
                  <a:cxn ang="0">
                    <a:pos x="T2" y="T3"/>
                  </a:cxn>
                  <a:cxn ang="0">
                    <a:pos x="T4" y="T5"/>
                  </a:cxn>
                  <a:cxn ang="0">
                    <a:pos x="T6" y="T7"/>
                  </a:cxn>
                  <a:cxn ang="0">
                    <a:pos x="T8" y="T9"/>
                  </a:cxn>
                  <a:cxn ang="0">
                    <a:pos x="T10" y="T11"/>
                  </a:cxn>
                  <a:cxn ang="0">
                    <a:pos x="T12" y="T13"/>
                  </a:cxn>
                </a:cxnLst>
                <a:rect l="0" t="0" r="r" b="b"/>
                <a:pathLst>
                  <a:path w="32" h="8">
                    <a:moveTo>
                      <a:pt x="0" y="4"/>
                    </a:moveTo>
                    <a:cubicBezTo>
                      <a:pt x="0" y="5"/>
                      <a:pt x="0" y="7"/>
                      <a:pt x="0" y="8"/>
                    </a:cubicBezTo>
                    <a:cubicBezTo>
                      <a:pt x="32" y="8"/>
                      <a:pt x="32" y="8"/>
                      <a:pt x="32" y="8"/>
                    </a:cubicBezTo>
                    <a:cubicBezTo>
                      <a:pt x="32" y="7"/>
                      <a:pt x="32" y="5"/>
                      <a:pt x="32" y="4"/>
                    </a:cubicBezTo>
                    <a:cubicBezTo>
                      <a:pt x="32" y="3"/>
                      <a:pt x="32" y="1"/>
                      <a:pt x="32" y="0"/>
                    </a:cubicBezTo>
                    <a:cubicBezTo>
                      <a:pt x="0" y="0"/>
                      <a:pt x="0" y="0"/>
                      <a:pt x="0" y="0"/>
                    </a:cubicBezTo>
                    <a:cubicBezTo>
                      <a:pt x="0" y="1"/>
                      <a:pt x="0" y="3"/>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6" name="任意多边形: 形状 55"/>
              <p:cNvSpPr/>
              <p:nvPr/>
            </p:nvSpPr>
            <p:spPr bwMode="auto">
              <a:xfrm>
                <a:off x="3586" y="1393"/>
                <a:ext cx="67" cy="69"/>
              </a:xfrm>
              <a:custGeom>
                <a:avLst/>
                <a:gdLst>
                  <a:gd name="T0" fmla="*/ 28 w 28"/>
                  <a:gd name="T1" fmla="*/ 23 h 29"/>
                  <a:gd name="T2" fmla="*/ 6 w 28"/>
                  <a:gd name="T3" fmla="*/ 0 h 29"/>
                  <a:gd name="T4" fmla="*/ 0 w 28"/>
                  <a:gd name="T5" fmla="*/ 6 h 29"/>
                  <a:gd name="T6" fmla="*/ 22 w 28"/>
                  <a:gd name="T7" fmla="*/ 29 h 29"/>
                  <a:gd name="T8" fmla="*/ 28 w 28"/>
                  <a:gd name="T9" fmla="*/ 23 h 29"/>
                </a:gdLst>
                <a:ahLst/>
                <a:cxnLst>
                  <a:cxn ang="0">
                    <a:pos x="T0" y="T1"/>
                  </a:cxn>
                  <a:cxn ang="0">
                    <a:pos x="T2" y="T3"/>
                  </a:cxn>
                  <a:cxn ang="0">
                    <a:pos x="T4" y="T5"/>
                  </a:cxn>
                  <a:cxn ang="0">
                    <a:pos x="T6" y="T7"/>
                  </a:cxn>
                  <a:cxn ang="0">
                    <a:pos x="T8" y="T9"/>
                  </a:cxn>
                </a:cxnLst>
                <a:rect l="0" t="0" r="r" b="b"/>
                <a:pathLst>
                  <a:path w="28" h="29">
                    <a:moveTo>
                      <a:pt x="28" y="23"/>
                    </a:moveTo>
                    <a:cubicBezTo>
                      <a:pt x="6" y="0"/>
                      <a:pt x="6" y="0"/>
                      <a:pt x="6" y="0"/>
                    </a:cubicBezTo>
                    <a:cubicBezTo>
                      <a:pt x="4" y="2"/>
                      <a:pt x="2" y="4"/>
                      <a:pt x="0" y="6"/>
                    </a:cubicBezTo>
                    <a:cubicBezTo>
                      <a:pt x="22" y="29"/>
                      <a:pt x="22" y="29"/>
                      <a:pt x="22" y="29"/>
                    </a:cubicBezTo>
                    <a:cubicBezTo>
                      <a:pt x="24" y="27"/>
                      <a:pt x="26" y="25"/>
                      <a:pt x="28" y="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7" name="任意多边形: 形状 56"/>
              <p:cNvSpPr/>
              <p:nvPr/>
            </p:nvSpPr>
            <p:spPr bwMode="auto">
              <a:xfrm>
                <a:off x="4118" y="1925"/>
                <a:ext cx="66" cy="68"/>
              </a:xfrm>
              <a:custGeom>
                <a:avLst/>
                <a:gdLst>
                  <a:gd name="T0" fmla="*/ 0 w 28"/>
                  <a:gd name="T1" fmla="*/ 6 h 29"/>
                  <a:gd name="T2" fmla="*/ 22 w 28"/>
                  <a:gd name="T3" fmla="*/ 29 h 29"/>
                  <a:gd name="T4" fmla="*/ 28 w 28"/>
                  <a:gd name="T5" fmla="*/ 23 h 29"/>
                  <a:gd name="T6" fmla="*/ 6 w 28"/>
                  <a:gd name="T7" fmla="*/ 0 h 29"/>
                  <a:gd name="T8" fmla="*/ 0 w 28"/>
                  <a:gd name="T9" fmla="*/ 6 h 29"/>
                </a:gdLst>
                <a:ahLst/>
                <a:cxnLst>
                  <a:cxn ang="0">
                    <a:pos x="T0" y="T1"/>
                  </a:cxn>
                  <a:cxn ang="0">
                    <a:pos x="T2" y="T3"/>
                  </a:cxn>
                  <a:cxn ang="0">
                    <a:pos x="T4" y="T5"/>
                  </a:cxn>
                  <a:cxn ang="0">
                    <a:pos x="T6" y="T7"/>
                  </a:cxn>
                  <a:cxn ang="0">
                    <a:pos x="T8" y="T9"/>
                  </a:cxn>
                </a:cxnLst>
                <a:rect l="0" t="0" r="r" b="b"/>
                <a:pathLst>
                  <a:path w="28" h="29">
                    <a:moveTo>
                      <a:pt x="0" y="6"/>
                    </a:moveTo>
                    <a:cubicBezTo>
                      <a:pt x="22" y="29"/>
                      <a:pt x="22" y="29"/>
                      <a:pt x="22" y="29"/>
                    </a:cubicBezTo>
                    <a:cubicBezTo>
                      <a:pt x="24" y="27"/>
                      <a:pt x="26" y="25"/>
                      <a:pt x="28" y="23"/>
                    </a:cubicBezTo>
                    <a:cubicBezTo>
                      <a:pt x="6" y="0"/>
                      <a:pt x="6" y="0"/>
                      <a:pt x="6" y="0"/>
                    </a:cubicBezTo>
                    <a:cubicBezTo>
                      <a:pt x="4" y="2"/>
                      <a:pt x="2" y="4"/>
                      <a:pt x="0"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grpSp>
        <p:sp>
          <p:nvSpPr>
            <p:cNvPr id="2" name="矩形 1"/>
            <p:cNvSpPr/>
            <p:nvPr/>
          </p:nvSpPr>
          <p:spPr>
            <a:xfrm>
              <a:off x="887030" y="3481790"/>
              <a:ext cx="184731" cy="646331"/>
            </a:xfrm>
            <a:prstGeom prst="rect">
              <a:avLst/>
            </a:prstGeom>
          </p:spPr>
          <p:txBody>
            <a:bodyPr wrap="none">
              <a:spAutoFit/>
            </a:bodyPr>
            <a:lstStyle/>
            <a:p>
              <a:endParaRPr lang="zh-CN" altLang="en-US" sz="3600" dirty="0"/>
            </a:p>
          </p:txBody>
        </p:sp>
      </p:grpSp>
      <p:grpSp>
        <p:nvGrpSpPr>
          <p:cNvPr id="84" name="组合 83"/>
          <p:cNvGrpSpPr/>
          <p:nvPr/>
        </p:nvGrpSpPr>
        <p:grpSpPr>
          <a:xfrm>
            <a:off x="2184915" y="2443056"/>
            <a:ext cx="9334635" cy="2586406"/>
            <a:chOff x="2184915" y="2512645"/>
            <a:chExt cx="9334635" cy="2586406"/>
          </a:xfrm>
        </p:grpSpPr>
        <p:sp>
          <p:nvSpPr>
            <p:cNvPr id="85" name="矩形 2"/>
            <p:cNvSpPr/>
            <p:nvPr/>
          </p:nvSpPr>
          <p:spPr>
            <a:xfrm>
              <a:off x="2184915" y="2512645"/>
              <a:ext cx="9334635" cy="2586406"/>
            </a:xfrm>
            <a:custGeom>
              <a:avLst/>
              <a:gdLst>
                <a:gd name="connsiteX0" fmla="*/ 0 w 9334635"/>
                <a:gd name="connsiteY0" fmla="*/ 0 h 2599907"/>
                <a:gd name="connsiteX1" fmla="*/ 9334635 w 9334635"/>
                <a:gd name="connsiteY1" fmla="*/ 0 h 2599907"/>
                <a:gd name="connsiteX2" fmla="*/ 9334635 w 9334635"/>
                <a:gd name="connsiteY2" fmla="*/ 2599907 h 2599907"/>
                <a:gd name="connsiteX3" fmla="*/ 0 w 9334635"/>
                <a:gd name="connsiteY3" fmla="*/ 2599907 h 2599907"/>
                <a:gd name="connsiteX4" fmla="*/ 0 w 9334635"/>
                <a:gd name="connsiteY4" fmla="*/ 0 h 2599907"/>
                <a:gd name="connsiteX0-1" fmla="*/ 515 w 9335150"/>
                <a:gd name="connsiteY0-2" fmla="*/ 0 h 2599907"/>
                <a:gd name="connsiteX1-3" fmla="*/ 9335150 w 9335150"/>
                <a:gd name="connsiteY1-4" fmla="*/ 0 h 2599907"/>
                <a:gd name="connsiteX2-5" fmla="*/ 9335150 w 9335150"/>
                <a:gd name="connsiteY2-6" fmla="*/ 2599907 h 2599907"/>
                <a:gd name="connsiteX3-7" fmla="*/ 515 w 9335150"/>
                <a:gd name="connsiteY3-8" fmla="*/ 2599907 h 2599907"/>
                <a:gd name="connsiteX4-9" fmla="*/ 0 w 9335150"/>
                <a:gd name="connsiteY4-10" fmla="*/ 726656 h 2599907"/>
                <a:gd name="connsiteX5" fmla="*/ 515 w 9335150"/>
                <a:gd name="connsiteY5" fmla="*/ 0 h 2599907"/>
                <a:gd name="connsiteX0-11" fmla="*/ 0 w 9335150"/>
                <a:gd name="connsiteY0-12" fmla="*/ 726656 h 2599907"/>
                <a:gd name="connsiteX1-13" fmla="*/ 515 w 9335150"/>
                <a:gd name="connsiteY1-14" fmla="*/ 0 h 2599907"/>
                <a:gd name="connsiteX2-15" fmla="*/ 9335150 w 9335150"/>
                <a:gd name="connsiteY2-16" fmla="*/ 0 h 2599907"/>
                <a:gd name="connsiteX3-17" fmla="*/ 9335150 w 9335150"/>
                <a:gd name="connsiteY3-18" fmla="*/ 2599907 h 2599907"/>
                <a:gd name="connsiteX4-19" fmla="*/ 515 w 9335150"/>
                <a:gd name="connsiteY4-20" fmla="*/ 2599907 h 2599907"/>
                <a:gd name="connsiteX5-21" fmla="*/ 91440 w 9335150"/>
                <a:gd name="connsiteY5-22" fmla="*/ 818096 h 2599907"/>
                <a:gd name="connsiteX0-23" fmla="*/ 0 w 9335150"/>
                <a:gd name="connsiteY0-24" fmla="*/ 726656 h 2599907"/>
                <a:gd name="connsiteX1-25" fmla="*/ 515 w 9335150"/>
                <a:gd name="connsiteY1-26" fmla="*/ 0 h 2599907"/>
                <a:gd name="connsiteX2-27" fmla="*/ 9335150 w 9335150"/>
                <a:gd name="connsiteY2-28" fmla="*/ 0 h 2599907"/>
                <a:gd name="connsiteX3-29" fmla="*/ 9335150 w 9335150"/>
                <a:gd name="connsiteY3-30" fmla="*/ 2599907 h 2599907"/>
                <a:gd name="connsiteX4-31" fmla="*/ 515 w 9335150"/>
                <a:gd name="connsiteY4-32" fmla="*/ 2599907 h 2599907"/>
                <a:gd name="connsiteX5-33" fmla="*/ 980440 w 9335150"/>
                <a:gd name="connsiteY5-34" fmla="*/ 1821396 h 2599907"/>
                <a:gd name="connsiteX0-35" fmla="*/ 0 w 9335150"/>
                <a:gd name="connsiteY0-36" fmla="*/ 726656 h 2599907"/>
                <a:gd name="connsiteX1-37" fmla="*/ 515 w 9335150"/>
                <a:gd name="connsiteY1-38" fmla="*/ 0 h 2599907"/>
                <a:gd name="connsiteX2-39" fmla="*/ 9335150 w 9335150"/>
                <a:gd name="connsiteY2-40" fmla="*/ 0 h 2599907"/>
                <a:gd name="connsiteX3-41" fmla="*/ 9335150 w 9335150"/>
                <a:gd name="connsiteY3-42" fmla="*/ 2599907 h 2599907"/>
                <a:gd name="connsiteX4-43" fmla="*/ 515 w 9335150"/>
                <a:gd name="connsiteY4-44" fmla="*/ 2599907 h 2599907"/>
                <a:gd name="connsiteX0-45" fmla="*/ 0 w 9334635"/>
                <a:gd name="connsiteY0-46" fmla="*/ 0 h 2599907"/>
                <a:gd name="connsiteX1-47" fmla="*/ 9334635 w 9334635"/>
                <a:gd name="connsiteY1-48" fmla="*/ 0 h 2599907"/>
                <a:gd name="connsiteX2-49" fmla="*/ 9334635 w 9334635"/>
                <a:gd name="connsiteY2-50" fmla="*/ 2599907 h 2599907"/>
                <a:gd name="connsiteX3-51" fmla="*/ 0 w 9334635"/>
                <a:gd name="connsiteY3-52" fmla="*/ 2599907 h 2599907"/>
              </a:gdLst>
              <a:ahLst/>
              <a:cxnLst>
                <a:cxn ang="0">
                  <a:pos x="connsiteX0-1" y="connsiteY0-2"/>
                </a:cxn>
                <a:cxn ang="0">
                  <a:pos x="connsiteX1-3" y="connsiteY1-4"/>
                </a:cxn>
                <a:cxn ang="0">
                  <a:pos x="connsiteX2-5" y="connsiteY2-6"/>
                </a:cxn>
                <a:cxn ang="0">
                  <a:pos x="connsiteX3-7" y="connsiteY3-8"/>
                </a:cxn>
              </a:cxnLst>
              <a:rect l="l" t="t" r="r" b="b"/>
              <a:pathLst>
                <a:path w="9334635" h="2599907">
                  <a:moveTo>
                    <a:pt x="0" y="0"/>
                  </a:moveTo>
                  <a:lnTo>
                    <a:pt x="9334635" y="0"/>
                  </a:lnTo>
                  <a:lnTo>
                    <a:pt x="9334635" y="2599907"/>
                  </a:lnTo>
                  <a:lnTo>
                    <a:pt x="0" y="2599907"/>
                  </a:lnTo>
                </a:path>
              </a:pathLst>
            </a:cu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86" name="Rectangle 3"/>
            <p:cNvSpPr txBox="1">
              <a:spLocks noChangeArrowheads="1"/>
            </p:cNvSpPr>
            <p:nvPr/>
          </p:nvSpPr>
          <p:spPr>
            <a:xfrm>
              <a:off x="3088941" y="2697508"/>
              <a:ext cx="8267699" cy="2253086"/>
            </a:xfrm>
            <a:custGeom>
              <a:avLst/>
              <a:gdLst>
                <a:gd name="T0" fmla="*/ 6161 w 7493"/>
                <a:gd name="T1" fmla="*/ 1332 h 7160"/>
                <a:gd name="T2" fmla="*/ 1332 w 7493"/>
                <a:gd name="T3" fmla="*/ 1332 h 7160"/>
                <a:gd name="T4" fmla="*/ 1332 w 7493"/>
                <a:gd name="T5" fmla="*/ 6161 h 7160"/>
                <a:gd name="T6" fmla="*/ 3746 w 7493"/>
                <a:gd name="T7" fmla="*/ 7160 h 7160"/>
                <a:gd name="T8" fmla="*/ 6161 w 7493"/>
                <a:gd name="T9" fmla="*/ 6161 h 7160"/>
                <a:gd name="T10" fmla="*/ 6161 w 7493"/>
                <a:gd name="T11" fmla="*/ 1332 h 7160"/>
                <a:gd name="T12" fmla="*/ 2153 w 7493"/>
                <a:gd name="T13" fmla="*/ 5456 h 7160"/>
                <a:gd name="T14" fmla="*/ 1964 w 7493"/>
                <a:gd name="T15" fmla="*/ 5456 h 7160"/>
                <a:gd name="T16" fmla="*/ 1741 w 7493"/>
                <a:gd name="T17" fmla="*/ 5233 h 7160"/>
                <a:gd name="T18" fmla="*/ 1964 w 7493"/>
                <a:gd name="T19" fmla="*/ 5010 h 7160"/>
                <a:gd name="T20" fmla="*/ 2153 w 7493"/>
                <a:gd name="T21" fmla="*/ 5010 h 7160"/>
                <a:gd name="T22" fmla="*/ 2803 w 7493"/>
                <a:gd name="T23" fmla="*/ 4497 h 7160"/>
                <a:gd name="T24" fmla="*/ 3366 w 7493"/>
                <a:gd name="T25" fmla="*/ 2151 h 7160"/>
                <a:gd name="T26" fmla="*/ 4449 w 7493"/>
                <a:gd name="T27" fmla="*/ 1298 h 7160"/>
                <a:gd name="T28" fmla="*/ 4637 w 7493"/>
                <a:gd name="T29" fmla="*/ 1298 h 7160"/>
                <a:gd name="T30" fmla="*/ 4860 w 7493"/>
                <a:gd name="T31" fmla="*/ 1520 h 7160"/>
                <a:gd name="T32" fmla="*/ 4637 w 7493"/>
                <a:gd name="T33" fmla="*/ 1743 h 7160"/>
                <a:gd name="T34" fmla="*/ 4449 w 7493"/>
                <a:gd name="T35" fmla="*/ 1743 h 7160"/>
                <a:gd name="T36" fmla="*/ 3799 w 7493"/>
                <a:gd name="T37" fmla="*/ 2255 h 7160"/>
                <a:gd name="T38" fmla="*/ 3236 w 7493"/>
                <a:gd name="T39" fmla="*/ 4602 h 7160"/>
                <a:gd name="T40" fmla="*/ 2153 w 7493"/>
                <a:gd name="T41" fmla="*/ 5456 h 7160"/>
                <a:gd name="T42" fmla="*/ 4943 w 7493"/>
                <a:gd name="T43" fmla="*/ 5074 h 7160"/>
                <a:gd name="T44" fmla="*/ 4943 w 7493"/>
                <a:gd name="T45" fmla="*/ 5389 h 7160"/>
                <a:gd name="T46" fmla="*/ 4786 w 7493"/>
                <a:gd name="T47" fmla="*/ 5454 h 7160"/>
                <a:gd name="T48" fmla="*/ 4628 w 7493"/>
                <a:gd name="T49" fmla="*/ 5389 h 7160"/>
                <a:gd name="T50" fmla="*/ 4340 w 7493"/>
                <a:gd name="T51" fmla="*/ 5101 h 7160"/>
                <a:gd name="T52" fmla="*/ 4052 w 7493"/>
                <a:gd name="T53" fmla="*/ 5389 h 7160"/>
                <a:gd name="T54" fmla="*/ 3895 w 7493"/>
                <a:gd name="T55" fmla="*/ 5454 h 7160"/>
                <a:gd name="T56" fmla="*/ 3737 w 7493"/>
                <a:gd name="T57" fmla="*/ 5389 h 7160"/>
                <a:gd name="T58" fmla="*/ 3737 w 7493"/>
                <a:gd name="T59" fmla="*/ 5074 h 7160"/>
                <a:gd name="T60" fmla="*/ 4025 w 7493"/>
                <a:gd name="T61" fmla="*/ 4786 h 7160"/>
                <a:gd name="T62" fmla="*/ 3737 w 7493"/>
                <a:gd name="T63" fmla="*/ 4498 h 7160"/>
                <a:gd name="T64" fmla="*/ 3737 w 7493"/>
                <a:gd name="T65" fmla="*/ 4183 h 7160"/>
                <a:gd name="T66" fmla="*/ 4052 w 7493"/>
                <a:gd name="T67" fmla="*/ 4183 h 7160"/>
                <a:gd name="T68" fmla="*/ 4340 w 7493"/>
                <a:gd name="T69" fmla="*/ 4471 h 7160"/>
                <a:gd name="T70" fmla="*/ 4628 w 7493"/>
                <a:gd name="T71" fmla="*/ 4183 h 7160"/>
                <a:gd name="T72" fmla="*/ 4943 w 7493"/>
                <a:gd name="T73" fmla="*/ 4183 h 7160"/>
                <a:gd name="T74" fmla="*/ 4943 w 7493"/>
                <a:gd name="T75" fmla="*/ 4498 h 7160"/>
                <a:gd name="T76" fmla="*/ 4655 w 7493"/>
                <a:gd name="T77" fmla="*/ 4786 h 7160"/>
                <a:gd name="T78" fmla="*/ 4943 w 7493"/>
                <a:gd name="T79" fmla="*/ 5074 h 7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493" h="7160">
                  <a:moveTo>
                    <a:pt x="6161" y="1332"/>
                  </a:moveTo>
                  <a:cubicBezTo>
                    <a:pt x="4830" y="0"/>
                    <a:pt x="2663" y="0"/>
                    <a:pt x="1332" y="1332"/>
                  </a:cubicBezTo>
                  <a:cubicBezTo>
                    <a:pt x="0" y="2663"/>
                    <a:pt x="0" y="4829"/>
                    <a:pt x="1332" y="6161"/>
                  </a:cubicBezTo>
                  <a:cubicBezTo>
                    <a:pt x="1997" y="6827"/>
                    <a:pt x="2872" y="7160"/>
                    <a:pt x="3746" y="7160"/>
                  </a:cubicBezTo>
                  <a:cubicBezTo>
                    <a:pt x="4621" y="7160"/>
                    <a:pt x="5495" y="6827"/>
                    <a:pt x="6161" y="6161"/>
                  </a:cubicBezTo>
                  <a:cubicBezTo>
                    <a:pt x="7493" y="4830"/>
                    <a:pt x="7493" y="2663"/>
                    <a:pt x="6161" y="1332"/>
                  </a:cubicBezTo>
                  <a:close/>
                  <a:moveTo>
                    <a:pt x="2153" y="5456"/>
                  </a:moveTo>
                  <a:lnTo>
                    <a:pt x="1964" y="5456"/>
                  </a:lnTo>
                  <a:cubicBezTo>
                    <a:pt x="1841" y="5456"/>
                    <a:pt x="1741" y="5356"/>
                    <a:pt x="1741" y="5233"/>
                  </a:cubicBezTo>
                  <a:cubicBezTo>
                    <a:pt x="1741" y="5110"/>
                    <a:pt x="1841" y="5010"/>
                    <a:pt x="1964" y="5010"/>
                  </a:cubicBezTo>
                  <a:lnTo>
                    <a:pt x="2153" y="5010"/>
                  </a:lnTo>
                  <a:cubicBezTo>
                    <a:pt x="2463" y="5010"/>
                    <a:pt x="2730" y="4799"/>
                    <a:pt x="2803" y="4497"/>
                  </a:cubicBezTo>
                  <a:lnTo>
                    <a:pt x="3366" y="2151"/>
                  </a:lnTo>
                  <a:cubicBezTo>
                    <a:pt x="3486" y="1648"/>
                    <a:pt x="3932" y="1298"/>
                    <a:pt x="4449" y="1298"/>
                  </a:cubicBezTo>
                  <a:lnTo>
                    <a:pt x="4637" y="1298"/>
                  </a:lnTo>
                  <a:cubicBezTo>
                    <a:pt x="4760" y="1298"/>
                    <a:pt x="4860" y="1397"/>
                    <a:pt x="4860" y="1520"/>
                  </a:cubicBezTo>
                  <a:cubicBezTo>
                    <a:pt x="4860" y="1643"/>
                    <a:pt x="4760" y="1743"/>
                    <a:pt x="4637" y="1743"/>
                  </a:cubicBezTo>
                  <a:lnTo>
                    <a:pt x="4449" y="1743"/>
                  </a:lnTo>
                  <a:cubicBezTo>
                    <a:pt x="4139" y="1743"/>
                    <a:pt x="3872" y="1953"/>
                    <a:pt x="3799" y="2255"/>
                  </a:cubicBezTo>
                  <a:lnTo>
                    <a:pt x="3236" y="4602"/>
                  </a:lnTo>
                  <a:cubicBezTo>
                    <a:pt x="3115" y="5104"/>
                    <a:pt x="2670" y="5456"/>
                    <a:pt x="2153" y="5456"/>
                  </a:cubicBezTo>
                  <a:close/>
                  <a:moveTo>
                    <a:pt x="4943" y="5074"/>
                  </a:moveTo>
                  <a:cubicBezTo>
                    <a:pt x="5030" y="5161"/>
                    <a:pt x="5030" y="5302"/>
                    <a:pt x="4943" y="5389"/>
                  </a:cubicBezTo>
                  <a:cubicBezTo>
                    <a:pt x="4900" y="5432"/>
                    <a:pt x="4843" y="5454"/>
                    <a:pt x="4786" y="5454"/>
                  </a:cubicBezTo>
                  <a:cubicBezTo>
                    <a:pt x="4729" y="5454"/>
                    <a:pt x="4672" y="5432"/>
                    <a:pt x="4628" y="5389"/>
                  </a:cubicBezTo>
                  <a:lnTo>
                    <a:pt x="4340" y="5101"/>
                  </a:lnTo>
                  <a:lnTo>
                    <a:pt x="4052" y="5389"/>
                  </a:lnTo>
                  <a:cubicBezTo>
                    <a:pt x="4009" y="5432"/>
                    <a:pt x="3952" y="5454"/>
                    <a:pt x="3895" y="5454"/>
                  </a:cubicBezTo>
                  <a:cubicBezTo>
                    <a:pt x="3838" y="5454"/>
                    <a:pt x="3781" y="5432"/>
                    <a:pt x="3737" y="5389"/>
                  </a:cubicBezTo>
                  <a:cubicBezTo>
                    <a:pt x="3650" y="5302"/>
                    <a:pt x="3650" y="5161"/>
                    <a:pt x="3737" y="5074"/>
                  </a:cubicBezTo>
                  <a:lnTo>
                    <a:pt x="4025" y="4786"/>
                  </a:lnTo>
                  <a:lnTo>
                    <a:pt x="3737" y="4498"/>
                  </a:lnTo>
                  <a:cubicBezTo>
                    <a:pt x="3650" y="4411"/>
                    <a:pt x="3650" y="4270"/>
                    <a:pt x="3737" y="4183"/>
                  </a:cubicBezTo>
                  <a:cubicBezTo>
                    <a:pt x="3824" y="4096"/>
                    <a:pt x="3965" y="4096"/>
                    <a:pt x="4052" y="4183"/>
                  </a:cubicBezTo>
                  <a:lnTo>
                    <a:pt x="4340" y="4471"/>
                  </a:lnTo>
                  <a:lnTo>
                    <a:pt x="4628" y="4183"/>
                  </a:lnTo>
                  <a:cubicBezTo>
                    <a:pt x="4715" y="4096"/>
                    <a:pt x="4856" y="4096"/>
                    <a:pt x="4943" y="4183"/>
                  </a:cubicBezTo>
                  <a:cubicBezTo>
                    <a:pt x="5030" y="4270"/>
                    <a:pt x="5030" y="4411"/>
                    <a:pt x="4943" y="4498"/>
                  </a:cubicBezTo>
                  <a:lnTo>
                    <a:pt x="4655" y="4786"/>
                  </a:lnTo>
                  <a:lnTo>
                    <a:pt x="4943" y="5074"/>
                  </a:lnTo>
                  <a:close/>
                </a:path>
              </a:pathLst>
            </a:custGeom>
          </p:spPr>
          <p:txBody>
            <a:bodyPr vert="horz" lIns="91440" tIns="45720" rIns="91440" bIns="45720" rtlCol="0">
              <a:normAutofit lnSpcReduction="1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ct val="150000"/>
                </a:lnSpc>
                <a:buNone/>
              </a:pPr>
              <a:r>
                <a:rPr lang="zh-CN" altLang="en-US" sz="2400" dirty="0">
                  <a:solidFill>
                    <a:schemeClr val="tx1">
                      <a:lumMod val="85000"/>
                      <a:lumOff val="15000"/>
                    </a:schemeClr>
                  </a:solidFill>
                  <a:latin typeface="+mn-ea"/>
                </a:rPr>
                <a:t>函数模板可以用来描述一个与数据类型无关的函数（算法），避免重载函数时函数体的重复设计。函数模板可以对不同类型的数据进行相同的处理，其作用与函数重载类似，但代码要简单得多。</a:t>
              </a:r>
              <a:endParaRPr lang="zh-CN" altLang="en-US" sz="2400" dirty="0">
                <a:solidFill>
                  <a:schemeClr val="tx1">
                    <a:lumMod val="85000"/>
                    <a:lumOff val="15000"/>
                  </a:schemeClr>
                </a:solidFill>
                <a:latin typeface="+mn-ea"/>
              </a:endParaRPr>
            </a:p>
          </p:txBody>
        </p:sp>
      </p:grpSp>
      <p:sp>
        <p:nvSpPr>
          <p:cNvPr id="83" name="function_261998"/>
          <p:cNvSpPr>
            <a:spLocks noChangeAspect="1"/>
          </p:cNvSpPr>
          <p:nvPr/>
        </p:nvSpPr>
        <p:spPr bwMode="auto">
          <a:xfrm>
            <a:off x="1514266" y="3410431"/>
            <a:ext cx="726373" cy="693016"/>
          </a:xfrm>
          <a:custGeom>
            <a:avLst/>
            <a:gdLst>
              <a:gd name="T0" fmla="*/ 6161 w 7493"/>
              <a:gd name="T1" fmla="*/ 1332 h 7160"/>
              <a:gd name="T2" fmla="*/ 1332 w 7493"/>
              <a:gd name="T3" fmla="*/ 1332 h 7160"/>
              <a:gd name="T4" fmla="*/ 1332 w 7493"/>
              <a:gd name="T5" fmla="*/ 6161 h 7160"/>
              <a:gd name="T6" fmla="*/ 3746 w 7493"/>
              <a:gd name="T7" fmla="*/ 7160 h 7160"/>
              <a:gd name="T8" fmla="*/ 6161 w 7493"/>
              <a:gd name="T9" fmla="*/ 6161 h 7160"/>
              <a:gd name="T10" fmla="*/ 6161 w 7493"/>
              <a:gd name="T11" fmla="*/ 1332 h 7160"/>
              <a:gd name="T12" fmla="*/ 2153 w 7493"/>
              <a:gd name="T13" fmla="*/ 5456 h 7160"/>
              <a:gd name="T14" fmla="*/ 1964 w 7493"/>
              <a:gd name="T15" fmla="*/ 5456 h 7160"/>
              <a:gd name="T16" fmla="*/ 1741 w 7493"/>
              <a:gd name="T17" fmla="*/ 5233 h 7160"/>
              <a:gd name="T18" fmla="*/ 1964 w 7493"/>
              <a:gd name="T19" fmla="*/ 5010 h 7160"/>
              <a:gd name="T20" fmla="*/ 2153 w 7493"/>
              <a:gd name="T21" fmla="*/ 5010 h 7160"/>
              <a:gd name="T22" fmla="*/ 2803 w 7493"/>
              <a:gd name="T23" fmla="*/ 4497 h 7160"/>
              <a:gd name="T24" fmla="*/ 3366 w 7493"/>
              <a:gd name="T25" fmla="*/ 2151 h 7160"/>
              <a:gd name="T26" fmla="*/ 4449 w 7493"/>
              <a:gd name="T27" fmla="*/ 1298 h 7160"/>
              <a:gd name="T28" fmla="*/ 4637 w 7493"/>
              <a:gd name="T29" fmla="*/ 1298 h 7160"/>
              <a:gd name="T30" fmla="*/ 4860 w 7493"/>
              <a:gd name="T31" fmla="*/ 1520 h 7160"/>
              <a:gd name="T32" fmla="*/ 4637 w 7493"/>
              <a:gd name="T33" fmla="*/ 1743 h 7160"/>
              <a:gd name="T34" fmla="*/ 4449 w 7493"/>
              <a:gd name="T35" fmla="*/ 1743 h 7160"/>
              <a:gd name="T36" fmla="*/ 3799 w 7493"/>
              <a:gd name="T37" fmla="*/ 2255 h 7160"/>
              <a:gd name="T38" fmla="*/ 3236 w 7493"/>
              <a:gd name="T39" fmla="*/ 4602 h 7160"/>
              <a:gd name="T40" fmla="*/ 2153 w 7493"/>
              <a:gd name="T41" fmla="*/ 5456 h 7160"/>
              <a:gd name="T42" fmla="*/ 4943 w 7493"/>
              <a:gd name="T43" fmla="*/ 5074 h 7160"/>
              <a:gd name="T44" fmla="*/ 4943 w 7493"/>
              <a:gd name="T45" fmla="*/ 5389 h 7160"/>
              <a:gd name="T46" fmla="*/ 4786 w 7493"/>
              <a:gd name="T47" fmla="*/ 5454 h 7160"/>
              <a:gd name="T48" fmla="*/ 4628 w 7493"/>
              <a:gd name="T49" fmla="*/ 5389 h 7160"/>
              <a:gd name="T50" fmla="*/ 4340 w 7493"/>
              <a:gd name="T51" fmla="*/ 5101 h 7160"/>
              <a:gd name="T52" fmla="*/ 4052 w 7493"/>
              <a:gd name="T53" fmla="*/ 5389 h 7160"/>
              <a:gd name="T54" fmla="*/ 3895 w 7493"/>
              <a:gd name="T55" fmla="*/ 5454 h 7160"/>
              <a:gd name="T56" fmla="*/ 3737 w 7493"/>
              <a:gd name="T57" fmla="*/ 5389 h 7160"/>
              <a:gd name="T58" fmla="*/ 3737 w 7493"/>
              <a:gd name="T59" fmla="*/ 5074 h 7160"/>
              <a:gd name="T60" fmla="*/ 4025 w 7493"/>
              <a:gd name="T61" fmla="*/ 4786 h 7160"/>
              <a:gd name="T62" fmla="*/ 3737 w 7493"/>
              <a:gd name="T63" fmla="*/ 4498 h 7160"/>
              <a:gd name="T64" fmla="*/ 3737 w 7493"/>
              <a:gd name="T65" fmla="*/ 4183 h 7160"/>
              <a:gd name="T66" fmla="*/ 4052 w 7493"/>
              <a:gd name="T67" fmla="*/ 4183 h 7160"/>
              <a:gd name="T68" fmla="*/ 4340 w 7493"/>
              <a:gd name="T69" fmla="*/ 4471 h 7160"/>
              <a:gd name="T70" fmla="*/ 4628 w 7493"/>
              <a:gd name="T71" fmla="*/ 4183 h 7160"/>
              <a:gd name="T72" fmla="*/ 4943 w 7493"/>
              <a:gd name="T73" fmla="*/ 4183 h 7160"/>
              <a:gd name="T74" fmla="*/ 4943 w 7493"/>
              <a:gd name="T75" fmla="*/ 4498 h 7160"/>
              <a:gd name="T76" fmla="*/ 4655 w 7493"/>
              <a:gd name="T77" fmla="*/ 4786 h 7160"/>
              <a:gd name="T78" fmla="*/ 4943 w 7493"/>
              <a:gd name="T79" fmla="*/ 5074 h 7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493" h="7160">
                <a:moveTo>
                  <a:pt x="6161" y="1332"/>
                </a:moveTo>
                <a:cubicBezTo>
                  <a:pt x="4830" y="0"/>
                  <a:pt x="2663" y="0"/>
                  <a:pt x="1332" y="1332"/>
                </a:cubicBezTo>
                <a:cubicBezTo>
                  <a:pt x="0" y="2663"/>
                  <a:pt x="0" y="4829"/>
                  <a:pt x="1332" y="6161"/>
                </a:cubicBezTo>
                <a:cubicBezTo>
                  <a:pt x="1997" y="6827"/>
                  <a:pt x="2872" y="7160"/>
                  <a:pt x="3746" y="7160"/>
                </a:cubicBezTo>
                <a:cubicBezTo>
                  <a:pt x="4621" y="7160"/>
                  <a:pt x="5495" y="6827"/>
                  <a:pt x="6161" y="6161"/>
                </a:cubicBezTo>
                <a:cubicBezTo>
                  <a:pt x="7493" y="4830"/>
                  <a:pt x="7493" y="2663"/>
                  <a:pt x="6161" y="1332"/>
                </a:cubicBezTo>
                <a:close/>
                <a:moveTo>
                  <a:pt x="2153" y="5456"/>
                </a:moveTo>
                <a:lnTo>
                  <a:pt x="1964" y="5456"/>
                </a:lnTo>
                <a:cubicBezTo>
                  <a:pt x="1841" y="5456"/>
                  <a:pt x="1741" y="5356"/>
                  <a:pt x="1741" y="5233"/>
                </a:cubicBezTo>
                <a:cubicBezTo>
                  <a:pt x="1741" y="5110"/>
                  <a:pt x="1841" y="5010"/>
                  <a:pt x="1964" y="5010"/>
                </a:cubicBezTo>
                <a:lnTo>
                  <a:pt x="2153" y="5010"/>
                </a:lnTo>
                <a:cubicBezTo>
                  <a:pt x="2463" y="5010"/>
                  <a:pt x="2730" y="4799"/>
                  <a:pt x="2803" y="4497"/>
                </a:cubicBezTo>
                <a:lnTo>
                  <a:pt x="3366" y="2151"/>
                </a:lnTo>
                <a:cubicBezTo>
                  <a:pt x="3486" y="1648"/>
                  <a:pt x="3932" y="1298"/>
                  <a:pt x="4449" y="1298"/>
                </a:cubicBezTo>
                <a:lnTo>
                  <a:pt x="4637" y="1298"/>
                </a:lnTo>
                <a:cubicBezTo>
                  <a:pt x="4760" y="1298"/>
                  <a:pt x="4860" y="1397"/>
                  <a:pt x="4860" y="1520"/>
                </a:cubicBezTo>
                <a:cubicBezTo>
                  <a:pt x="4860" y="1643"/>
                  <a:pt x="4760" y="1743"/>
                  <a:pt x="4637" y="1743"/>
                </a:cubicBezTo>
                <a:lnTo>
                  <a:pt x="4449" y="1743"/>
                </a:lnTo>
                <a:cubicBezTo>
                  <a:pt x="4139" y="1743"/>
                  <a:pt x="3872" y="1953"/>
                  <a:pt x="3799" y="2255"/>
                </a:cubicBezTo>
                <a:lnTo>
                  <a:pt x="3236" y="4602"/>
                </a:lnTo>
                <a:cubicBezTo>
                  <a:pt x="3115" y="5104"/>
                  <a:pt x="2670" y="5456"/>
                  <a:pt x="2153" y="5456"/>
                </a:cubicBezTo>
                <a:close/>
                <a:moveTo>
                  <a:pt x="4943" y="5074"/>
                </a:moveTo>
                <a:cubicBezTo>
                  <a:pt x="5030" y="5161"/>
                  <a:pt x="5030" y="5302"/>
                  <a:pt x="4943" y="5389"/>
                </a:cubicBezTo>
                <a:cubicBezTo>
                  <a:pt x="4900" y="5432"/>
                  <a:pt x="4843" y="5454"/>
                  <a:pt x="4786" y="5454"/>
                </a:cubicBezTo>
                <a:cubicBezTo>
                  <a:pt x="4729" y="5454"/>
                  <a:pt x="4672" y="5432"/>
                  <a:pt x="4628" y="5389"/>
                </a:cubicBezTo>
                <a:lnTo>
                  <a:pt x="4340" y="5101"/>
                </a:lnTo>
                <a:lnTo>
                  <a:pt x="4052" y="5389"/>
                </a:lnTo>
                <a:cubicBezTo>
                  <a:pt x="4009" y="5432"/>
                  <a:pt x="3952" y="5454"/>
                  <a:pt x="3895" y="5454"/>
                </a:cubicBezTo>
                <a:cubicBezTo>
                  <a:pt x="3838" y="5454"/>
                  <a:pt x="3781" y="5432"/>
                  <a:pt x="3737" y="5389"/>
                </a:cubicBezTo>
                <a:cubicBezTo>
                  <a:pt x="3650" y="5302"/>
                  <a:pt x="3650" y="5161"/>
                  <a:pt x="3737" y="5074"/>
                </a:cubicBezTo>
                <a:lnTo>
                  <a:pt x="4025" y="4786"/>
                </a:lnTo>
                <a:lnTo>
                  <a:pt x="3737" y="4498"/>
                </a:lnTo>
                <a:cubicBezTo>
                  <a:pt x="3650" y="4411"/>
                  <a:pt x="3650" y="4270"/>
                  <a:pt x="3737" y="4183"/>
                </a:cubicBezTo>
                <a:cubicBezTo>
                  <a:pt x="3824" y="4096"/>
                  <a:pt x="3965" y="4096"/>
                  <a:pt x="4052" y="4183"/>
                </a:cubicBezTo>
                <a:lnTo>
                  <a:pt x="4340" y="4471"/>
                </a:lnTo>
                <a:lnTo>
                  <a:pt x="4628" y="4183"/>
                </a:lnTo>
                <a:cubicBezTo>
                  <a:pt x="4715" y="4096"/>
                  <a:pt x="4856" y="4096"/>
                  <a:pt x="4943" y="4183"/>
                </a:cubicBezTo>
                <a:cubicBezTo>
                  <a:pt x="5030" y="4270"/>
                  <a:pt x="5030" y="4411"/>
                  <a:pt x="4943" y="4498"/>
                </a:cubicBezTo>
                <a:lnTo>
                  <a:pt x="4655" y="4786"/>
                </a:lnTo>
                <a:lnTo>
                  <a:pt x="4943" y="5074"/>
                </a:lnTo>
                <a:close/>
              </a:path>
            </a:pathLst>
          </a:custGeom>
          <a:solidFill>
            <a:schemeClr val="accent1"/>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p:cTn id="11" dur="500" fill="hold"/>
                                        <p:tgtEl>
                                          <p:spTgt spid="4"/>
                                        </p:tgtEl>
                                        <p:attrNameLst>
                                          <p:attrName>ppt_w</p:attrName>
                                        </p:attrNameLst>
                                      </p:cBhvr>
                                      <p:tavLst>
                                        <p:tav tm="0">
                                          <p:val>
                                            <p:fltVal val="0"/>
                                          </p:val>
                                        </p:tav>
                                        <p:tav tm="100000">
                                          <p:val>
                                            <p:strVal val="#ppt_w"/>
                                          </p:val>
                                        </p:tav>
                                      </p:tavLst>
                                    </p:anim>
                                    <p:anim calcmode="lin" valueType="num">
                                      <p:cBhvr>
                                        <p:cTn id="12" dur="500" fill="hold"/>
                                        <p:tgtEl>
                                          <p:spTgt spid="4"/>
                                        </p:tgtEl>
                                        <p:attrNameLst>
                                          <p:attrName>ppt_h</p:attrName>
                                        </p:attrNameLst>
                                      </p:cBhvr>
                                      <p:tavLst>
                                        <p:tav tm="0">
                                          <p:val>
                                            <p:fltVal val="0"/>
                                          </p:val>
                                        </p:tav>
                                        <p:tav tm="100000">
                                          <p:val>
                                            <p:strVal val="#ppt_h"/>
                                          </p:val>
                                        </p:tav>
                                      </p:tavLst>
                                    </p:anim>
                                    <p:animEffect transition="in" filter="fade">
                                      <p:cBhvr>
                                        <p:cTn id="13" dur="500"/>
                                        <p:tgtEl>
                                          <p:spTgt spid="4"/>
                                        </p:tgtEl>
                                      </p:cBhvr>
                                    </p:animEffect>
                                  </p:childTnLst>
                                </p:cTn>
                              </p:par>
                              <p:par>
                                <p:cTn id="14" presetID="31" presetClass="entr" presetSubtype="0" fill="hold" grpId="0" nodeType="withEffect">
                                  <p:stCondLst>
                                    <p:cond delay="0"/>
                                  </p:stCondLst>
                                  <p:childTnLst>
                                    <p:set>
                                      <p:cBhvr>
                                        <p:cTn id="15" dur="1" fill="hold">
                                          <p:stCondLst>
                                            <p:cond delay="0"/>
                                          </p:stCondLst>
                                        </p:cTn>
                                        <p:tgtEl>
                                          <p:spTgt spid="83"/>
                                        </p:tgtEl>
                                        <p:attrNameLst>
                                          <p:attrName>style.visibility</p:attrName>
                                        </p:attrNameLst>
                                      </p:cBhvr>
                                      <p:to>
                                        <p:strVal val="visible"/>
                                      </p:to>
                                    </p:set>
                                    <p:anim calcmode="lin" valueType="num">
                                      <p:cBhvr>
                                        <p:cTn id="16" dur="1000" fill="hold"/>
                                        <p:tgtEl>
                                          <p:spTgt spid="83"/>
                                        </p:tgtEl>
                                        <p:attrNameLst>
                                          <p:attrName>ppt_w</p:attrName>
                                        </p:attrNameLst>
                                      </p:cBhvr>
                                      <p:tavLst>
                                        <p:tav tm="0">
                                          <p:val>
                                            <p:fltVal val="0"/>
                                          </p:val>
                                        </p:tav>
                                        <p:tav tm="100000">
                                          <p:val>
                                            <p:strVal val="#ppt_w"/>
                                          </p:val>
                                        </p:tav>
                                      </p:tavLst>
                                    </p:anim>
                                    <p:anim calcmode="lin" valueType="num">
                                      <p:cBhvr>
                                        <p:cTn id="17" dur="1000" fill="hold"/>
                                        <p:tgtEl>
                                          <p:spTgt spid="83"/>
                                        </p:tgtEl>
                                        <p:attrNameLst>
                                          <p:attrName>ppt_h</p:attrName>
                                        </p:attrNameLst>
                                      </p:cBhvr>
                                      <p:tavLst>
                                        <p:tav tm="0">
                                          <p:val>
                                            <p:fltVal val="0"/>
                                          </p:val>
                                        </p:tav>
                                        <p:tav tm="100000">
                                          <p:val>
                                            <p:strVal val="#ppt_h"/>
                                          </p:val>
                                        </p:tav>
                                      </p:tavLst>
                                    </p:anim>
                                    <p:anim calcmode="lin" valueType="num">
                                      <p:cBhvr>
                                        <p:cTn id="18" dur="1000" fill="hold"/>
                                        <p:tgtEl>
                                          <p:spTgt spid="83"/>
                                        </p:tgtEl>
                                        <p:attrNameLst>
                                          <p:attrName>style.rotation</p:attrName>
                                        </p:attrNameLst>
                                      </p:cBhvr>
                                      <p:tavLst>
                                        <p:tav tm="0">
                                          <p:val>
                                            <p:fltVal val="90"/>
                                          </p:val>
                                        </p:tav>
                                        <p:tav tm="100000">
                                          <p:val>
                                            <p:fltVal val="0"/>
                                          </p:val>
                                        </p:tav>
                                      </p:tavLst>
                                    </p:anim>
                                    <p:animEffect transition="in" filter="fade">
                                      <p:cBhvr>
                                        <p:cTn id="19" dur="1000"/>
                                        <p:tgtEl>
                                          <p:spTgt spid="83"/>
                                        </p:tgtEl>
                                      </p:cBhvr>
                                    </p:animEffect>
                                  </p:childTnLst>
                                </p:cTn>
                              </p:par>
                            </p:childTnLst>
                          </p:cTn>
                        </p:par>
                        <p:par>
                          <p:cTn id="20" fill="hold">
                            <p:stCondLst>
                              <p:cond delay="1000"/>
                            </p:stCondLst>
                            <p:childTnLst>
                              <p:par>
                                <p:cTn id="21" presetID="10" presetClass="entr" presetSubtype="0" fill="hold" nodeType="afterEffect">
                                  <p:stCondLst>
                                    <p:cond delay="0"/>
                                  </p:stCondLst>
                                  <p:childTnLst>
                                    <p:set>
                                      <p:cBhvr>
                                        <p:cTn id="22" dur="1" fill="hold">
                                          <p:stCondLst>
                                            <p:cond delay="0"/>
                                          </p:stCondLst>
                                        </p:cTn>
                                        <p:tgtEl>
                                          <p:spTgt spid="84"/>
                                        </p:tgtEl>
                                        <p:attrNameLst>
                                          <p:attrName>style.visibility</p:attrName>
                                        </p:attrNameLst>
                                      </p:cBhvr>
                                      <p:to>
                                        <p:strVal val="visible"/>
                                      </p:to>
                                    </p:set>
                                    <p:animEffect transition="in" filter="fade">
                                      <p:cBhvr>
                                        <p:cTn id="23" dur="500"/>
                                        <p:tgtEl>
                                          <p:spTgt spid="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549001" y="555626"/>
            <a:ext cx="3565799" cy="876848"/>
            <a:chOff x="326687" y="247818"/>
            <a:chExt cx="4861582" cy="725466"/>
          </a:xfrm>
        </p:grpSpPr>
        <p:sp>
          <p:nvSpPr>
            <p:cNvPr id="8" name="文本框 7"/>
            <p:cNvSpPr txBox="1"/>
            <p:nvPr/>
          </p:nvSpPr>
          <p:spPr bwMode="auto">
            <a:xfrm>
              <a:off x="1066660" y="412204"/>
              <a:ext cx="3384450"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defRPr/>
              </a:pPr>
              <a:r>
                <a:rPr lang="zh-CN" altLang="en-US" sz="2400" kern="0" dirty="0">
                  <a:solidFill>
                    <a:srgbClr val="0070C0"/>
                  </a:solidFill>
                  <a:latin typeface="+mn-ea"/>
                </a:rPr>
                <a:t>函数模板的定义</a:t>
              </a:r>
              <a:endParaRPr lang="zh-CN" altLang="en-US" sz="2400" kern="0" dirty="0">
                <a:solidFill>
                  <a:srgbClr val="0070C0"/>
                </a:solidFill>
                <a:latin typeface="+mn-ea"/>
              </a:endParaRPr>
            </a:p>
          </p:txBody>
        </p:sp>
        <p:grpSp>
          <p:nvGrpSpPr>
            <p:cNvPr id="9" name="组合 8"/>
            <p:cNvGrpSpPr/>
            <p:nvPr/>
          </p:nvGrpSpPr>
          <p:grpSpPr>
            <a:xfrm>
              <a:off x="326687" y="247818"/>
              <a:ext cx="4861582" cy="725466"/>
              <a:chOff x="326687" y="247818"/>
              <a:chExt cx="4861582" cy="725466"/>
            </a:xfrm>
          </p:grpSpPr>
          <p:grpSp>
            <p:nvGrpSpPr>
              <p:cNvPr id="10" name="组合 9"/>
              <p:cNvGrpSpPr/>
              <p:nvPr/>
            </p:nvGrpSpPr>
            <p:grpSpPr>
              <a:xfrm>
                <a:off x="349799" y="247818"/>
                <a:ext cx="4791980" cy="261575"/>
                <a:chOff x="349799" y="247818"/>
                <a:chExt cx="4791980" cy="261575"/>
              </a:xfrm>
            </p:grpSpPr>
            <p:cxnSp>
              <p:nvCxnSpPr>
                <p:cNvPr id="25" name="直接连接符 24"/>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29" name="任意多边形: 形状 28"/>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latin typeface="+mn-ea"/>
                  </a:endParaRPr>
                </a:p>
              </p:txBody>
            </p:sp>
            <p:sp>
              <p:nvSpPr>
                <p:cNvPr id="30" name="任意多边形: 形状 29"/>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11" name="组合 10"/>
              <p:cNvGrpSpPr/>
              <p:nvPr/>
            </p:nvGrpSpPr>
            <p:grpSpPr>
              <a:xfrm>
                <a:off x="349799" y="711709"/>
                <a:ext cx="4815092" cy="261575"/>
                <a:chOff x="358852" y="925118"/>
                <a:chExt cx="4815092" cy="261575"/>
              </a:xfrm>
            </p:grpSpPr>
            <p:cxnSp>
              <p:nvCxnSpPr>
                <p:cNvPr id="18" name="直接连接符 17"/>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23" name="任意多边形: 形状 22"/>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latin typeface="+mn-ea"/>
                  </a:endParaRPr>
                </a:p>
              </p:txBody>
            </p:sp>
            <p:sp>
              <p:nvSpPr>
                <p:cNvPr id="24" name="任意多边形: 形状 23"/>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12" name="组合 11"/>
              <p:cNvGrpSpPr/>
              <p:nvPr/>
            </p:nvGrpSpPr>
            <p:grpSpPr>
              <a:xfrm>
                <a:off x="5138963" y="489126"/>
                <a:ext cx="49306" cy="329693"/>
                <a:chOff x="5138963" y="489126"/>
                <a:chExt cx="49306" cy="329693"/>
              </a:xfrm>
            </p:grpSpPr>
            <p:sp>
              <p:nvSpPr>
                <p:cNvPr id="16" name="椭圆 15"/>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17" name="椭圆 16"/>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nvGrpSpPr>
              <p:cNvPr id="13" name="组合 12"/>
              <p:cNvGrpSpPr/>
              <p:nvPr/>
            </p:nvGrpSpPr>
            <p:grpSpPr>
              <a:xfrm>
                <a:off x="326687" y="399838"/>
                <a:ext cx="49306" cy="329693"/>
                <a:chOff x="5138963" y="489126"/>
                <a:chExt cx="49306" cy="329693"/>
              </a:xfrm>
            </p:grpSpPr>
            <p:sp>
              <p:nvSpPr>
                <p:cNvPr id="14" name="椭圆 13"/>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15" name="椭圆 14"/>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grpSp>
      <p:sp>
        <p:nvSpPr>
          <p:cNvPr id="4" name="矩形 3"/>
          <p:cNvSpPr/>
          <p:nvPr/>
        </p:nvSpPr>
        <p:spPr>
          <a:xfrm>
            <a:off x="1113727" y="1546297"/>
            <a:ext cx="9332761" cy="1938992"/>
          </a:xfrm>
          <a:prstGeom prst="rect">
            <a:avLst/>
          </a:prstGeom>
        </p:spPr>
        <p:txBody>
          <a:bodyPr wrap="square">
            <a:spAutoFit/>
          </a:bodyPr>
          <a:lstStyle/>
          <a:p>
            <a:r>
              <a:rPr lang="zh-CN" altLang="en-US" sz="2400" dirty="0">
                <a:solidFill>
                  <a:srgbClr val="080808"/>
                </a:solidFill>
                <a:latin typeface="Times New Roman" panose="02020603050405020304" pitchFamily="18" charset="0"/>
                <a:cs typeface="Times New Roman" panose="02020603050405020304" pitchFamily="18" charset="0"/>
              </a:rPr>
              <a:t>定义函数模板的一般格式为：</a:t>
            </a:r>
            <a:endParaRPr lang="zh-CN" altLang="en-US" sz="2400" dirty="0">
              <a:solidFill>
                <a:srgbClr val="080808"/>
              </a:solidFill>
              <a:latin typeface="Times New Roman" panose="02020603050405020304" pitchFamily="18" charset="0"/>
              <a:cs typeface="Times New Roman" panose="02020603050405020304" pitchFamily="18" charset="0"/>
            </a:endParaRPr>
          </a:p>
          <a:p>
            <a:r>
              <a:rPr lang="en-US" altLang="zh-CN" sz="2400" dirty="0">
                <a:solidFill>
                  <a:srgbClr val="FF0000"/>
                </a:solidFill>
                <a:latin typeface="Times New Roman" panose="02020603050405020304" pitchFamily="18" charset="0"/>
                <a:cs typeface="Times New Roman" panose="02020603050405020304" pitchFamily="18" charset="0"/>
              </a:rPr>
              <a:t>template</a:t>
            </a:r>
            <a:r>
              <a:rPr lang="en-US" altLang="zh-CN" sz="2400" dirty="0">
                <a:solidFill>
                  <a:srgbClr val="080808"/>
                </a:solidFill>
                <a:latin typeface="Times New Roman" panose="02020603050405020304" pitchFamily="18" charset="0"/>
                <a:cs typeface="Times New Roman" panose="02020603050405020304" pitchFamily="18" charset="0"/>
              </a:rPr>
              <a:t> &lt;&lt;</a:t>
            </a:r>
            <a:r>
              <a:rPr lang="zh-CN" altLang="en-US" sz="2400" dirty="0">
                <a:solidFill>
                  <a:srgbClr val="080808"/>
                </a:solidFill>
                <a:latin typeface="Times New Roman" panose="02020603050405020304" pitchFamily="18" charset="0"/>
                <a:cs typeface="Times New Roman" panose="02020603050405020304" pitchFamily="18" charset="0"/>
              </a:rPr>
              <a:t>模板形参表</a:t>
            </a:r>
            <a:r>
              <a:rPr lang="en-US" altLang="zh-CN" sz="2400" dirty="0">
                <a:solidFill>
                  <a:srgbClr val="080808"/>
                </a:solidFill>
                <a:latin typeface="Times New Roman" panose="02020603050405020304" pitchFamily="18" charset="0"/>
                <a:cs typeface="Times New Roman" panose="02020603050405020304" pitchFamily="18" charset="0"/>
              </a:rPr>
              <a:t>&gt;&gt; &lt;</a:t>
            </a:r>
            <a:r>
              <a:rPr lang="zh-CN" altLang="en-US" sz="2400" dirty="0">
                <a:solidFill>
                  <a:srgbClr val="080808"/>
                </a:solidFill>
                <a:latin typeface="Times New Roman" panose="02020603050405020304" pitchFamily="18" charset="0"/>
                <a:cs typeface="Times New Roman" panose="02020603050405020304" pitchFamily="18" charset="0"/>
              </a:rPr>
              <a:t>函数类型</a:t>
            </a:r>
            <a:r>
              <a:rPr lang="en-US" altLang="zh-CN" sz="2400" dirty="0">
                <a:solidFill>
                  <a:srgbClr val="080808"/>
                </a:solidFill>
                <a:latin typeface="Times New Roman" panose="02020603050405020304" pitchFamily="18" charset="0"/>
                <a:cs typeface="Times New Roman" panose="02020603050405020304" pitchFamily="18" charset="0"/>
              </a:rPr>
              <a:t>&gt; &lt;</a:t>
            </a:r>
            <a:r>
              <a:rPr lang="zh-CN" altLang="en-US" sz="2400" dirty="0">
                <a:solidFill>
                  <a:srgbClr val="080808"/>
                </a:solidFill>
                <a:latin typeface="Times New Roman" panose="02020603050405020304" pitchFamily="18" charset="0"/>
                <a:cs typeface="Times New Roman" panose="02020603050405020304" pitchFamily="18" charset="0"/>
              </a:rPr>
              <a:t>函数名</a:t>
            </a:r>
            <a:r>
              <a:rPr lang="en-US" altLang="zh-CN" sz="2400" dirty="0">
                <a:solidFill>
                  <a:srgbClr val="080808"/>
                </a:solidFill>
                <a:latin typeface="Times New Roman" panose="02020603050405020304" pitchFamily="18" charset="0"/>
                <a:cs typeface="Times New Roman" panose="02020603050405020304" pitchFamily="18" charset="0"/>
              </a:rPr>
              <a:t>&gt;(&lt;</a:t>
            </a:r>
            <a:r>
              <a:rPr lang="zh-CN" altLang="en-US" sz="2400" dirty="0">
                <a:solidFill>
                  <a:srgbClr val="080808"/>
                </a:solidFill>
                <a:latin typeface="Times New Roman" panose="02020603050405020304" pitchFamily="18" charset="0"/>
                <a:cs typeface="Times New Roman" panose="02020603050405020304" pitchFamily="18" charset="0"/>
              </a:rPr>
              <a:t>函数形参表</a:t>
            </a:r>
            <a:r>
              <a:rPr lang="en-US" altLang="zh-CN" sz="2400" dirty="0">
                <a:solidFill>
                  <a:srgbClr val="080808"/>
                </a:solidFill>
                <a:latin typeface="Times New Roman" panose="02020603050405020304" pitchFamily="18" charset="0"/>
                <a:cs typeface="Times New Roman" panose="02020603050405020304" pitchFamily="18" charset="0"/>
              </a:rPr>
              <a:t>&gt;) </a:t>
            </a:r>
            <a:endParaRPr lang="en-US" altLang="zh-CN" sz="2400" dirty="0">
              <a:solidFill>
                <a:srgbClr val="080808"/>
              </a:solidFill>
              <a:latin typeface="Times New Roman" panose="02020603050405020304" pitchFamily="18" charset="0"/>
              <a:cs typeface="Times New Roman" panose="02020603050405020304" pitchFamily="18" charset="0"/>
            </a:endParaRPr>
          </a:p>
          <a:p>
            <a:r>
              <a:rPr lang="en-US" altLang="zh-CN" sz="2400" dirty="0">
                <a:solidFill>
                  <a:srgbClr val="080808"/>
                </a:solidFill>
                <a:latin typeface="Times New Roman" panose="02020603050405020304" pitchFamily="18" charset="0"/>
                <a:cs typeface="Times New Roman" panose="02020603050405020304" pitchFamily="18" charset="0"/>
              </a:rPr>
              <a:t>{</a:t>
            </a:r>
            <a:endParaRPr lang="en-US" altLang="zh-CN" sz="2400" dirty="0">
              <a:solidFill>
                <a:srgbClr val="080808"/>
              </a:solidFill>
              <a:latin typeface="Times New Roman" panose="02020603050405020304" pitchFamily="18" charset="0"/>
              <a:cs typeface="Times New Roman" panose="02020603050405020304" pitchFamily="18" charset="0"/>
            </a:endParaRPr>
          </a:p>
          <a:p>
            <a:r>
              <a:rPr lang="en-US" altLang="zh-CN" sz="2400" dirty="0">
                <a:solidFill>
                  <a:srgbClr val="080808"/>
                </a:solidFill>
                <a:latin typeface="Times New Roman" panose="02020603050405020304" pitchFamily="18" charset="0"/>
                <a:cs typeface="Times New Roman" panose="02020603050405020304" pitchFamily="18" charset="0"/>
              </a:rPr>
              <a:t>	</a:t>
            </a:r>
            <a:r>
              <a:rPr lang="zh-CN" altLang="en-US" sz="2400" dirty="0">
                <a:solidFill>
                  <a:srgbClr val="080808"/>
                </a:solidFill>
                <a:latin typeface="Times New Roman" panose="02020603050405020304" pitchFamily="18" charset="0"/>
                <a:cs typeface="Times New Roman" panose="02020603050405020304" pitchFamily="18" charset="0"/>
              </a:rPr>
              <a:t>函数体</a:t>
            </a:r>
            <a:endParaRPr lang="zh-CN" altLang="en-US" sz="2400" dirty="0">
              <a:solidFill>
                <a:srgbClr val="080808"/>
              </a:solidFill>
              <a:latin typeface="Times New Roman" panose="02020603050405020304" pitchFamily="18" charset="0"/>
              <a:cs typeface="Times New Roman" panose="02020603050405020304" pitchFamily="18" charset="0"/>
            </a:endParaRPr>
          </a:p>
          <a:p>
            <a:r>
              <a:rPr lang="en-US" altLang="zh-CN" sz="2400" dirty="0">
                <a:solidFill>
                  <a:srgbClr val="080808"/>
                </a:solidFill>
                <a:latin typeface="Times New Roman" panose="02020603050405020304" pitchFamily="18" charset="0"/>
                <a:cs typeface="Times New Roman" panose="02020603050405020304" pitchFamily="18" charset="0"/>
              </a:rPr>
              <a:t>}</a:t>
            </a:r>
            <a:endParaRPr lang="en-US" altLang="zh-CN" sz="2400" dirty="0">
              <a:solidFill>
                <a:srgbClr val="080808"/>
              </a:solidFill>
              <a:latin typeface="Times New Roman" panose="02020603050405020304" pitchFamily="18" charset="0"/>
              <a:cs typeface="Times New Roman" panose="02020603050405020304" pitchFamily="18" charset="0"/>
            </a:endParaRPr>
          </a:p>
        </p:txBody>
      </p:sp>
      <p:grpSp>
        <p:nvGrpSpPr>
          <p:cNvPr id="43" name="组合 42"/>
          <p:cNvGrpSpPr/>
          <p:nvPr/>
        </p:nvGrpSpPr>
        <p:grpSpPr>
          <a:xfrm>
            <a:off x="898689" y="3661583"/>
            <a:ext cx="1793614" cy="983813"/>
            <a:chOff x="6337794" y="4010024"/>
            <a:chExt cx="1745653" cy="1733461"/>
          </a:xfrm>
        </p:grpSpPr>
        <p:grpSp>
          <p:nvGrpSpPr>
            <p:cNvPr id="38" name="组合 37"/>
            <p:cNvGrpSpPr/>
            <p:nvPr/>
          </p:nvGrpSpPr>
          <p:grpSpPr>
            <a:xfrm>
              <a:off x="6337794" y="4010024"/>
              <a:ext cx="1745653" cy="1733461"/>
              <a:chOff x="5353747" y="2778516"/>
              <a:chExt cx="1456483" cy="1446310"/>
            </a:xfrm>
            <a:solidFill>
              <a:srgbClr val="0070C0"/>
            </a:solidFill>
          </p:grpSpPr>
          <p:sp>
            <p:nvSpPr>
              <p:cNvPr id="39" name="任意多边形: 形状 38"/>
              <p:cNvSpPr/>
              <p:nvPr/>
            </p:nvSpPr>
            <p:spPr>
              <a:xfrm>
                <a:off x="5401391" y="2826159"/>
                <a:ext cx="1263312" cy="1398667"/>
              </a:xfrm>
              <a:custGeom>
                <a:avLst/>
                <a:gdLst>
                  <a:gd name="connsiteX0" fmla="*/ 1533525 w 2770239"/>
                  <a:gd name="connsiteY0" fmla="*/ 0 h 3067050"/>
                  <a:gd name="connsiteX1" fmla="*/ 2508989 w 2770239"/>
                  <a:gd name="connsiteY1" fmla="*/ 350183 h 3067050"/>
                  <a:gd name="connsiteX2" fmla="*/ 2583955 w 2770239"/>
                  <a:gd name="connsiteY2" fmla="*/ 418316 h 3067050"/>
                  <a:gd name="connsiteX3" fmla="*/ 2575301 w 2770239"/>
                  <a:gd name="connsiteY3" fmla="*/ 418316 h 3067050"/>
                  <a:gd name="connsiteX4" fmla="*/ 2505283 w 2770239"/>
                  <a:gd name="connsiteY4" fmla="*/ 354679 h 3067050"/>
                  <a:gd name="connsiteX5" fmla="*/ 1533525 w 2770239"/>
                  <a:gd name="connsiteY5" fmla="*/ 5827 h 3067050"/>
                  <a:gd name="connsiteX6" fmla="*/ 5827 w 2770239"/>
                  <a:gd name="connsiteY6" fmla="*/ 1533525 h 3067050"/>
                  <a:gd name="connsiteX7" fmla="*/ 1533525 w 2770239"/>
                  <a:gd name="connsiteY7" fmla="*/ 3061223 h 3067050"/>
                  <a:gd name="connsiteX8" fmla="*/ 2712371 w 2770239"/>
                  <a:gd name="connsiteY8" fmla="*/ 2505283 h 3067050"/>
                  <a:gd name="connsiteX9" fmla="*/ 2762971 w 2770239"/>
                  <a:gd name="connsiteY9" fmla="*/ 2437616 h 3067050"/>
                  <a:gd name="connsiteX10" fmla="*/ 2770239 w 2770239"/>
                  <a:gd name="connsiteY10" fmla="*/ 2437616 h 3067050"/>
                  <a:gd name="connsiteX11" fmla="*/ 2716868 w 2770239"/>
                  <a:gd name="connsiteY11" fmla="*/ 2508989 h 3067050"/>
                  <a:gd name="connsiteX12" fmla="*/ 1533525 w 2770239"/>
                  <a:gd name="connsiteY12" fmla="*/ 3067050 h 3067050"/>
                  <a:gd name="connsiteX13" fmla="*/ 0 w 2770239"/>
                  <a:gd name="connsiteY13" fmla="*/ 1533525 h 3067050"/>
                  <a:gd name="connsiteX14" fmla="*/ 1533525 w 2770239"/>
                  <a:gd name="connsiteY14" fmla="*/ 0 h 306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770239" h="3067050">
                    <a:moveTo>
                      <a:pt x="1533525" y="0"/>
                    </a:moveTo>
                    <a:cubicBezTo>
                      <a:pt x="1904062" y="0"/>
                      <a:pt x="2243906" y="131416"/>
                      <a:pt x="2508989" y="350183"/>
                    </a:cubicBezTo>
                    <a:lnTo>
                      <a:pt x="2583955" y="418316"/>
                    </a:lnTo>
                    <a:lnTo>
                      <a:pt x="2575301" y="418316"/>
                    </a:lnTo>
                    <a:lnTo>
                      <a:pt x="2505283" y="354679"/>
                    </a:lnTo>
                    <a:cubicBezTo>
                      <a:pt x="2241207" y="136744"/>
                      <a:pt x="1902655" y="5827"/>
                      <a:pt x="1533525" y="5827"/>
                    </a:cubicBezTo>
                    <a:cubicBezTo>
                      <a:pt x="689801" y="5827"/>
                      <a:pt x="5827" y="689801"/>
                      <a:pt x="5827" y="1533525"/>
                    </a:cubicBezTo>
                    <a:cubicBezTo>
                      <a:pt x="5827" y="2377249"/>
                      <a:pt x="689801" y="3061223"/>
                      <a:pt x="1533525" y="3061223"/>
                    </a:cubicBezTo>
                    <a:cubicBezTo>
                      <a:pt x="2008120" y="3061223"/>
                      <a:pt x="2432169" y="2844810"/>
                      <a:pt x="2712371" y="2505283"/>
                    </a:cubicBezTo>
                    <a:lnTo>
                      <a:pt x="2762971" y="2437616"/>
                    </a:lnTo>
                    <a:lnTo>
                      <a:pt x="2770239" y="2437616"/>
                    </a:lnTo>
                    <a:lnTo>
                      <a:pt x="2716868" y="2508989"/>
                    </a:lnTo>
                    <a:cubicBezTo>
                      <a:pt x="2435596" y="2849811"/>
                      <a:pt x="2009930" y="3067050"/>
                      <a:pt x="1533525" y="3067050"/>
                    </a:cubicBezTo>
                    <a:cubicBezTo>
                      <a:pt x="686583" y="3067050"/>
                      <a:pt x="0" y="2380467"/>
                      <a:pt x="0" y="1533525"/>
                    </a:cubicBezTo>
                    <a:cubicBezTo>
                      <a:pt x="0" y="686583"/>
                      <a:pt x="686583" y="0"/>
                      <a:pt x="1533525" y="0"/>
                    </a:cubicBezTo>
                    <a:close/>
                  </a:path>
                </a:pathLst>
              </a:custGeom>
              <a:grp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p>
            </p:txBody>
          </p:sp>
          <p:sp>
            <p:nvSpPr>
              <p:cNvPr id="40" name="任意多边形: 形状 39"/>
              <p:cNvSpPr/>
              <p:nvPr/>
            </p:nvSpPr>
            <p:spPr>
              <a:xfrm>
                <a:off x="5353747" y="2778516"/>
                <a:ext cx="1456483" cy="1371175"/>
              </a:xfrm>
              <a:custGeom>
                <a:avLst/>
                <a:gdLst>
                  <a:gd name="connsiteX0" fmla="*/ 3014026 w 3193831"/>
                  <a:gd name="connsiteY0" fmla="*/ 2148391 h 3006763"/>
                  <a:gd name="connsiteX1" fmla="*/ 3193831 w 3193831"/>
                  <a:gd name="connsiteY1" fmla="*/ 2148391 h 3006763"/>
                  <a:gd name="connsiteX2" fmla="*/ 3147278 w 3193831"/>
                  <a:gd name="connsiteY2" fmla="*/ 2275584 h 3006763"/>
                  <a:gd name="connsiteX3" fmla="*/ 2553822 w 3193831"/>
                  <a:gd name="connsiteY3" fmla="*/ 2996255 h 3006763"/>
                  <a:gd name="connsiteX4" fmla="*/ 2542874 w 3193831"/>
                  <a:gd name="connsiteY4" fmla="*/ 3002548 h 3006763"/>
                  <a:gd name="connsiteX5" fmla="*/ 2542874 w 3193831"/>
                  <a:gd name="connsiteY5" fmla="*/ 2790466 h 3006763"/>
                  <a:gd name="connsiteX6" fmla="*/ 2625717 w 3193831"/>
                  <a:gd name="connsiteY6" fmla="*/ 2725374 h 3006763"/>
                  <a:gd name="connsiteX7" fmla="*/ 2991551 w 3193831"/>
                  <a:gd name="connsiteY7" fmla="*/ 2209798 h 3006763"/>
                  <a:gd name="connsiteX8" fmla="*/ 69144 w 3193831"/>
                  <a:gd name="connsiteY8" fmla="*/ 1168401 h 3006763"/>
                  <a:gd name="connsiteX9" fmla="*/ 247045 w 3193831"/>
                  <a:gd name="connsiteY9" fmla="*/ 1168401 h 3006763"/>
                  <a:gd name="connsiteX10" fmla="*/ 235052 w 3193831"/>
                  <a:gd name="connsiteY10" fmla="*/ 1201167 h 3006763"/>
                  <a:gd name="connsiteX11" fmla="*/ 169009 w 3193831"/>
                  <a:gd name="connsiteY11" fmla="*/ 1638000 h 3006763"/>
                  <a:gd name="connsiteX12" fmla="*/ 703586 w 3193831"/>
                  <a:gd name="connsiteY12" fmla="*/ 2771545 h 3006763"/>
                  <a:gd name="connsiteX13" fmla="*/ 739474 w 3193831"/>
                  <a:gd name="connsiteY13" fmla="*/ 2798382 h 3006763"/>
                  <a:gd name="connsiteX14" fmla="*/ 739474 w 3193831"/>
                  <a:gd name="connsiteY14" fmla="*/ 3006763 h 3006763"/>
                  <a:gd name="connsiteX15" fmla="*/ 722179 w 3193831"/>
                  <a:gd name="connsiteY15" fmla="*/ 2996255 h 3006763"/>
                  <a:gd name="connsiteX16" fmla="*/ 0 w 3193831"/>
                  <a:gd name="connsiteY16" fmla="*/ 1638000 h 3006763"/>
                  <a:gd name="connsiteX17" fmla="*/ 33279 w 3193831"/>
                  <a:gd name="connsiteY17" fmla="*/ 1307886 h 3006763"/>
                  <a:gd name="connsiteX18" fmla="*/ 1638000 w 3193831"/>
                  <a:gd name="connsiteY18" fmla="*/ 0 h 3006763"/>
                  <a:gd name="connsiteX19" fmla="*/ 3078302 w 3193831"/>
                  <a:gd name="connsiteY19" fmla="*/ 857232 h 3006763"/>
                  <a:gd name="connsiteX20" fmla="*/ 3137438 w 3193831"/>
                  <a:gd name="connsiteY20" fmla="*/ 979990 h 3006763"/>
                  <a:gd name="connsiteX21" fmla="*/ 2950020 w 3193831"/>
                  <a:gd name="connsiteY21" fmla="*/ 979990 h 3006763"/>
                  <a:gd name="connsiteX22" fmla="*/ 2929692 w 3193831"/>
                  <a:gd name="connsiteY22" fmla="*/ 937792 h 3006763"/>
                  <a:gd name="connsiteX23" fmla="*/ 1638000 w 3193831"/>
                  <a:gd name="connsiteY23" fmla="*/ 169009 h 3006763"/>
                  <a:gd name="connsiteX24" fmla="*/ 816674 w 3193831"/>
                  <a:gd name="connsiteY24" fmla="*/ 419890 h 3006763"/>
                  <a:gd name="connsiteX25" fmla="*/ 714074 w 3193831"/>
                  <a:gd name="connsiteY25" fmla="*/ 496612 h 3006763"/>
                  <a:gd name="connsiteX26" fmla="*/ 714074 w 3193831"/>
                  <a:gd name="connsiteY26" fmla="*/ 285806 h 3006763"/>
                  <a:gd name="connsiteX27" fmla="*/ 722179 w 3193831"/>
                  <a:gd name="connsiteY27" fmla="*/ 279745 h 3006763"/>
                  <a:gd name="connsiteX28" fmla="*/ 1638000 w 3193831"/>
                  <a:gd name="connsiteY28" fmla="*/ 0 h 3006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193831" h="3006763">
                    <a:moveTo>
                      <a:pt x="3014026" y="2148391"/>
                    </a:moveTo>
                    <a:lnTo>
                      <a:pt x="3193831" y="2148391"/>
                    </a:lnTo>
                    <a:lnTo>
                      <a:pt x="3147278" y="2275584"/>
                    </a:lnTo>
                    <a:cubicBezTo>
                      <a:pt x="3022947" y="2569535"/>
                      <a:pt x="2815248" y="2819639"/>
                      <a:pt x="2553822" y="2996255"/>
                    </a:cubicBezTo>
                    <a:lnTo>
                      <a:pt x="2542874" y="3002548"/>
                    </a:lnTo>
                    <a:lnTo>
                      <a:pt x="2542874" y="2790466"/>
                    </a:lnTo>
                    <a:lnTo>
                      <a:pt x="2625717" y="2725374"/>
                    </a:lnTo>
                    <a:cubicBezTo>
                      <a:pt x="2782241" y="2583111"/>
                      <a:pt x="2907924" y="2407514"/>
                      <a:pt x="2991551" y="2209798"/>
                    </a:cubicBezTo>
                    <a:close/>
                    <a:moveTo>
                      <a:pt x="69144" y="1168401"/>
                    </a:moveTo>
                    <a:lnTo>
                      <a:pt x="247045" y="1168401"/>
                    </a:lnTo>
                    <a:lnTo>
                      <a:pt x="235052" y="1201167"/>
                    </a:lnTo>
                    <a:cubicBezTo>
                      <a:pt x="192131" y="1339163"/>
                      <a:pt x="169009" y="1485881"/>
                      <a:pt x="169009" y="1638000"/>
                    </a:cubicBezTo>
                    <a:cubicBezTo>
                      <a:pt x="169009" y="2094357"/>
                      <a:pt x="377106" y="2502110"/>
                      <a:pt x="703586" y="2771545"/>
                    </a:cubicBezTo>
                    <a:lnTo>
                      <a:pt x="739474" y="2798382"/>
                    </a:lnTo>
                    <a:lnTo>
                      <a:pt x="739474" y="3006763"/>
                    </a:lnTo>
                    <a:lnTo>
                      <a:pt x="722179" y="2996255"/>
                    </a:lnTo>
                    <a:cubicBezTo>
                      <a:pt x="286468" y="2701895"/>
                      <a:pt x="0" y="2203402"/>
                      <a:pt x="0" y="1638000"/>
                    </a:cubicBezTo>
                    <a:cubicBezTo>
                      <a:pt x="0" y="1524920"/>
                      <a:pt x="11459" y="1414516"/>
                      <a:pt x="33279" y="1307886"/>
                    </a:cubicBezTo>
                    <a:close/>
                    <a:moveTo>
                      <a:pt x="1638000" y="0"/>
                    </a:moveTo>
                    <a:cubicBezTo>
                      <a:pt x="2259942" y="0"/>
                      <a:pt x="2800925" y="346626"/>
                      <a:pt x="3078302" y="857232"/>
                    </a:cubicBezTo>
                    <a:lnTo>
                      <a:pt x="3137438" y="979990"/>
                    </a:lnTo>
                    <a:lnTo>
                      <a:pt x="2950020" y="979990"/>
                    </a:lnTo>
                    <a:lnTo>
                      <a:pt x="2929692" y="937792"/>
                    </a:lnTo>
                    <a:cubicBezTo>
                      <a:pt x="2680934" y="479870"/>
                      <a:pt x="2195770" y="169009"/>
                      <a:pt x="1638000" y="169009"/>
                    </a:cubicBezTo>
                    <a:cubicBezTo>
                      <a:pt x="1333762" y="169009"/>
                      <a:pt x="1051126" y="261497"/>
                      <a:pt x="816674" y="419890"/>
                    </a:cubicBezTo>
                    <a:lnTo>
                      <a:pt x="714074" y="496612"/>
                    </a:lnTo>
                    <a:lnTo>
                      <a:pt x="714074" y="285806"/>
                    </a:lnTo>
                    <a:lnTo>
                      <a:pt x="722179" y="279745"/>
                    </a:lnTo>
                    <a:cubicBezTo>
                      <a:pt x="983605" y="103129"/>
                      <a:pt x="1298759" y="0"/>
                      <a:pt x="1638000" y="0"/>
                    </a:cubicBezTo>
                    <a:close/>
                  </a:path>
                </a:pathLst>
              </a:custGeom>
              <a:grp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p>
            </p:txBody>
          </p:sp>
          <p:sp>
            <p:nvSpPr>
              <p:cNvPr id="41" name="圆: 空心 40"/>
              <p:cNvSpPr/>
              <p:nvPr/>
            </p:nvSpPr>
            <p:spPr>
              <a:xfrm>
                <a:off x="5468361" y="2893129"/>
                <a:ext cx="1264727" cy="1264728"/>
              </a:xfrm>
              <a:prstGeom prst="donut">
                <a:avLst>
                  <a:gd name="adj" fmla="val 571"/>
                </a:avLst>
              </a:prstGeom>
              <a:grp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36" name="矩形 35"/>
            <p:cNvSpPr/>
            <p:nvPr/>
          </p:nvSpPr>
          <p:spPr>
            <a:xfrm>
              <a:off x="6461791" y="4537306"/>
              <a:ext cx="1522480" cy="535831"/>
            </a:xfrm>
            <a:prstGeom prst="rect">
              <a:avLst/>
            </a:prstGeom>
          </p:spPr>
          <p:txBody>
            <a:bodyPr wrap="none">
              <a:spAutoFit/>
            </a:bodyPr>
            <a:lstStyle/>
            <a:p>
              <a:pPr algn="ctr"/>
              <a:r>
                <a:rPr lang="en-US" altLang="zh-CN" sz="2000" b="1" dirty="0">
                  <a:solidFill>
                    <a:srgbClr val="080808"/>
                  </a:solidFill>
                  <a:latin typeface="Times New Roman" panose="02020603050405020304" pitchFamily="18" charset="0"/>
                  <a:cs typeface="Times New Roman" panose="02020603050405020304" pitchFamily="18" charset="0"/>
                </a:rPr>
                <a:t>template</a:t>
              </a:r>
              <a:endParaRPr lang="zh-CN" altLang="en-US" sz="2000" b="1" dirty="0"/>
            </a:p>
          </p:txBody>
        </p:sp>
      </p:grpSp>
      <p:grpSp>
        <p:nvGrpSpPr>
          <p:cNvPr id="45" name="组合 44"/>
          <p:cNvGrpSpPr/>
          <p:nvPr/>
        </p:nvGrpSpPr>
        <p:grpSpPr>
          <a:xfrm>
            <a:off x="898689" y="4666098"/>
            <a:ext cx="1782273" cy="1045701"/>
            <a:chOff x="6337794" y="4010024"/>
            <a:chExt cx="1748734" cy="1733461"/>
          </a:xfrm>
        </p:grpSpPr>
        <p:grpSp>
          <p:nvGrpSpPr>
            <p:cNvPr id="46" name="组合 45"/>
            <p:cNvGrpSpPr/>
            <p:nvPr/>
          </p:nvGrpSpPr>
          <p:grpSpPr>
            <a:xfrm>
              <a:off x="6337794" y="4010024"/>
              <a:ext cx="1745653" cy="1733461"/>
              <a:chOff x="5353747" y="2778516"/>
              <a:chExt cx="1456483" cy="1446310"/>
            </a:xfrm>
            <a:solidFill>
              <a:srgbClr val="0070C0"/>
            </a:solidFill>
          </p:grpSpPr>
          <p:sp>
            <p:nvSpPr>
              <p:cNvPr id="48" name="任意多边形: 形状 47"/>
              <p:cNvSpPr/>
              <p:nvPr/>
            </p:nvSpPr>
            <p:spPr>
              <a:xfrm>
                <a:off x="5401391" y="2826159"/>
                <a:ext cx="1263312" cy="1398667"/>
              </a:xfrm>
              <a:custGeom>
                <a:avLst/>
                <a:gdLst>
                  <a:gd name="connsiteX0" fmla="*/ 1533525 w 2770239"/>
                  <a:gd name="connsiteY0" fmla="*/ 0 h 3067050"/>
                  <a:gd name="connsiteX1" fmla="*/ 2508989 w 2770239"/>
                  <a:gd name="connsiteY1" fmla="*/ 350183 h 3067050"/>
                  <a:gd name="connsiteX2" fmla="*/ 2583955 w 2770239"/>
                  <a:gd name="connsiteY2" fmla="*/ 418316 h 3067050"/>
                  <a:gd name="connsiteX3" fmla="*/ 2575301 w 2770239"/>
                  <a:gd name="connsiteY3" fmla="*/ 418316 h 3067050"/>
                  <a:gd name="connsiteX4" fmla="*/ 2505283 w 2770239"/>
                  <a:gd name="connsiteY4" fmla="*/ 354679 h 3067050"/>
                  <a:gd name="connsiteX5" fmla="*/ 1533525 w 2770239"/>
                  <a:gd name="connsiteY5" fmla="*/ 5827 h 3067050"/>
                  <a:gd name="connsiteX6" fmla="*/ 5827 w 2770239"/>
                  <a:gd name="connsiteY6" fmla="*/ 1533525 h 3067050"/>
                  <a:gd name="connsiteX7" fmla="*/ 1533525 w 2770239"/>
                  <a:gd name="connsiteY7" fmla="*/ 3061223 h 3067050"/>
                  <a:gd name="connsiteX8" fmla="*/ 2712371 w 2770239"/>
                  <a:gd name="connsiteY8" fmla="*/ 2505283 h 3067050"/>
                  <a:gd name="connsiteX9" fmla="*/ 2762971 w 2770239"/>
                  <a:gd name="connsiteY9" fmla="*/ 2437616 h 3067050"/>
                  <a:gd name="connsiteX10" fmla="*/ 2770239 w 2770239"/>
                  <a:gd name="connsiteY10" fmla="*/ 2437616 h 3067050"/>
                  <a:gd name="connsiteX11" fmla="*/ 2716868 w 2770239"/>
                  <a:gd name="connsiteY11" fmla="*/ 2508989 h 3067050"/>
                  <a:gd name="connsiteX12" fmla="*/ 1533525 w 2770239"/>
                  <a:gd name="connsiteY12" fmla="*/ 3067050 h 3067050"/>
                  <a:gd name="connsiteX13" fmla="*/ 0 w 2770239"/>
                  <a:gd name="connsiteY13" fmla="*/ 1533525 h 3067050"/>
                  <a:gd name="connsiteX14" fmla="*/ 1533525 w 2770239"/>
                  <a:gd name="connsiteY14" fmla="*/ 0 h 306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770239" h="3067050">
                    <a:moveTo>
                      <a:pt x="1533525" y="0"/>
                    </a:moveTo>
                    <a:cubicBezTo>
                      <a:pt x="1904062" y="0"/>
                      <a:pt x="2243906" y="131416"/>
                      <a:pt x="2508989" y="350183"/>
                    </a:cubicBezTo>
                    <a:lnTo>
                      <a:pt x="2583955" y="418316"/>
                    </a:lnTo>
                    <a:lnTo>
                      <a:pt x="2575301" y="418316"/>
                    </a:lnTo>
                    <a:lnTo>
                      <a:pt x="2505283" y="354679"/>
                    </a:lnTo>
                    <a:cubicBezTo>
                      <a:pt x="2241207" y="136744"/>
                      <a:pt x="1902655" y="5827"/>
                      <a:pt x="1533525" y="5827"/>
                    </a:cubicBezTo>
                    <a:cubicBezTo>
                      <a:pt x="689801" y="5827"/>
                      <a:pt x="5827" y="689801"/>
                      <a:pt x="5827" y="1533525"/>
                    </a:cubicBezTo>
                    <a:cubicBezTo>
                      <a:pt x="5827" y="2377249"/>
                      <a:pt x="689801" y="3061223"/>
                      <a:pt x="1533525" y="3061223"/>
                    </a:cubicBezTo>
                    <a:cubicBezTo>
                      <a:pt x="2008120" y="3061223"/>
                      <a:pt x="2432169" y="2844810"/>
                      <a:pt x="2712371" y="2505283"/>
                    </a:cubicBezTo>
                    <a:lnTo>
                      <a:pt x="2762971" y="2437616"/>
                    </a:lnTo>
                    <a:lnTo>
                      <a:pt x="2770239" y="2437616"/>
                    </a:lnTo>
                    <a:lnTo>
                      <a:pt x="2716868" y="2508989"/>
                    </a:lnTo>
                    <a:cubicBezTo>
                      <a:pt x="2435596" y="2849811"/>
                      <a:pt x="2009930" y="3067050"/>
                      <a:pt x="1533525" y="3067050"/>
                    </a:cubicBezTo>
                    <a:cubicBezTo>
                      <a:pt x="686583" y="3067050"/>
                      <a:pt x="0" y="2380467"/>
                      <a:pt x="0" y="1533525"/>
                    </a:cubicBezTo>
                    <a:cubicBezTo>
                      <a:pt x="0" y="686583"/>
                      <a:pt x="686583" y="0"/>
                      <a:pt x="1533525" y="0"/>
                    </a:cubicBezTo>
                    <a:close/>
                  </a:path>
                </a:pathLst>
              </a:custGeom>
              <a:grp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p>
            </p:txBody>
          </p:sp>
          <p:sp>
            <p:nvSpPr>
              <p:cNvPr id="49" name="任意多边形: 形状 48"/>
              <p:cNvSpPr/>
              <p:nvPr/>
            </p:nvSpPr>
            <p:spPr>
              <a:xfrm>
                <a:off x="5353747" y="2778516"/>
                <a:ext cx="1456483" cy="1371175"/>
              </a:xfrm>
              <a:custGeom>
                <a:avLst/>
                <a:gdLst>
                  <a:gd name="connsiteX0" fmla="*/ 3014026 w 3193831"/>
                  <a:gd name="connsiteY0" fmla="*/ 2148391 h 3006763"/>
                  <a:gd name="connsiteX1" fmla="*/ 3193831 w 3193831"/>
                  <a:gd name="connsiteY1" fmla="*/ 2148391 h 3006763"/>
                  <a:gd name="connsiteX2" fmla="*/ 3147278 w 3193831"/>
                  <a:gd name="connsiteY2" fmla="*/ 2275584 h 3006763"/>
                  <a:gd name="connsiteX3" fmla="*/ 2553822 w 3193831"/>
                  <a:gd name="connsiteY3" fmla="*/ 2996255 h 3006763"/>
                  <a:gd name="connsiteX4" fmla="*/ 2542874 w 3193831"/>
                  <a:gd name="connsiteY4" fmla="*/ 3002548 h 3006763"/>
                  <a:gd name="connsiteX5" fmla="*/ 2542874 w 3193831"/>
                  <a:gd name="connsiteY5" fmla="*/ 2790466 h 3006763"/>
                  <a:gd name="connsiteX6" fmla="*/ 2625717 w 3193831"/>
                  <a:gd name="connsiteY6" fmla="*/ 2725374 h 3006763"/>
                  <a:gd name="connsiteX7" fmla="*/ 2991551 w 3193831"/>
                  <a:gd name="connsiteY7" fmla="*/ 2209798 h 3006763"/>
                  <a:gd name="connsiteX8" fmla="*/ 69144 w 3193831"/>
                  <a:gd name="connsiteY8" fmla="*/ 1168401 h 3006763"/>
                  <a:gd name="connsiteX9" fmla="*/ 247045 w 3193831"/>
                  <a:gd name="connsiteY9" fmla="*/ 1168401 h 3006763"/>
                  <a:gd name="connsiteX10" fmla="*/ 235052 w 3193831"/>
                  <a:gd name="connsiteY10" fmla="*/ 1201167 h 3006763"/>
                  <a:gd name="connsiteX11" fmla="*/ 169009 w 3193831"/>
                  <a:gd name="connsiteY11" fmla="*/ 1638000 h 3006763"/>
                  <a:gd name="connsiteX12" fmla="*/ 703586 w 3193831"/>
                  <a:gd name="connsiteY12" fmla="*/ 2771545 h 3006763"/>
                  <a:gd name="connsiteX13" fmla="*/ 739474 w 3193831"/>
                  <a:gd name="connsiteY13" fmla="*/ 2798382 h 3006763"/>
                  <a:gd name="connsiteX14" fmla="*/ 739474 w 3193831"/>
                  <a:gd name="connsiteY14" fmla="*/ 3006763 h 3006763"/>
                  <a:gd name="connsiteX15" fmla="*/ 722179 w 3193831"/>
                  <a:gd name="connsiteY15" fmla="*/ 2996255 h 3006763"/>
                  <a:gd name="connsiteX16" fmla="*/ 0 w 3193831"/>
                  <a:gd name="connsiteY16" fmla="*/ 1638000 h 3006763"/>
                  <a:gd name="connsiteX17" fmla="*/ 33279 w 3193831"/>
                  <a:gd name="connsiteY17" fmla="*/ 1307886 h 3006763"/>
                  <a:gd name="connsiteX18" fmla="*/ 1638000 w 3193831"/>
                  <a:gd name="connsiteY18" fmla="*/ 0 h 3006763"/>
                  <a:gd name="connsiteX19" fmla="*/ 3078302 w 3193831"/>
                  <a:gd name="connsiteY19" fmla="*/ 857232 h 3006763"/>
                  <a:gd name="connsiteX20" fmla="*/ 3137438 w 3193831"/>
                  <a:gd name="connsiteY20" fmla="*/ 979990 h 3006763"/>
                  <a:gd name="connsiteX21" fmla="*/ 2950020 w 3193831"/>
                  <a:gd name="connsiteY21" fmla="*/ 979990 h 3006763"/>
                  <a:gd name="connsiteX22" fmla="*/ 2929692 w 3193831"/>
                  <a:gd name="connsiteY22" fmla="*/ 937792 h 3006763"/>
                  <a:gd name="connsiteX23" fmla="*/ 1638000 w 3193831"/>
                  <a:gd name="connsiteY23" fmla="*/ 169009 h 3006763"/>
                  <a:gd name="connsiteX24" fmla="*/ 816674 w 3193831"/>
                  <a:gd name="connsiteY24" fmla="*/ 419890 h 3006763"/>
                  <a:gd name="connsiteX25" fmla="*/ 714074 w 3193831"/>
                  <a:gd name="connsiteY25" fmla="*/ 496612 h 3006763"/>
                  <a:gd name="connsiteX26" fmla="*/ 714074 w 3193831"/>
                  <a:gd name="connsiteY26" fmla="*/ 285806 h 3006763"/>
                  <a:gd name="connsiteX27" fmla="*/ 722179 w 3193831"/>
                  <a:gd name="connsiteY27" fmla="*/ 279745 h 3006763"/>
                  <a:gd name="connsiteX28" fmla="*/ 1638000 w 3193831"/>
                  <a:gd name="connsiteY28" fmla="*/ 0 h 3006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193831" h="3006763">
                    <a:moveTo>
                      <a:pt x="3014026" y="2148391"/>
                    </a:moveTo>
                    <a:lnTo>
                      <a:pt x="3193831" y="2148391"/>
                    </a:lnTo>
                    <a:lnTo>
                      <a:pt x="3147278" y="2275584"/>
                    </a:lnTo>
                    <a:cubicBezTo>
                      <a:pt x="3022947" y="2569535"/>
                      <a:pt x="2815248" y="2819639"/>
                      <a:pt x="2553822" y="2996255"/>
                    </a:cubicBezTo>
                    <a:lnTo>
                      <a:pt x="2542874" y="3002548"/>
                    </a:lnTo>
                    <a:lnTo>
                      <a:pt x="2542874" y="2790466"/>
                    </a:lnTo>
                    <a:lnTo>
                      <a:pt x="2625717" y="2725374"/>
                    </a:lnTo>
                    <a:cubicBezTo>
                      <a:pt x="2782241" y="2583111"/>
                      <a:pt x="2907924" y="2407514"/>
                      <a:pt x="2991551" y="2209798"/>
                    </a:cubicBezTo>
                    <a:close/>
                    <a:moveTo>
                      <a:pt x="69144" y="1168401"/>
                    </a:moveTo>
                    <a:lnTo>
                      <a:pt x="247045" y="1168401"/>
                    </a:lnTo>
                    <a:lnTo>
                      <a:pt x="235052" y="1201167"/>
                    </a:lnTo>
                    <a:cubicBezTo>
                      <a:pt x="192131" y="1339163"/>
                      <a:pt x="169009" y="1485881"/>
                      <a:pt x="169009" y="1638000"/>
                    </a:cubicBezTo>
                    <a:cubicBezTo>
                      <a:pt x="169009" y="2094357"/>
                      <a:pt x="377106" y="2502110"/>
                      <a:pt x="703586" y="2771545"/>
                    </a:cubicBezTo>
                    <a:lnTo>
                      <a:pt x="739474" y="2798382"/>
                    </a:lnTo>
                    <a:lnTo>
                      <a:pt x="739474" y="3006763"/>
                    </a:lnTo>
                    <a:lnTo>
                      <a:pt x="722179" y="2996255"/>
                    </a:lnTo>
                    <a:cubicBezTo>
                      <a:pt x="286468" y="2701895"/>
                      <a:pt x="0" y="2203402"/>
                      <a:pt x="0" y="1638000"/>
                    </a:cubicBezTo>
                    <a:cubicBezTo>
                      <a:pt x="0" y="1524920"/>
                      <a:pt x="11459" y="1414516"/>
                      <a:pt x="33279" y="1307886"/>
                    </a:cubicBezTo>
                    <a:close/>
                    <a:moveTo>
                      <a:pt x="1638000" y="0"/>
                    </a:moveTo>
                    <a:cubicBezTo>
                      <a:pt x="2259942" y="0"/>
                      <a:pt x="2800925" y="346626"/>
                      <a:pt x="3078302" y="857232"/>
                    </a:cubicBezTo>
                    <a:lnTo>
                      <a:pt x="3137438" y="979990"/>
                    </a:lnTo>
                    <a:lnTo>
                      <a:pt x="2950020" y="979990"/>
                    </a:lnTo>
                    <a:lnTo>
                      <a:pt x="2929692" y="937792"/>
                    </a:lnTo>
                    <a:cubicBezTo>
                      <a:pt x="2680934" y="479870"/>
                      <a:pt x="2195770" y="169009"/>
                      <a:pt x="1638000" y="169009"/>
                    </a:cubicBezTo>
                    <a:cubicBezTo>
                      <a:pt x="1333762" y="169009"/>
                      <a:pt x="1051126" y="261497"/>
                      <a:pt x="816674" y="419890"/>
                    </a:cubicBezTo>
                    <a:lnTo>
                      <a:pt x="714074" y="496612"/>
                    </a:lnTo>
                    <a:lnTo>
                      <a:pt x="714074" y="285806"/>
                    </a:lnTo>
                    <a:lnTo>
                      <a:pt x="722179" y="279745"/>
                    </a:lnTo>
                    <a:cubicBezTo>
                      <a:pt x="983605" y="103129"/>
                      <a:pt x="1298759" y="0"/>
                      <a:pt x="1638000" y="0"/>
                    </a:cubicBezTo>
                    <a:close/>
                  </a:path>
                </a:pathLst>
              </a:custGeom>
              <a:grp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p>
            </p:txBody>
          </p:sp>
          <p:sp>
            <p:nvSpPr>
              <p:cNvPr id="50" name="圆: 空心 49"/>
              <p:cNvSpPr/>
              <p:nvPr/>
            </p:nvSpPr>
            <p:spPr>
              <a:xfrm>
                <a:off x="5468361" y="2893129"/>
                <a:ext cx="1264727" cy="1264728"/>
              </a:xfrm>
              <a:prstGeom prst="donut">
                <a:avLst>
                  <a:gd name="adj" fmla="val 571"/>
                </a:avLst>
              </a:prstGeom>
              <a:grp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47" name="矩形 46"/>
            <p:cNvSpPr/>
            <p:nvPr/>
          </p:nvSpPr>
          <p:spPr>
            <a:xfrm>
              <a:off x="6390305" y="4675612"/>
              <a:ext cx="1696223" cy="467924"/>
            </a:xfrm>
            <a:prstGeom prst="rect">
              <a:avLst/>
            </a:prstGeom>
          </p:spPr>
          <p:txBody>
            <a:bodyPr wrap="none">
              <a:spAutoFit/>
            </a:bodyPr>
            <a:lstStyle/>
            <a:p>
              <a:pPr algn="ctr"/>
              <a:r>
                <a:rPr lang="zh-CN" altLang="en-US" b="1" dirty="0">
                  <a:solidFill>
                    <a:srgbClr val="080808"/>
                  </a:solidFill>
                  <a:latin typeface="Times New Roman" panose="02020603050405020304" pitchFamily="18" charset="0"/>
                  <a:cs typeface="Times New Roman" panose="02020603050405020304" pitchFamily="18" charset="0"/>
                </a:rPr>
                <a:t>模板形参表</a:t>
              </a:r>
              <a:endParaRPr lang="zh-CN" altLang="en-US" b="1" dirty="0">
                <a:solidFill>
                  <a:srgbClr val="080808"/>
                </a:solidFill>
                <a:latin typeface="Times New Roman" panose="02020603050405020304" pitchFamily="18" charset="0"/>
                <a:cs typeface="Times New Roman" panose="02020603050405020304" pitchFamily="18" charset="0"/>
              </a:endParaRPr>
            </a:p>
          </p:txBody>
        </p:sp>
      </p:grpSp>
      <p:grpSp>
        <p:nvGrpSpPr>
          <p:cNvPr id="51" name="组合 50"/>
          <p:cNvGrpSpPr/>
          <p:nvPr/>
        </p:nvGrpSpPr>
        <p:grpSpPr>
          <a:xfrm>
            <a:off x="898690" y="5736260"/>
            <a:ext cx="1739530" cy="1022117"/>
            <a:chOff x="6337794" y="4010024"/>
            <a:chExt cx="1745653" cy="1733461"/>
          </a:xfrm>
        </p:grpSpPr>
        <p:grpSp>
          <p:nvGrpSpPr>
            <p:cNvPr id="52" name="组合 51"/>
            <p:cNvGrpSpPr/>
            <p:nvPr/>
          </p:nvGrpSpPr>
          <p:grpSpPr>
            <a:xfrm>
              <a:off x="6337794" y="4010024"/>
              <a:ext cx="1745653" cy="1733461"/>
              <a:chOff x="5353747" y="2778516"/>
              <a:chExt cx="1456483" cy="1446310"/>
            </a:xfrm>
            <a:solidFill>
              <a:srgbClr val="0070C0"/>
            </a:solidFill>
          </p:grpSpPr>
          <p:sp>
            <p:nvSpPr>
              <p:cNvPr id="54" name="任意多边形: 形状 53"/>
              <p:cNvSpPr/>
              <p:nvPr/>
            </p:nvSpPr>
            <p:spPr>
              <a:xfrm>
                <a:off x="5401391" y="2826159"/>
                <a:ext cx="1263312" cy="1398667"/>
              </a:xfrm>
              <a:custGeom>
                <a:avLst/>
                <a:gdLst>
                  <a:gd name="connsiteX0" fmla="*/ 1533525 w 2770239"/>
                  <a:gd name="connsiteY0" fmla="*/ 0 h 3067050"/>
                  <a:gd name="connsiteX1" fmla="*/ 2508989 w 2770239"/>
                  <a:gd name="connsiteY1" fmla="*/ 350183 h 3067050"/>
                  <a:gd name="connsiteX2" fmla="*/ 2583955 w 2770239"/>
                  <a:gd name="connsiteY2" fmla="*/ 418316 h 3067050"/>
                  <a:gd name="connsiteX3" fmla="*/ 2575301 w 2770239"/>
                  <a:gd name="connsiteY3" fmla="*/ 418316 h 3067050"/>
                  <a:gd name="connsiteX4" fmla="*/ 2505283 w 2770239"/>
                  <a:gd name="connsiteY4" fmla="*/ 354679 h 3067050"/>
                  <a:gd name="connsiteX5" fmla="*/ 1533525 w 2770239"/>
                  <a:gd name="connsiteY5" fmla="*/ 5827 h 3067050"/>
                  <a:gd name="connsiteX6" fmla="*/ 5827 w 2770239"/>
                  <a:gd name="connsiteY6" fmla="*/ 1533525 h 3067050"/>
                  <a:gd name="connsiteX7" fmla="*/ 1533525 w 2770239"/>
                  <a:gd name="connsiteY7" fmla="*/ 3061223 h 3067050"/>
                  <a:gd name="connsiteX8" fmla="*/ 2712371 w 2770239"/>
                  <a:gd name="connsiteY8" fmla="*/ 2505283 h 3067050"/>
                  <a:gd name="connsiteX9" fmla="*/ 2762971 w 2770239"/>
                  <a:gd name="connsiteY9" fmla="*/ 2437616 h 3067050"/>
                  <a:gd name="connsiteX10" fmla="*/ 2770239 w 2770239"/>
                  <a:gd name="connsiteY10" fmla="*/ 2437616 h 3067050"/>
                  <a:gd name="connsiteX11" fmla="*/ 2716868 w 2770239"/>
                  <a:gd name="connsiteY11" fmla="*/ 2508989 h 3067050"/>
                  <a:gd name="connsiteX12" fmla="*/ 1533525 w 2770239"/>
                  <a:gd name="connsiteY12" fmla="*/ 3067050 h 3067050"/>
                  <a:gd name="connsiteX13" fmla="*/ 0 w 2770239"/>
                  <a:gd name="connsiteY13" fmla="*/ 1533525 h 3067050"/>
                  <a:gd name="connsiteX14" fmla="*/ 1533525 w 2770239"/>
                  <a:gd name="connsiteY14" fmla="*/ 0 h 306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770239" h="3067050">
                    <a:moveTo>
                      <a:pt x="1533525" y="0"/>
                    </a:moveTo>
                    <a:cubicBezTo>
                      <a:pt x="1904062" y="0"/>
                      <a:pt x="2243906" y="131416"/>
                      <a:pt x="2508989" y="350183"/>
                    </a:cubicBezTo>
                    <a:lnTo>
                      <a:pt x="2583955" y="418316"/>
                    </a:lnTo>
                    <a:lnTo>
                      <a:pt x="2575301" y="418316"/>
                    </a:lnTo>
                    <a:lnTo>
                      <a:pt x="2505283" y="354679"/>
                    </a:lnTo>
                    <a:cubicBezTo>
                      <a:pt x="2241207" y="136744"/>
                      <a:pt x="1902655" y="5827"/>
                      <a:pt x="1533525" y="5827"/>
                    </a:cubicBezTo>
                    <a:cubicBezTo>
                      <a:pt x="689801" y="5827"/>
                      <a:pt x="5827" y="689801"/>
                      <a:pt x="5827" y="1533525"/>
                    </a:cubicBezTo>
                    <a:cubicBezTo>
                      <a:pt x="5827" y="2377249"/>
                      <a:pt x="689801" y="3061223"/>
                      <a:pt x="1533525" y="3061223"/>
                    </a:cubicBezTo>
                    <a:cubicBezTo>
                      <a:pt x="2008120" y="3061223"/>
                      <a:pt x="2432169" y="2844810"/>
                      <a:pt x="2712371" y="2505283"/>
                    </a:cubicBezTo>
                    <a:lnTo>
                      <a:pt x="2762971" y="2437616"/>
                    </a:lnTo>
                    <a:lnTo>
                      <a:pt x="2770239" y="2437616"/>
                    </a:lnTo>
                    <a:lnTo>
                      <a:pt x="2716868" y="2508989"/>
                    </a:lnTo>
                    <a:cubicBezTo>
                      <a:pt x="2435596" y="2849811"/>
                      <a:pt x="2009930" y="3067050"/>
                      <a:pt x="1533525" y="3067050"/>
                    </a:cubicBezTo>
                    <a:cubicBezTo>
                      <a:pt x="686583" y="3067050"/>
                      <a:pt x="0" y="2380467"/>
                      <a:pt x="0" y="1533525"/>
                    </a:cubicBezTo>
                    <a:cubicBezTo>
                      <a:pt x="0" y="686583"/>
                      <a:pt x="686583" y="0"/>
                      <a:pt x="1533525" y="0"/>
                    </a:cubicBezTo>
                    <a:close/>
                  </a:path>
                </a:pathLst>
              </a:custGeom>
              <a:grp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p>
            </p:txBody>
          </p:sp>
          <p:sp>
            <p:nvSpPr>
              <p:cNvPr id="55" name="任意多边形: 形状 54"/>
              <p:cNvSpPr/>
              <p:nvPr/>
            </p:nvSpPr>
            <p:spPr>
              <a:xfrm>
                <a:off x="5353747" y="2778516"/>
                <a:ext cx="1456483" cy="1371175"/>
              </a:xfrm>
              <a:custGeom>
                <a:avLst/>
                <a:gdLst>
                  <a:gd name="connsiteX0" fmla="*/ 3014026 w 3193831"/>
                  <a:gd name="connsiteY0" fmla="*/ 2148391 h 3006763"/>
                  <a:gd name="connsiteX1" fmla="*/ 3193831 w 3193831"/>
                  <a:gd name="connsiteY1" fmla="*/ 2148391 h 3006763"/>
                  <a:gd name="connsiteX2" fmla="*/ 3147278 w 3193831"/>
                  <a:gd name="connsiteY2" fmla="*/ 2275584 h 3006763"/>
                  <a:gd name="connsiteX3" fmla="*/ 2553822 w 3193831"/>
                  <a:gd name="connsiteY3" fmla="*/ 2996255 h 3006763"/>
                  <a:gd name="connsiteX4" fmla="*/ 2542874 w 3193831"/>
                  <a:gd name="connsiteY4" fmla="*/ 3002548 h 3006763"/>
                  <a:gd name="connsiteX5" fmla="*/ 2542874 w 3193831"/>
                  <a:gd name="connsiteY5" fmla="*/ 2790466 h 3006763"/>
                  <a:gd name="connsiteX6" fmla="*/ 2625717 w 3193831"/>
                  <a:gd name="connsiteY6" fmla="*/ 2725374 h 3006763"/>
                  <a:gd name="connsiteX7" fmla="*/ 2991551 w 3193831"/>
                  <a:gd name="connsiteY7" fmla="*/ 2209798 h 3006763"/>
                  <a:gd name="connsiteX8" fmla="*/ 69144 w 3193831"/>
                  <a:gd name="connsiteY8" fmla="*/ 1168401 h 3006763"/>
                  <a:gd name="connsiteX9" fmla="*/ 247045 w 3193831"/>
                  <a:gd name="connsiteY9" fmla="*/ 1168401 h 3006763"/>
                  <a:gd name="connsiteX10" fmla="*/ 235052 w 3193831"/>
                  <a:gd name="connsiteY10" fmla="*/ 1201167 h 3006763"/>
                  <a:gd name="connsiteX11" fmla="*/ 169009 w 3193831"/>
                  <a:gd name="connsiteY11" fmla="*/ 1638000 h 3006763"/>
                  <a:gd name="connsiteX12" fmla="*/ 703586 w 3193831"/>
                  <a:gd name="connsiteY12" fmla="*/ 2771545 h 3006763"/>
                  <a:gd name="connsiteX13" fmla="*/ 739474 w 3193831"/>
                  <a:gd name="connsiteY13" fmla="*/ 2798382 h 3006763"/>
                  <a:gd name="connsiteX14" fmla="*/ 739474 w 3193831"/>
                  <a:gd name="connsiteY14" fmla="*/ 3006763 h 3006763"/>
                  <a:gd name="connsiteX15" fmla="*/ 722179 w 3193831"/>
                  <a:gd name="connsiteY15" fmla="*/ 2996255 h 3006763"/>
                  <a:gd name="connsiteX16" fmla="*/ 0 w 3193831"/>
                  <a:gd name="connsiteY16" fmla="*/ 1638000 h 3006763"/>
                  <a:gd name="connsiteX17" fmla="*/ 33279 w 3193831"/>
                  <a:gd name="connsiteY17" fmla="*/ 1307886 h 3006763"/>
                  <a:gd name="connsiteX18" fmla="*/ 1638000 w 3193831"/>
                  <a:gd name="connsiteY18" fmla="*/ 0 h 3006763"/>
                  <a:gd name="connsiteX19" fmla="*/ 3078302 w 3193831"/>
                  <a:gd name="connsiteY19" fmla="*/ 857232 h 3006763"/>
                  <a:gd name="connsiteX20" fmla="*/ 3137438 w 3193831"/>
                  <a:gd name="connsiteY20" fmla="*/ 979990 h 3006763"/>
                  <a:gd name="connsiteX21" fmla="*/ 2950020 w 3193831"/>
                  <a:gd name="connsiteY21" fmla="*/ 979990 h 3006763"/>
                  <a:gd name="connsiteX22" fmla="*/ 2929692 w 3193831"/>
                  <a:gd name="connsiteY22" fmla="*/ 937792 h 3006763"/>
                  <a:gd name="connsiteX23" fmla="*/ 1638000 w 3193831"/>
                  <a:gd name="connsiteY23" fmla="*/ 169009 h 3006763"/>
                  <a:gd name="connsiteX24" fmla="*/ 816674 w 3193831"/>
                  <a:gd name="connsiteY24" fmla="*/ 419890 h 3006763"/>
                  <a:gd name="connsiteX25" fmla="*/ 714074 w 3193831"/>
                  <a:gd name="connsiteY25" fmla="*/ 496612 h 3006763"/>
                  <a:gd name="connsiteX26" fmla="*/ 714074 w 3193831"/>
                  <a:gd name="connsiteY26" fmla="*/ 285806 h 3006763"/>
                  <a:gd name="connsiteX27" fmla="*/ 722179 w 3193831"/>
                  <a:gd name="connsiteY27" fmla="*/ 279745 h 3006763"/>
                  <a:gd name="connsiteX28" fmla="*/ 1638000 w 3193831"/>
                  <a:gd name="connsiteY28" fmla="*/ 0 h 3006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193831" h="3006763">
                    <a:moveTo>
                      <a:pt x="3014026" y="2148391"/>
                    </a:moveTo>
                    <a:lnTo>
                      <a:pt x="3193831" y="2148391"/>
                    </a:lnTo>
                    <a:lnTo>
                      <a:pt x="3147278" y="2275584"/>
                    </a:lnTo>
                    <a:cubicBezTo>
                      <a:pt x="3022947" y="2569535"/>
                      <a:pt x="2815248" y="2819639"/>
                      <a:pt x="2553822" y="2996255"/>
                    </a:cubicBezTo>
                    <a:lnTo>
                      <a:pt x="2542874" y="3002548"/>
                    </a:lnTo>
                    <a:lnTo>
                      <a:pt x="2542874" y="2790466"/>
                    </a:lnTo>
                    <a:lnTo>
                      <a:pt x="2625717" y="2725374"/>
                    </a:lnTo>
                    <a:cubicBezTo>
                      <a:pt x="2782241" y="2583111"/>
                      <a:pt x="2907924" y="2407514"/>
                      <a:pt x="2991551" y="2209798"/>
                    </a:cubicBezTo>
                    <a:close/>
                    <a:moveTo>
                      <a:pt x="69144" y="1168401"/>
                    </a:moveTo>
                    <a:lnTo>
                      <a:pt x="247045" y="1168401"/>
                    </a:lnTo>
                    <a:lnTo>
                      <a:pt x="235052" y="1201167"/>
                    </a:lnTo>
                    <a:cubicBezTo>
                      <a:pt x="192131" y="1339163"/>
                      <a:pt x="169009" y="1485881"/>
                      <a:pt x="169009" y="1638000"/>
                    </a:cubicBezTo>
                    <a:cubicBezTo>
                      <a:pt x="169009" y="2094357"/>
                      <a:pt x="377106" y="2502110"/>
                      <a:pt x="703586" y="2771545"/>
                    </a:cubicBezTo>
                    <a:lnTo>
                      <a:pt x="739474" y="2798382"/>
                    </a:lnTo>
                    <a:lnTo>
                      <a:pt x="739474" y="3006763"/>
                    </a:lnTo>
                    <a:lnTo>
                      <a:pt x="722179" y="2996255"/>
                    </a:lnTo>
                    <a:cubicBezTo>
                      <a:pt x="286468" y="2701895"/>
                      <a:pt x="0" y="2203402"/>
                      <a:pt x="0" y="1638000"/>
                    </a:cubicBezTo>
                    <a:cubicBezTo>
                      <a:pt x="0" y="1524920"/>
                      <a:pt x="11459" y="1414516"/>
                      <a:pt x="33279" y="1307886"/>
                    </a:cubicBezTo>
                    <a:close/>
                    <a:moveTo>
                      <a:pt x="1638000" y="0"/>
                    </a:moveTo>
                    <a:cubicBezTo>
                      <a:pt x="2259942" y="0"/>
                      <a:pt x="2800925" y="346626"/>
                      <a:pt x="3078302" y="857232"/>
                    </a:cubicBezTo>
                    <a:lnTo>
                      <a:pt x="3137438" y="979990"/>
                    </a:lnTo>
                    <a:lnTo>
                      <a:pt x="2950020" y="979990"/>
                    </a:lnTo>
                    <a:lnTo>
                      <a:pt x="2929692" y="937792"/>
                    </a:lnTo>
                    <a:cubicBezTo>
                      <a:pt x="2680934" y="479870"/>
                      <a:pt x="2195770" y="169009"/>
                      <a:pt x="1638000" y="169009"/>
                    </a:cubicBezTo>
                    <a:cubicBezTo>
                      <a:pt x="1333762" y="169009"/>
                      <a:pt x="1051126" y="261497"/>
                      <a:pt x="816674" y="419890"/>
                    </a:cubicBezTo>
                    <a:lnTo>
                      <a:pt x="714074" y="496612"/>
                    </a:lnTo>
                    <a:lnTo>
                      <a:pt x="714074" y="285806"/>
                    </a:lnTo>
                    <a:lnTo>
                      <a:pt x="722179" y="279745"/>
                    </a:lnTo>
                    <a:cubicBezTo>
                      <a:pt x="983605" y="103129"/>
                      <a:pt x="1298759" y="0"/>
                      <a:pt x="1638000" y="0"/>
                    </a:cubicBezTo>
                    <a:close/>
                  </a:path>
                </a:pathLst>
              </a:custGeom>
              <a:grp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p>
            </p:txBody>
          </p:sp>
          <p:sp>
            <p:nvSpPr>
              <p:cNvPr id="56" name="圆: 空心 55"/>
              <p:cNvSpPr/>
              <p:nvPr/>
            </p:nvSpPr>
            <p:spPr>
              <a:xfrm>
                <a:off x="5468361" y="2893129"/>
                <a:ext cx="1264727" cy="1264728"/>
              </a:xfrm>
              <a:prstGeom prst="donut">
                <a:avLst>
                  <a:gd name="adj" fmla="val 571"/>
                </a:avLst>
              </a:prstGeom>
              <a:grp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53" name="矩形 52"/>
            <p:cNvSpPr/>
            <p:nvPr/>
          </p:nvSpPr>
          <p:spPr>
            <a:xfrm>
              <a:off x="6564948" y="4647062"/>
              <a:ext cx="1403770" cy="467924"/>
            </a:xfrm>
            <a:prstGeom prst="rect">
              <a:avLst/>
            </a:prstGeom>
          </p:spPr>
          <p:txBody>
            <a:bodyPr wrap="none">
              <a:spAutoFit/>
            </a:bodyPr>
            <a:lstStyle/>
            <a:p>
              <a:pPr algn="ctr"/>
              <a:r>
                <a:rPr lang="zh-CN" altLang="en-US" b="1" dirty="0">
                  <a:solidFill>
                    <a:srgbClr val="080808"/>
                  </a:solidFill>
                  <a:latin typeface="Times New Roman" panose="02020603050405020304" pitchFamily="18" charset="0"/>
                  <a:cs typeface="Times New Roman" panose="02020603050405020304" pitchFamily="18" charset="0"/>
                </a:rPr>
                <a:t>模板参数</a:t>
              </a:r>
              <a:endParaRPr lang="zh-CN" altLang="en-US" b="1" dirty="0">
                <a:solidFill>
                  <a:srgbClr val="080808"/>
                </a:solidFill>
                <a:latin typeface="Times New Roman" panose="02020603050405020304" pitchFamily="18" charset="0"/>
                <a:cs typeface="Times New Roman" panose="02020603050405020304" pitchFamily="18" charset="0"/>
              </a:endParaRPr>
            </a:p>
          </p:txBody>
        </p:sp>
      </p:grpSp>
      <p:cxnSp>
        <p:nvCxnSpPr>
          <p:cNvPr id="68" name="直接连接符 67"/>
          <p:cNvCxnSpPr/>
          <p:nvPr/>
        </p:nvCxnSpPr>
        <p:spPr>
          <a:xfrm>
            <a:off x="847192" y="3601298"/>
            <a:ext cx="4797080" cy="0"/>
          </a:xfrm>
          <a:prstGeom prst="line">
            <a:avLst/>
          </a:prstGeom>
          <a:ln w="22225">
            <a:solidFill>
              <a:srgbClr val="0070C0"/>
            </a:solidFill>
          </a:ln>
        </p:spPr>
        <p:style>
          <a:lnRef idx="1">
            <a:schemeClr val="accent1"/>
          </a:lnRef>
          <a:fillRef idx="0">
            <a:schemeClr val="accent1"/>
          </a:fillRef>
          <a:effectRef idx="0">
            <a:schemeClr val="accent1"/>
          </a:effectRef>
          <a:fontRef idx="minor">
            <a:schemeClr val="tx1"/>
          </a:fontRef>
        </p:style>
      </p:cxnSp>
      <p:sp>
        <p:nvSpPr>
          <p:cNvPr id="57" name="矩形 56"/>
          <p:cNvSpPr/>
          <p:nvPr/>
        </p:nvSpPr>
        <p:spPr>
          <a:xfrm>
            <a:off x="2985236" y="3905634"/>
            <a:ext cx="6754916" cy="463973"/>
          </a:xfrm>
          <a:prstGeom prst="rect">
            <a:avLst/>
          </a:prstGeom>
        </p:spPr>
        <p:txBody>
          <a:bodyPr wrap="square">
            <a:spAutoFit/>
          </a:bodyPr>
          <a:lstStyle/>
          <a:p>
            <a:pPr>
              <a:lnSpc>
                <a:spcPct val="120000"/>
              </a:lnSpc>
            </a:pPr>
            <a:r>
              <a:rPr lang="zh-CN" altLang="en-US" sz="2200" dirty="0">
                <a:solidFill>
                  <a:srgbClr val="080808"/>
                </a:solidFill>
                <a:latin typeface="Times New Roman" panose="02020603050405020304" pitchFamily="18" charset="0"/>
                <a:cs typeface="Times New Roman" panose="02020603050405020304" pitchFamily="18" charset="0"/>
              </a:rPr>
              <a:t>定义模板的关键字，指明是函数或类模板。</a:t>
            </a:r>
            <a:endParaRPr lang="zh-CN" altLang="en-US" sz="2200" dirty="0">
              <a:solidFill>
                <a:srgbClr val="080808"/>
              </a:solidFill>
              <a:latin typeface="Times New Roman" panose="02020603050405020304" pitchFamily="18" charset="0"/>
              <a:cs typeface="Times New Roman" panose="02020603050405020304" pitchFamily="18" charset="0"/>
            </a:endParaRPr>
          </a:p>
        </p:txBody>
      </p:sp>
      <p:sp>
        <p:nvSpPr>
          <p:cNvPr id="58" name="矩形 57"/>
          <p:cNvSpPr/>
          <p:nvPr/>
        </p:nvSpPr>
        <p:spPr>
          <a:xfrm>
            <a:off x="2892640" y="4778151"/>
            <a:ext cx="8228221" cy="870238"/>
          </a:xfrm>
          <a:prstGeom prst="rect">
            <a:avLst/>
          </a:prstGeom>
        </p:spPr>
        <p:txBody>
          <a:bodyPr wrap="square">
            <a:spAutoFit/>
          </a:bodyPr>
          <a:lstStyle/>
          <a:p>
            <a:pPr>
              <a:lnSpc>
                <a:spcPct val="120000"/>
              </a:lnSpc>
            </a:pPr>
            <a:r>
              <a:rPr lang="zh-CN" altLang="en-US" sz="2200" dirty="0">
                <a:solidFill>
                  <a:srgbClr val="080808"/>
                </a:solidFill>
                <a:latin typeface="Times New Roman" panose="02020603050405020304" pitchFamily="18" charset="0"/>
                <a:cs typeface="Times New Roman" panose="02020603050405020304" pitchFamily="18" charset="0"/>
              </a:rPr>
              <a:t>用尖括号括起来，可以是一个或多个模板参数，多个模板参数用“，”分隔。</a:t>
            </a:r>
            <a:endParaRPr lang="zh-CN" altLang="en-US" sz="2200" dirty="0">
              <a:solidFill>
                <a:srgbClr val="080808"/>
              </a:solidFill>
              <a:latin typeface="Times New Roman" panose="02020603050405020304" pitchFamily="18" charset="0"/>
              <a:cs typeface="Times New Roman" panose="02020603050405020304" pitchFamily="18" charset="0"/>
            </a:endParaRPr>
          </a:p>
        </p:txBody>
      </p:sp>
      <p:sp>
        <p:nvSpPr>
          <p:cNvPr id="59" name="矩形 58"/>
          <p:cNvSpPr/>
          <p:nvPr/>
        </p:nvSpPr>
        <p:spPr>
          <a:xfrm>
            <a:off x="2892640" y="5771880"/>
            <a:ext cx="8524313" cy="904863"/>
          </a:xfrm>
          <a:prstGeom prst="rect">
            <a:avLst/>
          </a:prstGeom>
        </p:spPr>
        <p:txBody>
          <a:bodyPr wrap="square">
            <a:spAutoFit/>
          </a:bodyPr>
          <a:lstStyle/>
          <a:p>
            <a:pPr>
              <a:lnSpc>
                <a:spcPct val="120000"/>
              </a:lnSpc>
            </a:pPr>
            <a:r>
              <a:rPr lang="zh-CN" altLang="en-US" sz="2200" dirty="0">
                <a:solidFill>
                  <a:srgbClr val="080808"/>
                </a:solidFill>
                <a:latin typeface="Times New Roman" panose="02020603050405020304" pitchFamily="18" charset="0"/>
                <a:cs typeface="Times New Roman" panose="02020603050405020304" pitchFamily="18" charset="0"/>
              </a:rPr>
              <a:t>由关键字</a:t>
            </a:r>
            <a:r>
              <a:rPr lang="en-US" altLang="zh-CN" sz="2200" dirty="0" err="1">
                <a:solidFill>
                  <a:srgbClr val="080808"/>
                </a:solidFill>
                <a:latin typeface="Times New Roman" panose="02020603050405020304" pitchFamily="18" charset="0"/>
                <a:cs typeface="Times New Roman" panose="02020603050405020304" pitchFamily="18" charset="0"/>
              </a:rPr>
              <a:t>typename</a:t>
            </a:r>
            <a:r>
              <a:rPr lang="zh-CN" altLang="en-US" sz="2200" dirty="0">
                <a:solidFill>
                  <a:srgbClr val="080808"/>
                </a:solidFill>
                <a:latin typeface="Times New Roman" panose="02020603050405020304" pitchFamily="18" charset="0"/>
                <a:cs typeface="Times New Roman" panose="02020603050405020304" pitchFamily="18" charset="0"/>
              </a:rPr>
              <a:t>及其后面的标识符构成。该标识符对应的实参可以是系统的基本数据类型，也可以是用户自定义的数据类型。</a:t>
            </a:r>
            <a:endParaRPr lang="zh-CN" altLang="en-US" sz="2200" dirty="0">
              <a:solidFill>
                <a:srgbClr val="080808"/>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p14="http://schemas.microsoft.com/office/powerpoint/2010/main">
        <mc:Choice Requires="p14">
          <p:contentPart r:id="rId1" p14:bwMode="auto">
            <p14:nvContentPartPr>
              <p14:cNvPr id="2" name="墨迹 1"/>
              <p14:cNvContentPartPr/>
              <p14:nvPr/>
            </p14:nvContentPartPr>
            <p14:xfrm>
              <a:off x="739140" y="1669415"/>
              <a:ext cx="1776095" cy="1011555"/>
            </p14:xfrm>
          </p:contentPart>
        </mc:Choice>
        <mc:Fallback xmlns="">
          <p:pic>
            <p:nvPicPr>
              <p:cNvPr id="2" name="墨迹 1"/>
            </p:nvPicPr>
            <p:blipFill>
              <a:blip r:embed="rId2"/>
            </p:blipFill>
            <p:spPr>
              <a:xfrm>
                <a:off x="739140" y="1669415"/>
                <a:ext cx="1776095" cy="1011555"/>
              </a:xfrm>
              <a:prstGeom prst="rect"/>
            </p:spPr>
          </p:pic>
        </mc:Fallback>
      </mc:AlternateContent>
      <mc:AlternateContent xmlns:mc="http://schemas.openxmlformats.org/markup-compatibility/2006" xmlns:p14="http://schemas.microsoft.com/office/powerpoint/2010/main">
        <mc:Choice Requires="p14">
          <p:contentPart r:id="rId3" p14:bwMode="auto">
            <p14:nvContentPartPr>
              <p14:cNvPr id="3" name="墨迹 2"/>
              <p14:cNvContentPartPr/>
              <p14:nvPr/>
            </p14:nvContentPartPr>
            <p14:xfrm>
              <a:off x="4356100" y="4411980"/>
              <a:ext cx="1459230" cy="89535"/>
            </p14:xfrm>
          </p:contentPart>
        </mc:Choice>
        <mc:Fallback xmlns="">
          <p:pic>
            <p:nvPicPr>
              <p:cNvPr id="3" name="墨迹 2"/>
            </p:nvPicPr>
            <p:blipFill>
              <a:blip r:embed="rId4"/>
            </p:blipFill>
            <p:spPr>
              <a:xfrm>
                <a:off x="4356100" y="4411980"/>
                <a:ext cx="1459230" cy="89535"/>
              </a:xfrm>
              <a:prstGeom prst="rect"/>
            </p:spPr>
          </p:pic>
        </mc:Fallback>
      </mc:AlternateContent>
      <mc:AlternateContent xmlns:mc="http://schemas.openxmlformats.org/markup-compatibility/2006" xmlns:p14="http://schemas.microsoft.com/office/powerpoint/2010/main">
        <mc:Choice Requires="p14">
          <p:contentPart r:id="rId5" p14:bwMode="auto">
            <p14:nvContentPartPr>
              <p14:cNvPr id="5" name="墨迹 4"/>
              <p14:cNvContentPartPr/>
              <p14:nvPr/>
            </p14:nvContentPartPr>
            <p14:xfrm>
              <a:off x="6372225" y="4432300"/>
              <a:ext cx="1231265" cy="158115"/>
            </p14:xfrm>
          </p:contentPart>
        </mc:Choice>
        <mc:Fallback xmlns="">
          <p:pic>
            <p:nvPicPr>
              <p:cNvPr id="5" name="墨迹 4"/>
            </p:nvPicPr>
            <p:blipFill>
              <a:blip r:embed="rId6"/>
            </p:blipFill>
            <p:spPr>
              <a:xfrm>
                <a:off x="6372225" y="4432300"/>
                <a:ext cx="1231265" cy="158115"/>
              </a:xfrm>
              <a:prstGeom prst="rect"/>
            </p:spPr>
          </p:pic>
        </mc:Fallback>
      </mc:AlternateContent>
      <mc:AlternateContent xmlns:mc="http://schemas.openxmlformats.org/markup-compatibility/2006" xmlns:p14="http://schemas.microsoft.com/office/powerpoint/2010/main">
        <mc:Choice Requires="p14">
          <p:contentPart r:id="rId7" p14:bwMode="auto">
            <p14:nvContentPartPr>
              <p14:cNvPr id="7" name="墨迹 6"/>
              <p14:cNvContentPartPr/>
              <p14:nvPr/>
            </p14:nvContentPartPr>
            <p14:xfrm>
              <a:off x="6392545" y="5163185"/>
              <a:ext cx="2572385" cy="162560"/>
            </p14:xfrm>
          </p:contentPart>
        </mc:Choice>
        <mc:Fallback xmlns="">
          <p:pic>
            <p:nvPicPr>
              <p:cNvPr id="7" name="墨迹 6"/>
            </p:nvPicPr>
            <p:blipFill>
              <a:blip r:embed="rId8"/>
            </p:blipFill>
            <p:spPr>
              <a:xfrm>
                <a:off x="6392545" y="5163185"/>
                <a:ext cx="2572385" cy="162560"/>
              </a:xfrm>
              <a:prstGeom prst="rect"/>
            </p:spPr>
          </p:pic>
        </mc:Fallback>
      </mc:AlternateContent>
      <mc:AlternateContent xmlns:mc="http://schemas.openxmlformats.org/markup-compatibility/2006" xmlns:p14="http://schemas.microsoft.com/office/powerpoint/2010/main">
        <mc:Choice Requires="p14">
          <p:contentPart r:id="rId9" p14:bwMode="auto">
            <p14:nvContentPartPr>
              <p14:cNvPr id="31" name="墨迹 30"/>
              <p14:cNvContentPartPr/>
              <p14:nvPr/>
            </p14:nvContentPartPr>
            <p14:xfrm>
              <a:off x="5530850" y="5143500"/>
              <a:ext cx="2597150" cy="129540"/>
            </p14:xfrm>
          </p:contentPart>
        </mc:Choice>
        <mc:Fallback xmlns="">
          <p:pic>
            <p:nvPicPr>
              <p:cNvPr id="31" name="墨迹 30"/>
            </p:nvPicPr>
            <p:blipFill>
              <a:blip r:embed="rId10"/>
            </p:blipFill>
            <p:spPr>
              <a:xfrm>
                <a:off x="5530850" y="5143500"/>
                <a:ext cx="2597150" cy="129540"/>
              </a:xfrm>
              <a:prstGeom prst="rect"/>
            </p:spPr>
          </p:pic>
        </mc:Fallback>
      </mc:AlternateContent>
      <mc:AlternateContent xmlns:mc="http://schemas.openxmlformats.org/markup-compatibility/2006" xmlns:p14="http://schemas.microsoft.com/office/powerpoint/2010/main">
        <mc:Choice Requires="p14">
          <p:contentPart r:id="rId11" p14:bwMode="auto">
            <p14:nvContentPartPr>
              <p14:cNvPr id="32" name="墨迹 31"/>
              <p14:cNvContentPartPr/>
              <p14:nvPr/>
            </p14:nvContentPartPr>
            <p14:xfrm>
              <a:off x="7018020" y="2672715"/>
              <a:ext cx="687070" cy="187325"/>
            </p14:xfrm>
          </p:contentPart>
        </mc:Choice>
        <mc:Fallback xmlns="">
          <p:pic>
            <p:nvPicPr>
              <p:cNvPr id="32" name="墨迹 31"/>
            </p:nvPicPr>
            <p:blipFill>
              <a:blip r:embed="rId12"/>
            </p:blipFill>
            <p:spPr>
              <a:xfrm>
                <a:off x="7018020" y="2672715"/>
                <a:ext cx="687070" cy="187325"/>
              </a:xfrm>
              <a:prstGeom prst="rect"/>
            </p:spPr>
          </p:pic>
        </mc:Fallback>
      </mc:AlternateContent>
      <mc:AlternateContent xmlns:mc="http://schemas.openxmlformats.org/markup-compatibility/2006" xmlns:p14="http://schemas.microsoft.com/office/powerpoint/2010/main">
        <mc:Choice Requires="p14">
          <p:contentPart r:id="rId13" p14:bwMode="auto">
            <p14:nvContentPartPr>
              <p14:cNvPr id="33" name="墨迹 32"/>
              <p14:cNvContentPartPr/>
              <p14:nvPr/>
            </p14:nvContentPartPr>
            <p14:xfrm>
              <a:off x="7457440" y="2847975"/>
              <a:ext cx="40640" cy="466725"/>
            </p14:xfrm>
          </p:contentPart>
        </mc:Choice>
        <mc:Fallback xmlns="">
          <p:pic>
            <p:nvPicPr>
              <p:cNvPr id="33" name="墨迹 32"/>
            </p:nvPicPr>
            <p:blipFill>
              <a:blip r:embed="rId14"/>
            </p:blipFill>
            <p:spPr>
              <a:xfrm>
                <a:off x="7457440" y="2847975"/>
                <a:ext cx="40640" cy="466725"/>
              </a:xfrm>
              <a:prstGeom prst="rect"/>
            </p:spPr>
          </p:pic>
        </mc:Fallback>
      </mc:AlternateContent>
      <mc:AlternateContent xmlns:mc="http://schemas.openxmlformats.org/markup-compatibility/2006" xmlns:p14="http://schemas.microsoft.com/office/powerpoint/2010/main">
        <mc:Choice Requires="p14">
          <p:contentPart r:id="rId15" p14:bwMode="auto">
            <p14:nvContentPartPr>
              <p14:cNvPr id="34" name="墨迹 33"/>
              <p14:cNvContentPartPr/>
              <p14:nvPr/>
            </p14:nvContentPartPr>
            <p14:xfrm>
              <a:off x="7904480" y="3063240"/>
              <a:ext cx="7620" cy="149860"/>
            </p14:xfrm>
          </p:contentPart>
        </mc:Choice>
        <mc:Fallback xmlns="">
          <p:pic>
            <p:nvPicPr>
              <p:cNvPr id="34" name="墨迹 33"/>
            </p:nvPicPr>
            <p:blipFill>
              <a:blip r:embed="rId16"/>
            </p:blipFill>
            <p:spPr>
              <a:xfrm>
                <a:off x="7904480" y="3063240"/>
                <a:ext cx="7620" cy="149860"/>
              </a:xfrm>
              <a:prstGeom prst="rect"/>
            </p:spPr>
          </p:pic>
        </mc:Fallback>
      </mc:AlternateContent>
      <mc:AlternateContent xmlns:mc="http://schemas.openxmlformats.org/markup-compatibility/2006" xmlns:p14="http://schemas.microsoft.com/office/powerpoint/2010/main">
        <mc:Choice Requires="p14">
          <p:contentPart r:id="rId17" p14:bwMode="auto">
            <p14:nvContentPartPr>
              <p14:cNvPr id="35" name="墨迹 34"/>
              <p14:cNvContentPartPr/>
              <p14:nvPr/>
            </p14:nvContentPartPr>
            <p14:xfrm>
              <a:off x="8379460" y="3278505"/>
              <a:ext cx="8255" cy="360"/>
            </p14:xfrm>
          </p:contentPart>
        </mc:Choice>
        <mc:Fallback xmlns="">
          <p:pic>
            <p:nvPicPr>
              <p:cNvPr id="35" name="墨迹 34"/>
            </p:nvPicPr>
            <p:blipFill>
              <a:blip r:embed="rId18"/>
            </p:blipFill>
            <p:spPr>
              <a:xfrm>
                <a:off x="8379460" y="3278505"/>
                <a:ext cx="8255" cy="360"/>
              </a:xfrm>
              <a:prstGeom prst="rect"/>
            </p:spPr>
          </p:pic>
        </mc:Fallback>
      </mc:AlternateContent>
      <mc:AlternateContent xmlns:mc="http://schemas.openxmlformats.org/markup-compatibility/2006" xmlns:p14="http://schemas.microsoft.com/office/powerpoint/2010/main">
        <mc:Choice Requires="p14">
          <p:contentPart r:id="rId19" p14:bwMode="auto">
            <p14:nvContentPartPr>
              <p14:cNvPr id="37" name="墨迹 36"/>
              <p14:cNvContentPartPr/>
              <p14:nvPr/>
            </p14:nvContentPartPr>
            <p14:xfrm>
              <a:off x="9265920" y="2315210"/>
              <a:ext cx="503555" cy="142240"/>
            </p14:xfrm>
          </p:contentPart>
        </mc:Choice>
        <mc:Fallback xmlns="">
          <p:pic>
            <p:nvPicPr>
              <p:cNvPr id="37" name="墨迹 36"/>
            </p:nvPicPr>
            <p:blipFill>
              <a:blip r:embed="rId20"/>
            </p:blipFill>
            <p:spPr>
              <a:xfrm>
                <a:off x="9265920" y="2315210"/>
                <a:ext cx="503555" cy="142240"/>
              </a:xfrm>
              <a:prstGeom prst="rect"/>
            </p:spPr>
          </p:pic>
        </mc:Fallback>
      </mc:AlternateContent>
      <mc:AlternateContent xmlns:mc="http://schemas.openxmlformats.org/markup-compatibility/2006" xmlns:p14="http://schemas.microsoft.com/office/powerpoint/2010/main">
        <mc:Choice Requires="p14">
          <p:contentPart r:id="rId21" p14:bwMode="auto">
            <p14:nvContentPartPr>
              <p14:cNvPr id="42" name="墨迹 41"/>
              <p14:cNvContentPartPr/>
              <p14:nvPr/>
            </p14:nvContentPartPr>
            <p14:xfrm>
              <a:off x="9428480" y="2425065"/>
              <a:ext cx="223520" cy="459105"/>
            </p14:xfrm>
          </p:contentPart>
        </mc:Choice>
        <mc:Fallback xmlns="">
          <p:pic>
            <p:nvPicPr>
              <p:cNvPr id="42" name="墨迹 41"/>
            </p:nvPicPr>
            <p:blipFill>
              <a:blip r:embed="rId22"/>
            </p:blipFill>
            <p:spPr>
              <a:xfrm>
                <a:off x="9428480" y="2425065"/>
                <a:ext cx="223520" cy="459105"/>
              </a:xfrm>
              <a:prstGeom prst="rect"/>
            </p:spPr>
          </p:pic>
        </mc:Fallback>
      </mc:AlternateContent>
      <mc:AlternateContent xmlns:mc="http://schemas.openxmlformats.org/markup-compatibility/2006" xmlns:p14="http://schemas.microsoft.com/office/powerpoint/2010/main">
        <mc:Choice Requires="p14">
          <p:contentPart r:id="rId23" p14:bwMode="auto">
            <p14:nvContentPartPr>
              <p14:cNvPr id="44" name="墨迹 43"/>
              <p14:cNvContentPartPr/>
              <p14:nvPr/>
            </p14:nvContentPartPr>
            <p14:xfrm>
              <a:off x="9972675" y="2575560"/>
              <a:ext cx="377825" cy="325120"/>
            </p14:xfrm>
          </p:contentPart>
        </mc:Choice>
        <mc:Fallback xmlns="">
          <p:pic>
            <p:nvPicPr>
              <p:cNvPr id="44" name="墨迹 43"/>
            </p:nvPicPr>
            <p:blipFill>
              <a:blip r:embed="rId24"/>
            </p:blipFill>
            <p:spPr>
              <a:xfrm>
                <a:off x="9972675" y="2575560"/>
                <a:ext cx="377825" cy="325120"/>
              </a:xfrm>
              <a:prstGeom prst="rect"/>
            </p:spPr>
          </p:pic>
        </mc:Fallback>
      </mc:AlternateContent>
      <mc:AlternateContent xmlns:mc="http://schemas.openxmlformats.org/markup-compatibility/2006" xmlns:p14="http://schemas.microsoft.com/office/powerpoint/2010/main">
        <mc:Choice Requires="p14">
          <p:contentPart r:id="rId25" p14:bwMode="auto">
            <p14:nvContentPartPr>
              <p14:cNvPr id="60" name="墨迹 59"/>
              <p14:cNvContentPartPr/>
              <p14:nvPr/>
            </p14:nvContentPartPr>
            <p14:xfrm>
              <a:off x="8668385" y="2949575"/>
              <a:ext cx="2210435" cy="377825"/>
            </p14:xfrm>
          </p:contentPart>
        </mc:Choice>
        <mc:Fallback xmlns="">
          <p:pic>
            <p:nvPicPr>
              <p:cNvPr id="60" name="墨迹 59"/>
            </p:nvPicPr>
            <p:blipFill>
              <a:blip r:embed="rId26"/>
            </p:blipFill>
            <p:spPr>
              <a:xfrm>
                <a:off x="8668385" y="2949575"/>
                <a:ext cx="2210435" cy="377825"/>
              </a:xfrm>
              <a:prstGeom prst="rect"/>
            </p:spPr>
          </p:pic>
        </mc:Fallback>
      </mc:AlternateContent>
      <mc:AlternateContent xmlns:mc="http://schemas.openxmlformats.org/markup-compatibility/2006" xmlns:p14="http://schemas.microsoft.com/office/powerpoint/2010/main">
        <mc:Choice Requires="p14">
          <p:contentPart r:id="rId27" p14:bwMode="auto">
            <p14:nvContentPartPr>
              <p14:cNvPr id="61" name="墨迹 60"/>
              <p14:cNvContentPartPr/>
              <p14:nvPr/>
            </p14:nvContentPartPr>
            <p14:xfrm>
              <a:off x="6888480" y="2884170"/>
              <a:ext cx="4331970" cy="772160"/>
            </p14:xfrm>
          </p:contentPart>
        </mc:Choice>
        <mc:Fallback xmlns="">
          <p:pic>
            <p:nvPicPr>
              <p:cNvPr id="61" name="墨迹 60"/>
            </p:nvPicPr>
            <p:blipFill>
              <a:blip r:embed="rId28"/>
            </p:blipFill>
            <p:spPr>
              <a:xfrm>
                <a:off x="6888480" y="2884170"/>
                <a:ext cx="4331970" cy="772160"/>
              </a:xfrm>
              <a:prstGeom prst="rect"/>
            </p:spPr>
          </p:pic>
        </mc:Fallback>
      </mc:AlternateContent>
      <mc:AlternateContent xmlns:mc="http://schemas.openxmlformats.org/markup-compatibility/2006" xmlns:p14="http://schemas.microsoft.com/office/powerpoint/2010/main">
        <mc:Choice Requires="p14">
          <p:contentPart r:id="rId29" p14:bwMode="auto">
            <p14:nvContentPartPr>
              <p14:cNvPr id="62" name="墨迹 61"/>
              <p14:cNvContentPartPr/>
              <p14:nvPr/>
            </p14:nvContentPartPr>
            <p14:xfrm>
              <a:off x="8717280" y="4505325"/>
              <a:ext cx="2425700" cy="1238885"/>
            </p14:xfrm>
          </p:contentPart>
        </mc:Choice>
        <mc:Fallback xmlns="">
          <p:pic>
            <p:nvPicPr>
              <p:cNvPr id="62" name="墨迹 61"/>
            </p:nvPicPr>
            <p:blipFill>
              <a:blip r:embed="rId30"/>
            </p:blipFill>
            <p:spPr>
              <a:xfrm>
                <a:off x="8717280" y="4505325"/>
                <a:ext cx="2425700" cy="1238885"/>
              </a:xfrm>
              <a:prstGeom prst="rect"/>
            </p:spPr>
          </p:pic>
        </mc:Fallback>
      </mc:AlternateContent>
      <mc:AlternateContent xmlns:mc="http://schemas.openxmlformats.org/markup-compatibility/2006" xmlns:p14="http://schemas.microsoft.com/office/powerpoint/2010/main">
        <mc:Choice Requires="p14">
          <p:contentPart r:id="rId31" p14:bwMode="auto">
            <p14:nvContentPartPr>
              <p14:cNvPr id="63" name="墨迹 62"/>
              <p14:cNvContentPartPr/>
              <p14:nvPr/>
            </p14:nvContentPartPr>
            <p14:xfrm>
              <a:off x="4003040" y="6260465"/>
              <a:ext cx="4076065" cy="81280"/>
            </p14:xfrm>
          </p:contentPart>
        </mc:Choice>
        <mc:Fallback xmlns="">
          <p:pic>
            <p:nvPicPr>
              <p:cNvPr id="63" name="墨迹 62"/>
            </p:nvPicPr>
            <p:blipFill>
              <a:blip r:embed="rId32"/>
            </p:blipFill>
            <p:spPr>
              <a:xfrm>
                <a:off x="4003040" y="6260465"/>
                <a:ext cx="4076065" cy="81280"/>
              </a:xfrm>
              <a:prstGeom prst="rect"/>
            </p:spPr>
          </p:pic>
        </mc:Fallback>
      </mc:AlternateContent>
      <mc:AlternateContent xmlns:mc="http://schemas.openxmlformats.org/markup-compatibility/2006" xmlns:p14="http://schemas.microsoft.com/office/powerpoint/2010/main">
        <mc:Choice Requires="p14">
          <p:contentPart r:id="rId33" p14:bwMode="auto">
            <p14:nvContentPartPr>
              <p14:cNvPr id="64" name="墨迹 63"/>
              <p14:cNvContentPartPr/>
              <p14:nvPr/>
            </p14:nvContentPartPr>
            <p14:xfrm>
              <a:off x="1182370" y="6325235"/>
              <a:ext cx="1877695" cy="268605"/>
            </p14:xfrm>
          </p:contentPart>
        </mc:Choice>
        <mc:Fallback xmlns="">
          <p:pic>
            <p:nvPicPr>
              <p:cNvPr id="64" name="墨迹 63"/>
            </p:nvPicPr>
            <p:blipFill>
              <a:blip r:embed="rId34"/>
            </p:blipFill>
            <p:spPr>
              <a:xfrm>
                <a:off x="1182370" y="6325235"/>
                <a:ext cx="1877695" cy="268605"/>
              </a:xfrm>
              <a:prstGeom prst="rect"/>
            </p:spPr>
          </p:pic>
        </mc:Fallback>
      </mc:AlternateContent>
      <mc:AlternateContent xmlns:mc="http://schemas.openxmlformats.org/markup-compatibility/2006" xmlns:p14="http://schemas.microsoft.com/office/powerpoint/2010/main">
        <mc:Choice Requires="p14">
          <p:contentPart r:id="rId35" p14:bwMode="auto">
            <p14:nvContentPartPr>
              <p14:cNvPr id="65" name="墨迹 64"/>
              <p14:cNvContentPartPr/>
              <p14:nvPr/>
            </p14:nvContentPartPr>
            <p14:xfrm>
              <a:off x="8636000" y="6207760"/>
              <a:ext cx="7620" cy="360"/>
            </p14:xfrm>
          </p:contentPart>
        </mc:Choice>
        <mc:Fallback xmlns="">
          <p:pic>
            <p:nvPicPr>
              <p:cNvPr id="65" name="墨迹 64"/>
            </p:nvPicPr>
            <p:blipFill>
              <a:blip r:embed="rId36"/>
            </p:blipFill>
            <p:spPr>
              <a:xfrm>
                <a:off x="8636000" y="6207760"/>
                <a:ext cx="7620" cy="360"/>
              </a:xfrm>
              <a:prstGeom prst="rect"/>
            </p:spPr>
          </p:pic>
        </mc:Fallback>
      </mc:AlternateContent>
      <mc:AlternateContent xmlns:mc="http://schemas.openxmlformats.org/markup-compatibility/2006" xmlns:p14="http://schemas.microsoft.com/office/powerpoint/2010/main">
        <mc:Choice Requires="p14">
          <p:contentPart r:id="rId37" p14:bwMode="auto">
            <p14:nvContentPartPr>
              <p14:cNvPr id="66" name="墨迹 65"/>
              <p14:cNvContentPartPr/>
              <p14:nvPr/>
            </p14:nvContentPartPr>
            <p14:xfrm>
              <a:off x="8578850" y="6158865"/>
              <a:ext cx="2287905" cy="69215"/>
            </p14:xfrm>
          </p:contentPart>
        </mc:Choice>
        <mc:Fallback xmlns="">
          <p:pic>
            <p:nvPicPr>
              <p:cNvPr id="66" name="墨迹 65"/>
            </p:nvPicPr>
            <p:blipFill>
              <a:blip r:embed="rId38"/>
            </p:blipFill>
            <p:spPr>
              <a:xfrm>
                <a:off x="8578850" y="6158865"/>
                <a:ext cx="2287905" cy="69215"/>
              </a:xfrm>
              <a:prstGeom prst="rect"/>
            </p:spPr>
          </p:pic>
        </mc:Fallback>
      </mc:AlternateContent>
      <mc:AlternateContent xmlns:mc="http://schemas.openxmlformats.org/markup-compatibility/2006" xmlns:p14="http://schemas.microsoft.com/office/powerpoint/2010/main">
        <mc:Choice Requires="p14">
          <p:contentPart r:id="rId39" p14:bwMode="auto">
            <p14:nvContentPartPr>
              <p14:cNvPr id="67" name="墨迹 66"/>
              <p14:cNvContentPartPr/>
              <p14:nvPr/>
            </p14:nvContentPartPr>
            <p14:xfrm>
              <a:off x="3108960" y="6557010"/>
              <a:ext cx="3149600" cy="133985"/>
            </p14:xfrm>
          </p:contentPart>
        </mc:Choice>
        <mc:Fallback xmlns="">
          <p:pic>
            <p:nvPicPr>
              <p:cNvPr id="67" name="墨迹 66"/>
            </p:nvPicPr>
            <p:blipFill>
              <a:blip r:embed="rId40"/>
            </p:blipFill>
            <p:spPr>
              <a:xfrm>
                <a:off x="3108960" y="6557010"/>
                <a:ext cx="3149600" cy="133985"/>
              </a:xfrm>
              <a:prstGeom prst="rect"/>
            </p:spPr>
          </p:pic>
        </mc:Fallback>
      </mc:AlternateContent>
      <mc:AlternateContent xmlns:mc="http://schemas.openxmlformats.org/markup-compatibility/2006" xmlns:p14="http://schemas.microsoft.com/office/powerpoint/2010/main">
        <mc:Choice Requires="p14">
          <p:contentPart r:id="rId41" p14:bwMode="auto">
            <p14:nvContentPartPr>
              <p14:cNvPr id="69" name="墨迹 68"/>
              <p14:cNvContentPartPr/>
              <p14:nvPr/>
            </p14:nvContentPartPr>
            <p14:xfrm>
              <a:off x="7620000" y="6431280"/>
              <a:ext cx="2978785" cy="81280"/>
            </p14:xfrm>
          </p:contentPart>
        </mc:Choice>
        <mc:Fallback xmlns="">
          <p:pic>
            <p:nvPicPr>
              <p:cNvPr id="69" name="墨迹 68"/>
            </p:nvPicPr>
            <p:blipFill>
              <a:blip r:embed="rId42"/>
            </p:blipFill>
            <p:spPr>
              <a:xfrm>
                <a:off x="7620000" y="6431280"/>
                <a:ext cx="2978785" cy="81280"/>
              </a:xfrm>
              <a:prstGeom prst="rect"/>
            </p:spPr>
          </p:pic>
        </mc:Fallback>
      </mc:AlternateContent>
      <mc:AlternateContent xmlns:mc="http://schemas.openxmlformats.org/markup-compatibility/2006" xmlns:p14="http://schemas.microsoft.com/office/powerpoint/2010/main">
        <mc:Choice Requires="p14">
          <p:contentPart r:id="rId43" p14:bwMode="auto">
            <p14:nvContentPartPr>
              <p14:cNvPr id="70" name="墨迹 69"/>
              <p14:cNvContentPartPr/>
              <p14:nvPr/>
            </p14:nvContentPartPr>
            <p14:xfrm>
              <a:off x="3063875" y="2470150"/>
              <a:ext cx="8255" cy="360"/>
            </p14:xfrm>
          </p:contentPart>
        </mc:Choice>
        <mc:Fallback xmlns="">
          <p:pic>
            <p:nvPicPr>
              <p:cNvPr id="70" name="墨迹 69"/>
            </p:nvPicPr>
            <p:blipFill>
              <a:blip r:embed="rId18"/>
            </p:blipFill>
            <p:spPr>
              <a:xfrm>
                <a:off x="3063875" y="2470150"/>
                <a:ext cx="8255" cy="360"/>
              </a:xfrm>
              <a:prstGeom prst="rect"/>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500"/>
                                        <p:tgtEl>
                                          <p:spTgt spid="4"/>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68"/>
                                        </p:tgtEl>
                                        <p:attrNameLst>
                                          <p:attrName>style.visibility</p:attrName>
                                        </p:attrNameLst>
                                      </p:cBhvr>
                                      <p:to>
                                        <p:strVal val="visible"/>
                                      </p:to>
                                    </p:set>
                                    <p:animEffect transition="in" filter="wipe(left)">
                                      <p:cBhvr>
                                        <p:cTn id="15" dur="500"/>
                                        <p:tgtEl>
                                          <p:spTgt spid="68"/>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43"/>
                                        </p:tgtEl>
                                        <p:attrNameLst>
                                          <p:attrName>style.visibility</p:attrName>
                                        </p:attrNameLst>
                                      </p:cBhvr>
                                      <p:to>
                                        <p:strVal val="visible"/>
                                      </p:to>
                                    </p:set>
                                    <p:anim calcmode="lin" valueType="num">
                                      <p:cBhvr additive="base">
                                        <p:cTn id="20" dur="500" fill="hold"/>
                                        <p:tgtEl>
                                          <p:spTgt spid="43"/>
                                        </p:tgtEl>
                                        <p:attrNameLst>
                                          <p:attrName>ppt_x</p:attrName>
                                        </p:attrNameLst>
                                      </p:cBhvr>
                                      <p:tavLst>
                                        <p:tav tm="0">
                                          <p:val>
                                            <p:strVal val="#ppt_x"/>
                                          </p:val>
                                        </p:tav>
                                        <p:tav tm="100000">
                                          <p:val>
                                            <p:strVal val="#ppt_x"/>
                                          </p:val>
                                        </p:tav>
                                      </p:tavLst>
                                    </p:anim>
                                    <p:anim calcmode="lin" valueType="num">
                                      <p:cBhvr additive="base">
                                        <p:cTn id="21" dur="500" fill="hold"/>
                                        <p:tgtEl>
                                          <p:spTgt spid="43"/>
                                        </p:tgtEl>
                                        <p:attrNameLst>
                                          <p:attrName>ppt_y</p:attrName>
                                        </p:attrNameLst>
                                      </p:cBhvr>
                                      <p:tavLst>
                                        <p:tav tm="0">
                                          <p:val>
                                            <p:strVal val="1+#ppt_h/2"/>
                                          </p:val>
                                        </p:tav>
                                        <p:tav tm="100000">
                                          <p:val>
                                            <p:strVal val="#ppt_y"/>
                                          </p:val>
                                        </p:tav>
                                      </p:tavLst>
                                    </p:anim>
                                  </p:childTnLst>
                                </p:cTn>
                              </p:par>
                              <p:par>
                                <p:cTn id="22" presetID="2" presetClass="entr" presetSubtype="4" fill="hold" grpId="0" nodeType="withEffect">
                                  <p:stCondLst>
                                    <p:cond delay="0"/>
                                  </p:stCondLst>
                                  <p:childTnLst>
                                    <p:set>
                                      <p:cBhvr>
                                        <p:cTn id="23" dur="1" fill="hold">
                                          <p:stCondLst>
                                            <p:cond delay="0"/>
                                          </p:stCondLst>
                                        </p:cTn>
                                        <p:tgtEl>
                                          <p:spTgt spid="57"/>
                                        </p:tgtEl>
                                        <p:attrNameLst>
                                          <p:attrName>style.visibility</p:attrName>
                                        </p:attrNameLst>
                                      </p:cBhvr>
                                      <p:to>
                                        <p:strVal val="visible"/>
                                      </p:to>
                                    </p:set>
                                    <p:anim calcmode="lin" valueType="num">
                                      <p:cBhvr additive="base">
                                        <p:cTn id="24" dur="500" fill="hold"/>
                                        <p:tgtEl>
                                          <p:spTgt spid="57"/>
                                        </p:tgtEl>
                                        <p:attrNameLst>
                                          <p:attrName>ppt_x</p:attrName>
                                        </p:attrNameLst>
                                      </p:cBhvr>
                                      <p:tavLst>
                                        <p:tav tm="0">
                                          <p:val>
                                            <p:strVal val="#ppt_x"/>
                                          </p:val>
                                        </p:tav>
                                        <p:tav tm="100000">
                                          <p:val>
                                            <p:strVal val="#ppt_x"/>
                                          </p:val>
                                        </p:tav>
                                      </p:tavLst>
                                    </p:anim>
                                    <p:anim calcmode="lin" valueType="num">
                                      <p:cBhvr additive="base">
                                        <p:cTn id="25" dur="500" fill="hold"/>
                                        <p:tgtEl>
                                          <p:spTgt spid="57"/>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nodeType="clickEffect">
                                  <p:stCondLst>
                                    <p:cond delay="0"/>
                                  </p:stCondLst>
                                  <p:childTnLst>
                                    <p:set>
                                      <p:cBhvr>
                                        <p:cTn id="29" dur="1" fill="hold">
                                          <p:stCondLst>
                                            <p:cond delay="0"/>
                                          </p:stCondLst>
                                        </p:cTn>
                                        <p:tgtEl>
                                          <p:spTgt spid="45"/>
                                        </p:tgtEl>
                                        <p:attrNameLst>
                                          <p:attrName>style.visibility</p:attrName>
                                        </p:attrNameLst>
                                      </p:cBhvr>
                                      <p:to>
                                        <p:strVal val="visible"/>
                                      </p:to>
                                    </p:set>
                                    <p:anim calcmode="lin" valueType="num">
                                      <p:cBhvr additive="base">
                                        <p:cTn id="30" dur="500" fill="hold"/>
                                        <p:tgtEl>
                                          <p:spTgt spid="45"/>
                                        </p:tgtEl>
                                        <p:attrNameLst>
                                          <p:attrName>ppt_x</p:attrName>
                                        </p:attrNameLst>
                                      </p:cBhvr>
                                      <p:tavLst>
                                        <p:tav tm="0">
                                          <p:val>
                                            <p:strVal val="#ppt_x"/>
                                          </p:val>
                                        </p:tav>
                                        <p:tav tm="100000">
                                          <p:val>
                                            <p:strVal val="#ppt_x"/>
                                          </p:val>
                                        </p:tav>
                                      </p:tavLst>
                                    </p:anim>
                                    <p:anim calcmode="lin" valueType="num">
                                      <p:cBhvr additive="base">
                                        <p:cTn id="31" dur="500" fill="hold"/>
                                        <p:tgtEl>
                                          <p:spTgt spid="45"/>
                                        </p:tgtEl>
                                        <p:attrNameLst>
                                          <p:attrName>ppt_y</p:attrName>
                                        </p:attrNameLst>
                                      </p:cBhvr>
                                      <p:tavLst>
                                        <p:tav tm="0">
                                          <p:val>
                                            <p:strVal val="1+#ppt_h/2"/>
                                          </p:val>
                                        </p:tav>
                                        <p:tav tm="100000">
                                          <p:val>
                                            <p:strVal val="#ppt_y"/>
                                          </p:val>
                                        </p:tav>
                                      </p:tavLst>
                                    </p:anim>
                                  </p:childTnLst>
                                </p:cTn>
                              </p:par>
                              <p:par>
                                <p:cTn id="32" presetID="2" presetClass="entr" presetSubtype="4" fill="hold" grpId="0" nodeType="withEffect">
                                  <p:stCondLst>
                                    <p:cond delay="0"/>
                                  </p:stCondLst>
                                  <p:childTnLst>
                                    <p:set>
                                      <p:cBhvr>
                                        <p:cTn id="33" dur="1" fill="hold">
                                          <p:stCondLst>
                                            <p:cond delay="0"/>
                                          </p:stCondLst>
                                        </p:cTn>
                                        <p:tgtEl>
                                          <p:spTgt spid="58"/>
                                        </p:tgtEl>
                                        <p:attrNameLst>
                                          <p:attrName>style.visibility</p:attrName>
                                        </p:attrNameLst>
                                      </p:cBhvr>
                                      <p:to>
                                        <p:strVal val="visible"/>
                                      </p:to>
                                    </p:set>
                                    <p:anim calcmode="lin" valueType="num">
                                      <p:cBhvr additive="base">
                                        <p:cTn id="34" dur="500" fill="hold"/>
                                        <p:tgtEl>
                                          <p:spTgt spid="58"/>
                                        </p:tgtEl>
                                        <p:attrNameLst>
                                          <p:attrName>ppt_x</p:attrName>
                                        </p:attrNameLst>
                                      </p:cBhvr>
                                      <p:tavLst>
                                        <p:tav tm="0">
                                          <p:val>
                                            <p:strVal val="#ppt_x"/>
                                          </p:val>
                                        </p:tav>
                                        <p:tav tm="100000">
                                          <p:val>
                                            <p:strVal val="#ppt_x"/>
                                          </p:val>
                                        </p:tav>
                                      </p:tavLst>
                                    </p:anim>
                                    <p:anim calcmode="lin" valueType="num">
                                      <p:cBhvr additive="base">
                                        <p:cTn id="35" dur="500" fill="hold"/>
                                        <p:tgtEl>
                                          <p:spTgt spid="58"/>
                                        </p:tgtEl>
                                        <p:attrNameLst>
                                          <p:attrName>ppt_y</p:attrName>
                                        </p:attrNameLst>
                                      </p:cBhvr>
                                      <p:tavLst>
                                        <p:tav tm="0">
                                          <p:val>
                                            <p:strVal val="1+#ppt_h/2"/>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2" presetClass="entr" presetSubtype="4" fill="hold" nodeType="clickEffect">
                                  <p:stCondLst>
                                    <p:cond delay="0"/>
                                  </p:stCondLst>
                                  <p:childTnLst>
                                    <p:set>
                                      <p:cBhvr>
                                        <p:cTn id="39" dur="1" fill="hold">
                                          <p:stCondLst>
                                            <p:cond delay="0"/>
                                          </p:stCondLst>
                                        </p:cTn>
                                        <p:tgtEl>
                                          <p:spTgt spid="51"/>
                                        </p:tgtEl>
                                        <p:attrNameLst>
                                          <p:attrName>style.visibility</p:attrName>
                                        </p:attrNameLst>
                                      </p:cBhvr>
                                      <p:to>
                                        <p:strVal val="visible"/>
                                      </p:to>
                                    </p:set>
                                    <p:anim calcmode="lin" valueType="num">
                                      <p:cBhvr additive="base">
                                        <p:cTn id="40" dur="500" fill="hold"/>
                                        <p:tgtEl>
                                          <p:spTgt spid="51"/>
                                        </p:tgtEl>
                                        <p:attrNameLst>
                                          <p:attrName>ppt_x</p:attrName>
                                        </p:attrNameLst>
                                      </p:cBhvr>
                                      <p:tavLst>
                                        <p:tav tm="0">
                                          <p:val>
                                            <p:strVal val="#ppt_x"/>
                                          </p:val>
                                        </p:tav>
                                        <p:tav tm="100000">
                                          <p:val>
                                            <p:strVal val="#ppt_x"/>
                                          </p:val>
                                        </p:tav>
                                      </p:tavLst>
                                    </p:anim>
                                    <p:anim calcmode="lin" valueType="num">
                                      <p:cBhvr additive="base">
                                        <p:cTn id="41" dur="500" fill="hold"/>
                                        <p:tgtEl>
                                          <p:spTgt spid="51"/>
                                        </p:tgtEl>
                                        <p:attrNameLst>
                                          <p:attrName>ppt_y</p:attrName>
                                        </p:attrNameLst>
                                      </p:cBhvr>
                                      <p:tavLst>
                                        <p:tav tm="0">
                                          <p:val>
                                            <p:strVal val="1+#ppt_h/2"/>
                                          </p:val>
                                        </p:tav>
                                        <p:tav tm="100000">
                                          <p:val>
                                            <p:strVal val="#ppt_y"/>
                                          </p:val>
                                        </p:tav>
                                      </p:tavLst>
                                    </p:anim>
                                  </p:childTnLst>
                                </p:cTn>
                              </p:par>
                              <p:par>
                                <p:cTn id="42" presetID="2" presetClass="entr" presetSubtype="4" fill="hold" grpId="0" nodeType="withEffect">
                                  <p:stCondLst>
                                    <p:cond delay="0"/>
                                  </p:stCondLst>
                                  <p:childTnLst>
                                    <p:set>
                                      <p:cBhvr>
                                        <p:cTn id="43" dur="1" fill="hold">
                                          <p:stCondLst>
                                            <p:cond delay="0"/>
                                          </p:stCondLst>
                                        </p:cTn>
                                        <p:tgtEl>
                                          <p:spTgt spid="59"/>
                                        </p:tgtEl>
                                        <p:attrNameLst>
                                          <p:attrName>style.visibility</p:attrName>
                                        </p:attrNameLst>
                                      </p:cBhvr>
                                      <p:to>
                                        <p:strVal val="visible"/>
                                      </p:to>
                                    </p:set>
                                    <p:anim calcmode="lin" valueType="num">
                                      <p:cBhvr additive="base">
                                        <p:cTn id="44" dur="500" fill="hold"/>
                                        <p:tgtEl>
                                          <p:spTgt spid="59"/>
                                        </p:tgtEl>
                                        <p:attrNameLst>
                                          <p:attrName>ppt_x</p:attrName>
                                        </p:attrNameLst>
                                      </p:cBhvr>
                                      <p:tavLst>
                                        <p:tav tm="0">
                                          <p:val>
                                            <p:strVal val="#ppt_x"/>
                                          </p:val>
                                        </p:tav>
                                        <p:tav tm="100000">
                                          <p:val>
                                            <p:strVal val="#ppt_x"/>
                                          </p:val>
                                        </p:tav>
                                      </p:tavLst>
                                    </p:anim>
                                    <p:anim calcmode="lin" valueType="num">
                                      <p:cBhvr additive="base">
                                        <p:cTn id="45" dur="500" fill="hold"/>
                                        <p:tgtEl>
                                          <p:spTgt spid="5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7" grpId="0"/>
      <p:bldP spid="58" grpId="0"/>
      <p:bldP spid="59"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p:cNvGrpSpPr/>
          <p:nvPr/>
        </p:nvGrpSpPr>
        <p:grpSpPr>
          <a:xfrm>
            <a:off x="1574344" y="2147032"/>
            <a:ext cx="2920083" cy="2804686"/>
            <a:chOff x="1384152" y="2393101"/>
            <a:chExt cx="2483531" cy="2483534"/>
          </a:xfrm>
        </p:grpSpPr>
        <p:sp>
          <p:nvSpPr>
            <p:cNvPr id="40" name="椭圆 39"/>
            <p:cNvSpPr/>
            <p:nvPr/>
          </p:nvSpPr>
          <p:spPr>
            <a:xfrm rot="16200000">
              <a:off x="1384151" y="2393102"/>
              <a:ext cx="2483534" cy="2483531"/>
            </a:xfrm>
            <a:prstGeom prst="ellipse">
              <a:avLst/>
            </a:prstGeom>
            <a:solidFill>
              <a:srgbClr val="0070C0"/>
            </a:solidFill>
            <a:ln w="6350">
              <a:solidFill>
                <a:srgbClr val="0070C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1596973" y="3274700"/>
              <a:ext cx="2116370" cy="528873"/>
            </a:xfrm>
            <a:prstGeom prst="rect">
              <a:avLst/>
            </a:prstGeom>
          </p:spPr>
          <p:txBody>
            <a:bodyPr wrap="square">
              <a:spAutoFit/>
            </a:bodyPr>
            <a:lstStyle/>
            <a:p>
              <a:pPr algn="ctr">
                <a:spcBef>
                  <a:spcPts val="600"/>
                </a:spcBef>
                <a:buClr>
                  <a:srgbClr val="7030A0"/>
                </a:buClr>
              </a:pPr>
              <a:r>
                <a:rPr lang="zh-CN" altLang="en-US" sz="2400"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定义一个求</a:t>
              </a:r>
              <a:r>
                <a:rPr lang="en-US" altLang="zh-CN" sz="2400"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2</a:t>
              </a:r>
              <a:r>
                <a:rPr lang="zh-CN" altLang="en-US" sz="2400"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个数中较大数的函数模板。</a:t>
              </a:r>
              <a:endParaRPr lang="zh-CN" altLang="en-US" sz="2400"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grpSp>
      <p:grpSp>
        <p:nvGrpSpPr>
          <p:cNvPr id="38" name="组合 37"/>
          <p:cNvGrpSpPr/>
          <p:nvPr/>
        </p:nvGrpSpPr>
        <p:grpSpPr>
          <a:xfrm>
            <a:off x="1229687" y="2140406"/>
            <a:ext cx="1029720" cy="1002227"/>
            <a:chOff x="777424" y="1659420"/>
            <a:chExt cx="800570" cy="779196"/>
          </a:xfrm>
        </p:grpSpPr>
        <p:grpSp>
          <p:nvGrpSpPr>
            <p:cNvPr id="29" name="组合 28"/>
            <p:cNvGrpSpPr/>
            <p:nvPr/>
          </p:nvGrpSpPr>
          <p:grpSpPr>
            <a:xfrm>
              <a:off x="777424" y="1659420"/>
              <a:ext cx="779195" cy="779196"/>
              <a:chOff x="2124362" y="2491950"/>
              <a:chExt cx="779195" cy="779196"/>
            </a:xfrm>
          </p:grpSpPr>
          <p:sp>
            <p:nvSpPr>
              <p:cNvPr id="32" name="椭圆 31"/>
              <p:cNvSpPr/>
              <p:nvPr/>
            </p:nvSpPr>
            <p:spPr>
              <a:xfrm rot="16200000">
                <a:off x="2124362" y="2491950"/>
                <a:ext cx="779196" cy="779195"/>
              </a:xfrm>
              <a:prstGeom prst="ellipse">
                <a:avLst/>
              </a:prstGeom>
              <a:solidFill>
                <a:srgbClr val="EBEDEC"/>
              </a:solidFill>
              <a:ln w="6350">
                <a:solidFill>
                  <a:srgbClr val="0070C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0" name="组合 29"/>
              <p:cNvGrpSpPr/>
              <p:nvPr/>
            </p:nvGrpSpPr>
            <p:grpSpPr>
              <a:xfrm>
                <a:off x="2167109" y="2534697"/>
                <a:ext cx="693703" cy="693701"/>
                <a:chOff x="1187907" y="1083137"/>
                <a:chExt cx="850422" cy="850420"/>
              </a:xfrm>
            </p:grpSpPr>
            <p:sp>
              <p:nvSpPr>
                <p:cNvPr id="36" name="弧形 35"/>
                <p:cNvSpPr/>
                <p:nvPr/>
              </p:nvSpPr>
              <p:spPr>
                <a:xfrm>
                  <a:off x="1187908" y="1083137"/>
                  <a:ext cx="850421" cy="850420"/>
                </a:xfrm>
                <a:prstGeom prst="arc">
                  <a:avLst>
                    <a:gd name="adj1" fmla="val 16515091"/>
                    <a:gd name="adj2" fmla="val 8042095"/>
                  </a:avLst>
                </a:prstGeom>
                <a:ln w="127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7" name="弧形 36"/>
                <p:cNvSpPr/>
                <p:nvPr/>
              </p:nvSpPr>
              <p:spPr>
                <a:xfrm flipH="1">
                  <a:off x="1187907" y="1083137"/>
                  <a:ext cx="850421" cy="850420"/>
                </a:xfrm>
                <a:prstGeom prst="arc">
                  <a:avLst>
                    <a:gd name="adj1" fmla="val 19108016"/>
                    <a:gd name="adj2" fmla="val 947009"/>
                  </a:avLst>
                </a:prstGeom>
                <a:ln w="127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grpSp>
          <p:grpSp>
            <p:nvGrpSpPr>
              <p:cNvPr id="31" name="组合 30"/>
              <p:cNvGrpSpPr/>
              <p:nvPr/>
            </p:nvGrpSpPr>
            <p:grpSpPr>
              <a:xfrm>
                <a:off x="2167109" y="2534697"/>
                <a:ext cx="693703" cy="693701"/>
                <a:chOff x="1187907" y="1083137"/>
                <a:chExt cx="850422" cy="850420"/>
              </a:xfrm>
            </p:grpSpPr>
            <p:sp>
              <p:nvSpPr>
                <p:cNvPr id="34" name="弧形 33"/>
                <p:cNvSpPr/>
                <p:nvPr/>
              </p:nvSpPr>
              <p:spPr>
                <a:xfrm flipH="1">
                  <a:off x="1187908" y="1083137"/>
                  <a:ext cx="850421" cy="850420"/>
                </a:xfrm>
                <a:prstGeom prst="arc">
                  <a:avLst>
                    <a:gd name="adj1" fmla="val 16221398"/>
                    <a:gd name="adj2" fmla="val 17074317"/>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5" name="弧形 34"/>
                <p:cNvSpPr/>
                <p:nvPr/>
              </p:nvSpPr>
              <p:spPr>
                <a:xfrm flipH="1">
                  <a:off x="1187907" y="1083137"/>
                  <a:ext cx="850421" cy="850420"/>
                </a:xfrm>
                <a:prstGeom prst="arc">
                  <a:avLst>
                    <a:gd name="adj1" fmla="val 1732279"/>
                    <a:gd name="adj2" fmla="val 2508284"/>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grpSp>
        <p:sp>
          <p:nvSpPr>
            <p:cNvPr id="3" name="矩形 2"/>
            <p:cNvSpPr/>
            <p:nvPr/>
          </p:nvSpPr>
          <p:spPr>
            <a:xfrm>
              <a:off x="931663" y="1851511"/>
              <a:ext cx="646331" cy="461665"/>
            </a:xfrm>
            <a:prstGeom prst="rect">
              <a:avLst/>
            </a:prstGeom>
          </p:spPr>
          <p:txBody>
            <a:bodyPr wrap="none">
              <a:spAutoFit/>
            </a:bodyPr>
            <a:lstStyle/>
            <a:p>
              <a:r>
                <a:rPr lang="zh-CN" altLang="zh-CN" sz="2400" dirty="0">
                  <a:solidFill>
                    <a:srgbClr val="0070C0"/>
                  </a:solidFill>
                  <a:latin typeface="Times New Roman" panose="02020603050405020304" pitchFamily="18" charset="0"/>
                  <a:cs typeface="Times New Roman" panose="02020603050405020304" pitchFamily="18" charset="0"/>
                </a:rPr>
                <a:t>例1</a:t>
              </a:r>
              <a:endParaRPr lang="zh-CN" altLang="en-US" sz="2400" dirty="0">
                <a:solidFill>
                  <a:srgbClr val="0070C0"/>
                </a:solidFill>
              </a:endParaRPr>
            </a:p>
          </p:txBody>
        </p:sp>
      </p:grpSp>
      <p:sp>
        <p:nvSpPr>
          <p:cNvPr id="42" name="Rectangle 3"/>
          <p:cNvSpPr txBox="1">
            <a:spLocks noChangeArrowheads="1"/>
          </p:cNvSpPr>
          <p:nvPr/>
        </p:nvSpPr>
        <p:spPr>
          <a:xfrm>
            <a:off x="5253575" y="2491408"/>
            <a:ext cx="5893396" cy="2907523"/>
          </a:xfrm>
          <a:prstGeom prst="rect">
            <a:avLst/>
          </a:prstGeom>
          <a:no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2755" indent="-452755">
              <a:spcBef>
                <a:spcPts val="600"/>
              </a:spcBef>
              <a:buClr>
                <a:srgbClr val="7030A0"/>
              </a:buClr>
              <a:buNone/>
            </a:pPr>
            <a:r>
              <a:rPr lang="fr-FR" altLang="zh-CN" sz="2400" dirty="0">
                <a:latin typeface="Times New Roman" panose="02020603050405020304" pitchFamily="18" charset="0"/>
                <a:cs typeface="Times New Roman" panose="02020603050405020304" pitchFamily="18" charset="0"/>
              </a:rPr>
              <a:t>template &lt;typename T&gt; T max(T a, T b)</a:t>
            </a:r>
            <a:endParaRPr lang="fr-FR" altLang="zh-CN" sz="2400" dirty="0">
              <a:latin typeface="Times New Roman" panose="02020603050405020304" pitchFamily="18" charset="0"/>
              <a:cs typeface="Times New Roman" panose="02020603050405020304" pitchFamily="18" charset="0"/>
            </a:endParaRPr>
          </a:p>
          <a:p>
            <a:pPr marL="452755" indent="-452755">
              <a:spcBef>
                <a:spcPts val="600"/>
              </a:spcBef>
              <a:buClr>
                <a:srgbClr val="7030A0"/>
              </a:buClr>
              <a:buNone/>
            </a:pPr>
            <a:r>
              <a:rPr lang="fr-FR" altLang="zh-CN" sz="2400" dirty="0">
                <a:latin typeface="Times New Roman" panose="02020603050405020304" pitchFamily="18" charset="0"/>
                <a:cs typeface="Times New Roman" panose="02020603050405020304" pitchFamily="18" charset="0"/>
              </a:rPr>
              <a:t>{</a:t>
            </a:r>
            <a:endParaRPr lang="fr-FR" altLang="zh-CN" sz="2400" dirty="0">
              <a:latin typeface="Times New Roman" panose="02020603050405020304" pitchFamily="18" charset="0"/>
              <a:cs typeface="Times New Roman" panose="02020603050405020304" pitchFamily="18" charset="0"/>
            </a:endParaRPr>
          </a:p>
          <a:p>
            <a:pPr marL="452755" indent="-452755">
              <a:spcBef>
                <a:spcPts val="600"/>
              </a:spcBef>
              <a:buClr>
                <a:srgbClr val="7030A0"/>
              </a:buClr>
              <a:buNone/>
            </a:pPr>
            <a:r>
              <a:rPr lang="fr-FR" altLang="zh-CN" sz="2400" dirty="0">
                <a:latin typeface="Times New Roman" panose="02020603050405020304" pitchFamily="18" charset="0"/>
                <a:cs typeface="Times New Roman" panose="02020603050405020304" pitchFamily="18" charset="0"/>
              </a:rPr>
              <a:t>	return a&gt;b?a:b;</a:t>
            </a:r>
            <a:endParaRPr lang="fr-FR" altLang="zh-CN" sz="2400" dirty="0">
              <a:latin typeface="Times New Roman" panose="02020603050405020304" pitchFamily="18" charset="0"/>
              <a:cs typeface="Times New Roman" panose="02020603050405020304" pitchFamily="18" charset="0"/>
            </a:endParaRPr>
          </a:p>
          <a:p>
            <a:pPr marL="452755" indent="-452755">
              <a:spcBef>
                <a:spcPts val="600"/>
              </a:spcBef>
              <a:buClr>
                <a:srgbClr val="7030A0"/>
              </a:buClr>
              <a:buNone/>
            </a:pPr>
            <a:r>
              <a:rPr lang="fr-FR" altLang="zh-CN" sz="2400" dirty="0">
                <a:latin typeface="Times New Roman" panose="02020603050405020304" pitchFamily="18" charset="0"/>
                <a:cs typeface="Times New Roman" panose="02020603050405020304" pitchFamily="18" charset="0"/>
              </a:rPr>
              <a:t>}</a:t>
            </a:r>
            <a:endParaRPr lang="fr-FR" altLang="zh-CN" sz="2400" dirty="0">
              <a:latin typeface="Times New Roman" panose="02020603050405020304" pitchFamily="18" charset="0"/>
              <a:cs typeface="Times New Roman" panose="02020603050405020304" pitchFamily="18" charset="0"/>
            </a:endParaRPr>
          </a:p>
          <a:p>
            <a:pPr marL="452755" indent="-452755">
              <a:spcBef>
                <a:spcPts val="600"/>
              </a:spcBef>
              <a:buClr>
                <a:srgbClr val="7030A0"/>
              </a:buClr>
              <a:buFont typeface="Arial" panose="020B0604020202020204" pitchFamily="34" charset="0"/>
              <a:buNone/>
            </a:pPr>
            <a:endParaRPr lang="en-US" altLang="zh-CN" sz="1400" dirty="0">
              <a:solidFill>
                <a:schemeClr val="tx2"/>
              </a:solidFill>
              <a:latin typeface="Times New Roman" panose="02020603050405020304" pitchFamily="18" charset="0"/>
              <a:cs typeface="Times New Roman" panose="02020603050405020304" pitchFamily="18" charset="0"/>
            </a:endParaRPr>
          </a:p>
        </p:txBody>
      </p:sp>
      <p:grpSp>
        <p:nvGrpSpPr>
          <p:cNvPr id="16" name="组合 15"/>
          <p:cNvGrpSpPr/>
          <p:nvPr/>
        </p:nvGrpSpPr>
        <p:grpSpPr>
          <a:xfrm>
            <a:off x="549001" y="555626"/>
            <a:ext cx="3565799" cy="876848"/>
            <a:chOff x="326687" y="247818"/>
            <a:chExt cx="4861582" cy="725466"/>
          </a:xfrm>
        </p:grpSpPr>
        <p:sp>
          <p:nvSpPr>
            <p:cNvPr id="17" name="文本框 16"/>
            <p:cNvSpPr txBox="1"/>
            <p:nvPr/>
          </p:nvSpPr>
          <p:spPr bwMode="auto">
            <a:xfrm>
              <a:off x="1066660" y="412204"/>
              <a:ext cx="3384450"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defRPr/>
              </a:pPr>
              <a:r>
                <a:rPr lang="zh-CN" altLang="en-US" sz="2400" kern="0" dirty="0">
                  <a:solidFill>
                    <a:srgbClr val="0070C0"/>
                  </a:solidFill>
                  <a:latin typeface="+mn-ea"/>
                </a:rPr>
                <a:t>函数模板的定义</a:t>
              </a:r>
              <a:endParaRPr lang="zh-CN" altLang="en-US" sz="2400" kern="0" dirty="0">
                <a:solidFill>
                  <a:srgbClr val="0070C0"/>
                </a:solidFill>
                <a:latin typeface="+mn-ea"/>
              </a:endParaRPr>
            </a:p>
          </p:txBody>
        </p:sp>
        <p:grpSp>
          <p:nvGrpSpPr>
            <p:cNvPr id="18" name="组合 17"/>
            <p:cNvGrpSpPr/>
            <p:nvPr/>
          </p:nvGrpSpPr>
          <p:grpSpPr>
            <a:xfrm>
              <a:off x="326687" y="247818"/>
              <a:ext cx="4861582" cy="725466"/>
              <a:chOff x="326687" y="247818"/>
              <a:chExt cx="4861582" cy="725466"/>
            </a:xfrm>
          </p:grpSpPr>
          <p:grpSp>
            <p:nvGrpSpPr>
              <p:cNvPr id="19" name="组合 18"/>
              <p:cNvGrpSpPr/>
              <p:nvPr/>
            </p:nvGrpSpPr>
            <p:grpSpPr>
              <a:xfrm>
                <a:off x="349799" y="247818"/>
                <a:ext cx="4791980" cy="261575"/>
                <a:chOff x="349799" y="247818"/>
                <a:chExt cx="4791980" cy="261575"/>
              </a:xfrm>
            </p:grpSpPr>
            <p:cxnSp>
              <p:nvCxnSpPr>
                <p:cNvPr id="46" name="直接连接符 45"/>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50" name="任意多边形: 形状 49"/>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latin typeface="+mn-ea"/>
                  </a:endParaRPr>
                </a:p>
              </p:txBody>
            </p:sp>
            <p:sp>
              <p:nvSpPr>
                <p:cNvPr id="51" name="任意多边形: 形状 50"/>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20" name="组合 19"/>
              <p:cNvGrpSpPr/>
              <p:nvPr/>
            </p:nvGrpSpPr>
            <p:grpSpPr>
              <a:xfrm>
                <a:off x="349799" y="711709"/>
                <a:ext cx="4815092" cy="261575"/>
                <a:chOff x="358852" y="925118"/>
                <a:chExt cx="4815092" cy="261575"/>
              </a:xfrm>
            </p:grpSpPr>
            <p:cxnSp>
              <p:nvCxnSpPr>
                <p:cNvPr id="27" name="直接连接符 26"/>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44" name="任意多边形: 形状 43"/>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latin typeface="+mn-ea"/>
                  </a:endParaRPr>
                </a:p>
              </p:txBody>
            </p:sp>
            <p:sp>
              <p:nvSpPr>
                <p:cNvPr id="45" name="任意多边形: 形状 44"/>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21" name="组合 20"/>
              <p:cNvGrpSpPr/>
              <p:nvPr/>
            </p:nvGrpSpPr>
            <p:grpSpPr>
              <a:xfrm>
                <a:off x="5138963" y="489126"/>
                <a:ext cx="49306" cy="329693"/>
                <a:chOff x="5138963" y="489126"/>
                <a:chExt cx="49306" cy="329693"/>
              </a:xfrm>
            </p:grpSpPr>
            <p:sp>
              <p:nvSpPr>
                <p:cNvPr id="25" name="椭圆 24"/>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26" name="椭圆 25"/>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nvGrpSpPr>
              <p:cNvPr id="22" name="组合 21"/>
              <p:cNvGrpSpPr/>
              <p:nvPr/>
            </p:nvGrpSpPr>
            <p:grpSpPr>
              <a:xfrm>
                <a:off x="326687" y="399838"/>
                <a:ext cx="49306" cy="329693"/>
                <a:chOff x="5138963" y="489126"/>
                <a:chExt cx="49306" cy="329693"/>
              </a:xfrm>
            </p:grpSpPr>
            <p:sp>
              <p:nvSpPr>
                <p:cNvPr id="23" name="椭圆 22"/>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24" name="椭圆 23"/>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39"/>
                                        </p:tgtEl>
                                        <p:attrNameLst>
                                          <p:attrName>style.visibility</p:attrName>
                                        </p:attrNameLst>
                                      </p:cBhvr>
                                      <p:to>
                                        <p:strVal val="visible"/>
                                      </p:to>
                                    </p:set>
                                    <p:anim calcmode="lin" valueType="num">
                                      <p:cBhvr>
                                        <p:cTn id="11" dur="500" fill="hold"/>
                                        <p:tgtEl>
                                          <p:spTgt spid="39"/>
                                        </p:tgtEl>
                                        <p:attrNameLst>
                                          <p:attrName>ppt_w</p:attrName>
                                        </p:attrNameLst>
                                      </p:cBhvr>
                                      <p:tavLst>
                                        <p:tav tm="0">
                                          <p:val>
                                            <p:fltVal val="0"/>
                                          </p:val>
                                        </p:tav>
                                        <p:tav tm="100000">
                                          <p:val>
                                            <p:strVal val="#ppt_w"/>
                                          </p:val>
                                        </p:tav>
                                      </p:tavLst>
                                    </p:anim>
                                    <p:anim calcmode="lin" valueType="num">
                                      <p:cBhvr>
                                        <p:cTn id="12" dur="500" fill="hold"/>
                                        <p:tgtEl>
                                          <p:spTgt spid="39"/>
                                        </p:tgtEl>
                                        <p:attrNameLst>
                                          <p:attrName>ppt_h</p:attrName>
                                        </p:attrNameLst>
                                      </p:cBhvr>
                                      <p:tavLst>
                                        <p:tav tm="0">
                                          <p:val>
                                            <p:fltVal val="0"/>
                                          </p:val>
                                        </p:tav>
                                        <p:tav tm="100000">
                                          <p:val>
                                            <p:strVal val="#ppt_h"/>
                                          </p:val>
                                        </p:tav>
                                      </p:tavLst>
                                    </p:anim>
                                    <p:animEffect transition="in" filter="fade">
                                      <p:cBhvr>
                                        <p:cTn id="13" dur="500"/>
                                        <p:tgtEl>
                                          <p:spTgt spid="39"/>
                                        </p:tgtEl>
                                      </p:cBhvr>
                                    </p:animEffect>
                                  </p:childTnLst>
                                </p:cTn>
                              </p:par>
                              <p:par>
                                <p:cTn id="14" presetID="23" presetClass="entr" presetSubtype="288" fill="hold" nodeType="withEffect">
                                  <p:stCondLst>
                                    <p:cond delay="0"/>
                                  </p:stCondLst>
                                  <p:childTnLst>
                                    <p:set>
                                      <p:cBhvr>
                                        <p:cTn id="15" dur="1" fill="hold">
                                          <p:stCondLst>
                                            <p:cond delay="0"/>
                                          </p:stCondLst>
                                        </p:cTn>
                                        <p:tgtEl>
                                          <p:spTgt spid="38"/>
                                        </p:tgtEl>
                                        <p:attrNameLst>
                                          <p:attrName>style.visibility</p:attrName>
                                        </p:attrNameLst>
                                      </p:cBhvr>
                                      <p:to>
                                        <p:strVal val="visible"/>
                                      </p:to>
                                    </p:set>
                                    <p:anim calcmode="lin" valueType="num">
                                      <p:cBhvr>
                                        <p:cTn id="16" dur="500" fill="hold"/>
                                        <p:tgtEl>
                                          <p:spTgt spid="38"/>
                                        </p:tgtEl>
                                        <p:attrNameLst>
                                          <p:attrName>ppt_w</p:attrName>
                                        </p:attrNameLst>
                                      </p:cBhvr>
                                      <p:tavLst>
                                        <p:tav tm="0">
                                          <p:val>
                                            <p:strVal val="4/3*#ppt_w"/>
                                          </p:val>
                                        </p:tav>
                                        <p:tav tm="100000">
                                          <p:val>
                                            <p:strVal val="#ppt_w"/>
                                          </p:val>
                                        </p:tav>
                                      </p:tavLst>
                                    </p:anim>
                                    <p:anim calcmode="lin" valueType="num">
                                      <p:cBhvr>
                                        <p:cTn id="17" dur="500" fill="hold"/>
                                        <p:tgtEl>
                                          <p:spTgt spid="38"/>
                                        </p:tgtEl>
                                        <p:attrNameLst>
                                          <p:attrName>ppt_h</p:attrName>
                                        </p:attrNameLst>
                                      </p:cBhvr>
                                      <p:tavLst>
                                        <p:tav tm="0">
                                          <p:val>
                                            <p:strVal val="4/3*#ppt_h"/>
                                          </p:val>
                                        </p:tav>
                                        <p:tav tm="100000">
                                          <p:val>
                                            <p:strVal val="#ppt_h"/>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grpId="0" nodeType="clickEffect">
                                  <p:stCondLst>
                                    <p:cond delay="0"/>
                                  </p:stCondLst>
                                  <p:childTnLst>
                                    <p:set>
                                      <p:cBhvr>
                                        <p:cTn id="21" dur="1" fill="hold">
                                          <p:stCondLst>
                                            <p:cond delay="0"/>
                                          </p:stCondLst>
                                        </p:cTn>
                                        <p:tgtEl>
                                          <p:spTgt spid="42"/>
                                        </p:tgtEl>
                                        <p:attrNameLst>
                                          <p:attrName>style.visibility</p:attrName>
                                        </p:attrNameLst>
                                      </p:cBhvr>
                                      <p:to>
                                        <p:strVal val="visible"/>
                                      </p:to>
                                    </p:set>
                                    <p:anim calcmode="lin" valueType="num">
                                      <p:cBhvr additive="base">
                                        <p:cTn id="22" dur="500" fill="hold"/>
                                        <p:tgtEl>
                                          <p:spTgt spid="42"/>
                                        </p:tgtEl>
                                        <p:attrNameLst>
                                          <p:attrName>ppt_x</p:attrName>
                                        </p:attrNameLst>
                                      </p:cBhvr>
                                      <p:tavLst>
                                        <p:tav tm="0">
                                          <p:val>
                                            <p:strVal val="#ppt_x"/>
                                          </p:val>
                                        </p:tav>
                                        <p:tav tm="100000">
                                          <p:val>
                                            <p:strVal val="#ppt_x"/>
                                          </p:val>
                                        </p:tav>
                                      </p:tavLst>
                                    </p:anim>
                                    <p:anim calcmode="lin" valueType="num">
                                      <p:cBhvr additive="base">
                                        <p:cTn id="23" dur="500" fill="hold"/>
                                        <p:tgtEl>
                                          <p:spTgt spid="4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549001" y="555626"/>
            <a:ext cx="3565799" cy="876848"/>
            <a:chOff x="326687" y="247818"/>
            <a:chExt cx="4861582" cy="725466"/>
          </a:xfrm>
        </p:grpSpPr>
        <p:sp>
          <p:nvSpPr>
            <p:cNvPr id="6" name="文本框 5"/>
            <p:cNvSpPr txBox="1"/>
            <p:nvPr/>
          </p:nvSpPr>
          <p:spPr bwMode="auto">
            <a:xfrm>
              <a:off x="1115971" y="413322"/>
              <a:ext cx="3404105"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defRPr/>
              </a:pPr>
              <a:r>
                <a:rPr lang="zh-CN" altLang="en-US" sz="2400" kern="0" dirty="0">
                  <a:solidFill>
                    <a:srgbClr val="0070C0"/>
                  </a:solidFill>
                  <a:latin typeface="+mn-ea"/>
                </a:rPr>
                <a:t>函数模板的使用</a:t>
              </a:r>
              <a:endParaRPr lang="zh-CN" altLang="en-US" sz="2400" kern="0" dirty="0">
                <a:solidFill>
                  <a:srgbClr val="0070C0"/>
                </a:solidFill>
                <a:latin typeface="+mn-ea"/>
              </a:endParaRPr>
            </a:p>
          </p:txBody>
        </p:sp>
        <p:grpSp>
          <p:nvGrpSpPr>
            <p:cNvPr id="7" name="组合 6"/>
            <p:cNvGrpSpPr/>
            <p:nvPr/>
          </p:nvGrpSpPr>
          <p:grpSpPr>
            <a:xfrm>
              <a:off x="326687" y="247818"/>
              <a:ext cx="4861582" cy="725466"/>
              <a:chOff x="326687" y="247818"/>
              <a:chExt cx="4861582" cy="725466"/>
            </a:xfrm>
          </p:grpSpPr>
          <p:grpSp>
            <p:nvGrpSpPr>
              <p:cNvPr id="8" name="组合 7"/>
              <p:cNvGrpSpPr/>
              <p:nvPr/>
            </p:nvGrpSpPr>
            <p:grpSpPr>
              <a:xfrm>
                <a:off x="349799" y="247818"/>
                <a:ext cx="4791980" cy="261575"/>
                <a:chOff x="349799" y="247818"/>
                <a:chExt cx="4791980" cy="261575"/>
              </a:xfrm>
            </p:grpSpPr>
            <p:cxnSp>
              <p:nvCxnSpPr>
                <p:cNvPr id="23" name="直接连接符 22"/>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27" name="任意多边形: 形状 26"/>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latin typeface="+mn-ea"/>
                  </a:endParaRPr>
                </a:p>
              </p:txBody>
            </p:sp>
            <p:sp>
              <p:nvSpPr>
                <p:cNvPr id="28" name="任意多边形: 形状 27"/>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9" name="组合 8"/>
              <p:cNvGrpSpPr/>
              <p:nvPr/>
            </p:nvGrpSpPr>
            <p:grpSpPr>
              <a:xfrm>
                <a:off x="349799" y="711709"/>
                <a:ext cx="4815092" cy="261575"/>
                <a:chOff x="358852" y="925118"/>
                <a:chExt cx="4815092" cy="261575"/>
              </a:xfrm>
            </p:grpSpPr>
            <p:cxnSp>
              <p:nvCxnSpPr>
                <p:cNvPr id="16" name="直接连接符 15"/>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21" name="任意多边形: 形状 20"/>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latin typeface="+mn-ea"/>
                  </a:endParaRPr>
                </a:p>
              </p:txBody>
            </p:sp>
            <p:sp>
              <p:nvSpPr>
                <p:cNvPr id="22" name="任意多边形: 形状 21"/>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10" name="组合 9"/>
              <p:cNvGrpSpPr/>
              <p:nvPr/>
            </p:nvGrpSpPr>
            <p:grpSpPr>
              <a:xfrm>
                <a:off x="5138963" y="489126"/>
                <a:ext cx="49306" cy="329693"/>
                <a:chOff x="5138963" y="489126"/>
                <a:chExt cx="49306" cy="329693"/>
              </a:xfrm>
            </p:grpSpPr>
            <p:sp>
              <p:nvSpPr>
                <p:cNvPr id="14" name="椭圆 13"/>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15" name="椭圆 14"/>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nvGrpSpPr>
              <p:cNvPr id="11" name="组合 10"/>
              <p:cNvGrpSpPr/>
              <p:nvPr/>
            </p:nvGrpSpPr>
            <p:grpSpPr>
              <a:xfrm>
                <a:off x="326687" y="399838"/>
                <a:ext cx="49306" cy="329693"/>
                <a:chOff x="5138963" y="489126"/>
                <a:chExt cx="49306" cy="329693"/>
              </a:xfrm>
            </p:grpSpPr>
            <p:sp>
              <p:nvSpPr>
                <p:cNvPr id="12" name="椭圆 11"/>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13" name="椭圆 12"/>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grpSp>
      <p:grpSp>
        <p:nvGrpSpPr>
          <p:cNvPr id="39" name="组合 38"/>
          <p:cNvGrpSpPr/>
          <p:nvPr/>
        </p:nvGrpSpPr>
        <p:grpSpPr>
          <a:xfrm>
            <a:off x="2079628" y="3292164"/>
            <a:ext cx="2669140" cy="2498169"/>
            <a:chOff x="1384152" y="2393101"/>
            <a:chExt cx="2483531" cy="2483534"/>
          </a:xfrm>
        </p:grpSpPr>
        <p:sp>
          <p:nvSpPr>
            <p:cNvPr id="40" name="椭圆 39"/>
            <p:cNvSpPr/>
            <p:nvPr/>
          </p:nvSpPr>
          <p:spPr>
            <a:xfrm rot="16200000">
              <a:off x="1384151" y="2393102"/>
              <a:ext cx="2483534" cy="2483531"/>
            </a:xfrm>
            <a:prstGeom prst="ellipse">
              <a:avLst/>
            </a:prstGeom>
            <a:solidFill>
              <a:srgbClr val="0070C0"/>
            </a:solidFill>
            <a:ln w="6350">
              <a:solidFill>
                <a:srgbClr val="0070C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1784306" y="2959638"/>
              <a:ext cx="1840754" cy="1193297"/>
            </a:xfrm>
            <a:prstGeom prst="rect">
              <a:avLst/>
            </a:prstGeom>
          </p:spPr>
          <p:txBody>
            <a:bodyPr wrap="square">
              <a:spAutoFit/>
            </a:bodyPr>
            <a:lstStyle/>
            <a:p>
              <a:pPr algn="ctr">
                <a:spcBef>
                  <a:spcPts val="600"/>
                </a:spcBef>
                <a:buClr>
                  <a:srgbClr val="7030A0"/>
                </a:buClr>
              </a:pPr>
              <a:r>
                <a:rPr lang="zh-CN" altLang="en-US" sz="2400"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使用求</a:t>
              </a:r>
              <a:r>
                <a:rPr lang="en-US" altLang="zh-CN" sz="2400"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2</a:t>
              </a:r>
              <a:r>
                <a:rPr lang="zh-CN" altLang="en-US" sz="2400"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个数中较大数的函数模板。</a:t>
              </a:r>
              <a:endParaRPr lang="zh-CN" altLang="en-US" sz="2400"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grpSp>
      <p:grpSp>
        <p:nvGrpSpPr>
          <p:cNvPr id="38" name="组合 37"/>
          <p:cNvGrpSpPr/>
          <p:nvPr/>
        </p:nvGrpSpPr>
        <p:grpSpPr>
          <a:xfrm>
            <a:off x="1742955" y="3153977"/>
            <a:ext cx="928097" cy="928098"/>
            <a:chOff x="777424" y="1659420"/>
            <a:chExt cx="779195" cy="779196"/>
          </a:xfrm>
        </p:grpSpPr>
        <p:grpSp>
          <p:nvGrpSpPr>
            <p:cNvPr id="29" name="组合 28"/>
            <p:cNvGrpSpPr/>
            <p:nvPr/>
          </p:nvGrpSpPr>
          <p:grpSpPr>
            <a:xfrm>
              <a:off x="777424" y="1659420"/>
              <a:ext cx="779195" cy="779196"/>
              <a:chOff x="2124362" y="2491950"/>
              <a:chExt cx="779195" cy="779196"/>
            </a:xfrm>
          </p:grpSpPr>
          <p:sp>
            <p:nvSpPr>
              <p:cNvPr id="32" name="椭圆 31"/>
              <p:cNvSpPr/>
              <p:nvPr/>
            </p:nvSpPr>
            <p:spPr>
              <a:xfrm rot="16200000">
                <a:off x="2124362" y="2491950"/>
                <a:ext cx="779196" cy="779195"/>
              </a:xfrm>
              <a:prstGeom prst="ellipse">
                <a:avLst/>
              </a:prstGeom>
              <a:solidFill>
                <a:srgbClr val="EBEDEC"/>
              </a:solidFill>
              <a:ln w="6350">
                <a:solidFill>
                  <a:srgbClr val="0070C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0" name="组合 29"/>
              <p:cNvGrpSpPr/>
              <p:nvPr/>
            </p:nvGrpSpPr>
            <p:grpSpPr>
              <a:xfrm>
                <a:off x="2167109" y="2534697"/>
                <a:ext cx="693703" cy="693701"/>
                <a:chOff x="1187907" y="1083137"/>
                <a:chExt cx="850422" cy="850420"/>
              </a:xfrm>
            </p:grpSpPr>
            <p:sp>
              <p:nvSpPr>
                <p:cNvPr id="36" name="弧形 35"/>
                <p:cNvSpPr/>
                <p:nvPr/>
              </p:nvSpPr>
              <p:spPr>
                <a:xfrm>
                  <a:off x="1187908" y="1083137"/>
                  <a:ext cx="850421" cy="850420"/>
                </a:xfrm>
                <a:prstGeom prst="arc">
                  <a:avLst>
                    <a:gd name="adj1" fmla="val 16515091"/>
                    <a:gd name="adj2" fmla="val 8042095"/>
                  </a:avLst>
                </a:prstGeom>
                <a:ln w="127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7" name="弧形 36"/>
                <p:cNvSpPr/>
                <p:nvPr/>
              </p:nvSpPr>
              <p:spPr>
                <a:xfrm flipH="1">
                  <a:off x="1187907" y="1083137"/>
                  <a:ext cx="850421" cy="850420"/>
                </a:xfrm>
                <a:prstGeom prst="arc">
                  <a:avLst>
                    <a:gd name="adj1" fmla="val 19108016"/>
                    <a:gd name="adj2" fmla="val 947009"/>
                  </a:avLst>
                </a:prstGeom>
                <a:ln w="127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grpSp>
          <p:grpSp>
            <p:nvGrpSpPr>
              <p:cNvPr id="31" name="组合 30"/>
              <p:cNvGrpSpPr/>
              <p:nvPr/>
            </p:nvGrpSpPr>
            <p:grpSpPr>
              <a:xfrm>
                <a:off x="2167109" y="2534697"/>
                <a:ext cx="693703" cy="693701"/>
                <a:chOff x="1187907" y="1083137"/>
                <a:chExt cx="850422" cy="850420"/>
              </a:xfrm>
            </p:grpSpPr>
            <p:sp>
              <p:nvSpPr>
                <p:cNvPr id="34" name="弧形 33"/>
                <p:cNvSpPr/>
                <p:nvPr/>
              </p:nvSpPr>
              <p:spPr>
                <a:xfrm flipH="1">
                  <a:off x="1187908" y="1083137"/>
                  <a:ext cx="850421" cy="850420"/>
                </a:xfrm>
                <a:prstGeom prst="arc">
                  <a:avLst>
                    <a:gd name="adj1" fmla="val 16221398"/>
                    <a:gd name="adj2" fmla="val 17074317"/>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5" name="弧形 34"/>
                <p:cNvSpPr/>
                <p:nvPr/>
              </p:nvSpPr>
              <p:spPr>
                <a:xfrm flipH="1">
                  <a:off x="1187907" y="1083137"/>
                  <a:ext cx="850421" cy="850420"/>
                </a:xfrm>
                <a:prstGeom prst="arc">
                  <a:avLst>
                    <a:gd name="adj1" fmla="val 1732279"/>
                    <a:gd name="adj2" fmla="val 2508284"/>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grpSp>
        <p:sp>
          <p:nvSpPr>
            <p:cNvPr id="3" name="矩形 2"/>
            <p:cNvSpPr/>
            <p:nvPr/>
          </p:nvSpPr>
          <p:spPr>
            <a:xfrm>
              <a:off x="867542" y="1818184"/>
              <a:ext cx="646331" cy="461665"/>
            </a:xfrm>
            <a:prstGeom prst="rect">
              <a:avLst/>
            </a:prstGeom>
          </p:spPr>
          <p:txBody>
            <a:bodyPr wrap="none">
              <a:spAutoFit/>
            </a:bodyPr>
            <a:lstStyle/>
            <a:p>
              <a:r>
                <a:rPr lang="zh-CN" altLang="zh-CN" sz="2400" dirty="0">
                  <a:solidFill>
                    <a:srgbClr val="0070C0"/>
                  </a:solidFill>
                  <a:latin typeface="Times New Roman" panose="02020603050405020304" pitchFamily="18" charset="0"/>
                  <a:cs typeface="Times New Roman" panose="02020603050405020304" pitchFamily="18" charset="0"/>
                </a:rPr>
                <a:t>例</a:t>
              </a:r>
              <a:r>
                <a:rPr lang="en-US" altLang="zh-CN" sz="2400" dirty="0">
                  <a:solidFill>
                    <a:srgbClr val="0070C0"/>
                  </a:solidFill>
                  <a:latin typeface="Times New Roman" panose="02020603050405020304" pitchFamily="18" charset="0"/>
                  <a:cs typeface="Times New Roman" panose="02020603050405020304" pitchFamily="18" charset="0"/>
                </a:rPr>
                <a:t>2</a:t>
              </a:r>
              <a:endParaRPr lang="zh-CN" altLang="en-US" sz="2400" dirty="0">
                <a:solidFill>
                  <a:srgbClr val="0070C0"/>
                </a:solidFill>
              </a:endParaRPr>
            </a:p>
          </p:txBody>
        </p:sp>
      </p:grpSp>
      <p:sp>
        <p:nvSpPr>
          <p:cNvPr id="42" name="Rectangle 3"/>
          <p:cNvSpPr txBox="1">
            <a:spLocks noChangeArrowheads="1"/>
          </p:cNvSpPr>
          <p:nvPr/>
        </p:nvSpPr>
        <p:spPr>
          <a:xfrm>
            <a:off x="5209343" y="3269599"/>
            <a:ext cx="5673882" cy="3361078"/>
          </a:xfrm>
          <a:prstGeom prst="rect">
            <a:avLst/>
          </a:prstGeom>
          <a:no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2755" indent="-452755">
              <a:spcBef>
                <a:spcPts val="600"/>
              </a:spcBef>
              <a:buClr>
                <a:srgbClr val="7030A0"/>
              </a:buClr>
              <a:buNone/>
            </a:pPr>
            <a:r>
              <a:rPr lang="en-US" altLang="zh-CN" sz="2400" dirty="0">
                <a:latin typeface="Times New Roman" panose="02020603050405020304" pitchFamily="18" charset="0"/>
                <a:cs typeface="Times New Roman" panose="02020603050405020304" pitchFamily="18" charset="0"/>
              </a:rPr>
              <a:t>#include &lt;iostream&gt;</a:t>
            </a:r>
            <a:endParaRPr lang="en-US" altLang="zh-CN" sz="2400" dirty="0">
              <a:latin typeface="Times New Roman" panose="02020603050405020304" pitchFamily="18" charset="0"/>
              <a:cs typeface="Times New Roman" panose="02020603050405020304" pitchFamily="18" charset="0"/>
            </a:endParaRPr>
          </a:p>
          <a:p>
            <a:pPr marL="452755" indent="-452755">
              <a:spcBef>
                <a:spcPts val="600"/>
              </a:spcBef>
              <a:buClr>
                <a:srgbClr val="7030A0"/>
              </a:buClr>
              <a:buNone/>
            </a:pPr>
            <a:r>
              <a:rPr lang="en-US" altLang="zh-CN" sz="2400" dirty="0">
                <a:latin typeface="Times New Roman" panose="02020603050405020304" pitchFamily="18" charset="0"/>
                <a:cs typeface="Times New Roman" panose="02020603050405020304" pitchFamily="18" charset="0"/>
              </a:rPr>
              <a:t>using namespace std;</a:t>
            </a:r>
            <a:endParaRPr lang="en-US" altLang="zh-CN" sz="2400" dirty="0">
              <a:latin typeface="Times New Roman" panose="02020603050405020304" pitchFamily="18" charset="0"/>
              <a:cs typeface="Times New Roman" panose="02020603050405020304" pitchFamily="18" charset="0"/>
            </a:endParaRPr>
          </a:p>
          <a:p>
            <a:pPr marL="452755" indent="-452755">
              <a:spcBef>
                <a:spcPts val="600"/>
              </a:spcBef>
              <a:buClr>
                <a:srgbClr val="7030A0"/>
              </a:buClr>
              <a:buNone/>
            </a:pPr>
            <a:r>
              <a:rPr lang="en-US" altLang="zh-CN" sz="2400" dirty="0">
                <a:latin typeface="Times New Roman" panose="02020603050405020304" pitchFamily="18" charset="0"/>
                <a:cs typeface="Times New Roman" panose="02020603050405020304" pitchFamily="18" charset="0"/>
              </a:rPr>
              <a:t>template &lt;</a:t>
            </a:r>
            <a:r>
              <a:rPr lang="en-US" altLang="zh-CN" sz="2400" dirty="0" err="1">
                <a:latin typeface="Times New Roman" panose="02020603050405020304" pitchFamily="18" charset="0"/>
                <a:cs typeface="Times New Roman" panose="02020603050405020304" pitchFamily="18" charset="0"/>
              </a:rPr>
              <a:t>typename</a:t>
            </a:r>
            <a:r>
              <a:rPr lang="en-US" altLang="zh-CN" sz="2400" dirty="0">
                <a:latin typeface="Times New Roman" panose="02020603050405020304" pitchFamily="18" charset="0"/>
                <a:cs typeface="Times New Roman" panose="02020603050405020304" pitchFamily="18" charset="0"/>
              </a:rPr>
              <a:t> T&gt; T Max(T a, T b)</a:t>
            </a:r>
            <a:endParaRPr lang="en-US" altLang="zh-CN" sz="2400" dirty="0">
              <a:latin typeface="Times New Roman" panose="02020603050405020304" pitchFamily="18" charset="0"/>
              <a:cs typeface="Times New Roman" panose="02020603050405020304" pitchFamily="18" charset="0"/>
            </a:endParaRPr>
          </a:p>
          <a:p>
            <a:pPr marL="452755" indent="-452755">
              <a:spcBef>
                <a:spcPts val="600"/>
              </a:spcBef>
              <a:buClr>
                <a:srgbClr val="7030A0"/>
              </a:buClr>
              <a:buNone/>
            </a:pPr>
            <a:r>
              <a:rPr lang="en-US" altLang="zh-CN" sz="2400" dirty="0">
                <a:latin typeface="Times New Roman" panose="02020603050405020304" pitchFamily="18" charset="0"/>
                <a:cs typeface="Times New Roman" panose="02020603050405020304" pitchFamily="18" charset="0"/>
              </a:rPr>
              <a:t>{</a:t>
            </a:r>
            <a:endParaRPr lang="en-US" altLang="zh-CN" sz="2400" dirty="0">
              <a:latin typeface="Times New Roman" panose="02020603050405020304" pitchFamily="18" charset="0"/>
              <a:cs typeface="Times New Roman" panose="02020603050405020304" pitchFamily="18" charset="0"/>
            </a:endParaRPr>
          </a:p>
          <a:p>
            <a:pPr marL="452755" indent="-452755">
              <a:spcBef>
                <a:spcPts val="600"/>
              </a:spcBef>
              <a:buClr>
                <a:srgbClr val="7030A0"/>
              </a:buClr>
              <a:buNone/>
            </a:pPr>
            <a:r>
              <a:rPr lang="en-US" altLang="zh-CN" sz="2400" dirty="0">
                <a:latin typeface="Times New Roman" panose="02020603050405020304" pitchFamily="18" charset="0"/>
                <a:cs typeface="Times New Roman" panose="02020603050405020304" pitchFamily="18" charset="0"/>
              </a:rPr>
              <a:t>	return a&gt;</a:t>
            </a:r>
            <a:r>
              <a:rPr lang="en-US" altLang="zh-CN" sz="2400" dirty="0" err="1">
                <a:latin typeface="Times New Roman" panose="02020603050405020304" pitchFamily="18" charset="0"/>
                <a:cs typeface="Times New Roman" panose="02020603050405020304" pitchFamily="18" charset="0"/>
              </a:rPr>
              <a:t>b?a:b</a:t>
            </a:r>
            <a:r>
              <a:rPr lang="en-US" altLang="zh-CN" sz="2400" dirty="0">
                <a:latin typeface="Times New Roman" panose="02020603050405020304" pitchFamily="18" charset="0"/>
                <a:cs typeface="Times New Roman" panose="02020603050405020304" pitchFamily="18" charset="0"/>
              </a:rPr>
              <a:t>;</a:t>
            </a:r>
            <a:endParaRPr lang="en-US" altLang="zh-CN" sz="2400" dirty="0">
              <a:latin typeface="Times New Roman" panose="02020603050405020304" pitchFamily="18" charset="0"/>
              <a:cs typeface="Times New Roman" panose="02020603050405020304" pitchFamily="18" charset="0"/>
            </a:endParaRPr>
          </a:p>
          <a:p>
            <a:pPr marL="452755" indent="-452755">
              <a:spcBef>
                <a:spcPts val="600"/>
              </a:spcBef>
              <a:buClr>
                <a:srgbClr val="7030A0"/>
              </a:buClr>
              <a:buNone/>
            </a:pPr>
            <a:r>
              <a:rPr lang="en-US" altLang="zh-CN" sz="2400" dirty="0">
                <a:latin typeface="Times New Roman" panose="02020603050405020304" pitchFamily="18" charset="0"/>
                <a:cs typeface="Times New Roman" panose="02020603050405020304" pitchFamily="18" charset="0"/>
              </a:rPr>
              <a:t>}</a:t>
            </a:r>
            <a:endParaRPr lang="en-US" altLang="zh-CN" sz="2400" dirty="0">
              <a:latin typeface="Times New Roman" panose="02020603050405020304" pitchFamily="18" charset="0"/>
              <a:cs typeface="Times New Roman" panose="02020603050405020304" pitchFamily="18" charset="0"/>
            </a:endParaRPr>
          </a:p>
          <a:p>
            <a:pPr marL="452755" indent="-452755">
              <a:spcBef>
                <a:spcPts val="600"/>
              </a:spcBef>
              <a:buClr>
                <a:srgbClr val="7030A0"/>
              </a:buClr>
              <a:buFont typeface="Arial" panose="020B0604020202020204" pitchFamily="34" charset="0"/>
              <a:buNone/>
            </a:pPr>
            <a:endParaRPr lang="en-US" altLang="zh-CN" sz="1600" dirty="0">
              <a:solidFill>
                <a:schemeClr val="tx2"/>
              </a:solidFill>
              <a:latin typeface="Times New Roman" panose="02020603050405020304" pitchFamily="18" charset="0"/>
              <a:cs typeface="Times New Roman" panose="02020603050405020304" pitchFamily="18" charset="0"/>
            </a:endParaRPr>
          </a:p>
        </p:txBody>
      </p:sp>
      <p:sp>
        <p:nvSpPr>
          <p:cNvPr id="93" name="矩形 92"/>
          <p:cNvSpPr/>
          <p:nvPr/>
        </p:nvSpPr>
        <p:spPr>
          <a:xfrm>
            <a:off x="1127913" y="1598876"/>
            <a:ext cx="10223060" cy="978729"/>
          </a:xfrm>
          <a:prstGeom prst="rect">
            <a:avLst/>
          </a:prstGeom>
        </p:spPr>
        <p:txBody>
          <a:bodyPr wrap="square">
            <a:spAutoFit/>
          </a:bodyPr>
          <a:lstStyle/>
          <a:p>
            <a:pPr algn="just">
              <a:lnSpc>
                <a:spcPct val="120000"/>
              </a:lnSpc>
            </a:pPr>
            <a:r>
              <a:rPr lang="zh-CN" altLang="en-US" sz="2400" dirty="0">
                <a:latin typeface="Times New Roman" panose="02020603050405020304" pitchFamily="18" charset="0"/>
                <a:cs typeface="Times New Roman" panose="02020603050405020304" pitchFamily="18" charset="0"/>
              </a:rPr>
              <a:t>函数模板只是一个模板，需要将模板中数据类型形参实例化为</a:t>
            </a:r>
            <a:r>
              <a:rPr lang="zh-CN" altLang="en-US" sz="2400" dirty="0">
                <a:solidFill>
                  <a:srgbClr val="FF0000"/>
                </a:solidFill>
                <a:latin typeface="Times New Roman" panose="02020603050405020304" pitchFamily="18" charset="0"/>
                <a:cs typeface="Times New Roman" panose="02020603050405020304" pitchFamily="18" charset="0"/>
              </a:rPr>
              <a:t>确定</a:t>
            </a:r>
            <a:r>
              <a:rPr lang="zh-CN" altLang="en-US" sz="2400" dirty="0">
                <a:latin typeface="Times New Roman" panose="02020603050405020304" pitchFamily="18" charset="0"/>
                <a:cs typeface="Times New Roman" panose="02020603050405020304" pitchFamily="18" charset="0"/>
              </a:rPr>
              <a:t>的数据类型才能使用。实例化的函数模板称为</a:t>
            </a:r>
            <a:r>
              <a:rPr lang="zh-CN" altLang="en-US" sz="2400" dirty="0">
                <a:solidFill>
                  <a:srgbClr val="FF0000"/>
                </a:solidFill>
                <a:latin typeface="Times New Roman" panose="02020603050405020304" pitchFamily="18" charset="0"/>
                <a:cs typeface="Times New Roman" panose="02020603050405020304" pitchFamily="18" charset="0"/>
              </a:rPr>
              <a:t>模板函数</a:t>
            </a:r>
            <a:r>
              <a:rPr lang="zh-CN" altLang="en-US" sz="2400" dirty="0">
                <a:solidFill>
                  <a:schemeClr val="tx2"/>
                </a:solidFill>
                <a:latin typeface="Times New Roman" panose="02020603050405020304" pitchFamily="18" charset="0"/>
                <a:cs typeface="Times New Roman" panose="02020603050405020304" pitchFamily="18" charset="0"/>
              </a:rPr>
              <a:t>。</a:t>
            </a:r>
            <a:endParaRPr lang="zh-CN" altLang="en-US" sz="2400" dirty="0">
              <a:solidFill>
                <a:schemeClr val="tx2"/>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p14="http://schemas.microsoft.com/office/powerpoint/2010/main">
        <mc:Choice Requires="p14">
          <p:contentPart r:id="rId1" p14:bwMode="auto">
            <p14:nvContentPartPr>
              <p14:cNvPr id="5" name="墨迹 4"/>
              <p14:cNvContentPartPr/>
              <p14:nvPr/>
            </p14:nvContentPartPr>
            <p14:xfrm>
              <a:off x="4535170" y="2555240"/>
              <a:ext cx="1137920" cy="44450"/>
            </p14:xfrm>
          </p:contentPart>
        </mc:Choice>
        <mc:Fallback xmlns="">
          <p:pic>
            <p:nvPicPr>
              <p:cNvPr id="5" name="墨迹 4"/>
            </p:nvPicPr>
            <p:blipFill>
              <a:blip r:embed="rId2"/>
            </p:blipFill>
            <p:spPr>
              <a:xfrm>
                <a:off x="4535170" y="2555240"/>
                <a:ext cx="1137920" cy="44450"/>
              </a:xfrm>
              <a:prstGeom prst="rect"/>
            </p:spPr>
          </p:pic>
        </mc:Fallback>
      </mc:AlternateContent>
      <mc:AlternateContent xmlns:mc="http://schemas.openxmlformats.org/markup-compatibility/2006" xmlns:p14="http://schemas.microsoft.com/office/powerpoint/2010/main">
        <mc:Choice Requires="p14">
          <p:contentPart r:id="rId3" p14:bwMode="auto">
            <p14:nvContentPartPr>
              <p14:cNvPr id="33" name="墨迹 32"/>
              <p14:cNvContentPartPr/>
              <p14:nvPr/>
            </p14:nvContentPartPr>
            <p14:xfrm>
              <a:off x="5234305" y="2583815"/>
              <a:ext cx="357505" cy="44450"/>
            </p14:xfrm>
          </p:contentPart>
        </mc:Choice>
        <mc:Fallback xmlns="">
          <p:pic>
            <p:nvPicPr>
              <p:cNvPr id="33" name="墨迹 32"/>
            </p:nvPicPr>
            <p:blipFill>
              <a:blip r:embed="rId4"/>
            </p:blipFill>
            <p:spPr>
              <a:xfrm>
                <a:off x="5234305" y="2583815"/>
                <a:ext cx="357505" cy="44450"/>
              </a:xfrm>
              <a:prstGeom prst="rect"/>
            </p:spPr>
          </p:pic>
        </mc:Fallback>
      </mc:AlternateContent>
      <mc:AlternateContent xmlns:mc="http://schemas.openxmlformats.org/markup-compatibility/2006" xmlns:p14="http://schemas.microsoft.com/office/powerpoint/2010/main">
        <mc:Choice Requires="p14">
          <p:contentPart r:id="rId5" p14:bwMode="auto">
            <p14:nvContentPartPr>
              <p14:cNvPr id="41" name="墨迹 40"/>
              <p14:cNvContentPartPr/>
              <p14:nvPr/>
            </p14:nvContentPartPr>
            <p14:xfrm>
              <a:off x="6433185" y="2656840"/>
              <a:ext cx="1182370" cy="101600"/>
            </p14:xfrm>
          </p:contentPart>
        </mc:Choice>
        <mc:Fallback xmlns="">
          <p:pic>
            <p:nvPicPr>
              <p:cNvPr id="41" name="墨迹 40"/>
            </p:nvPicPr>
            <p:blipFill>
              <a:blip r:embed="rId6"/>
            </p:blipFill>
            <p:spPr>
              <a:xfrm>
                <a:off x="6433185" y="2656840"/>
                <a:ext cx="1182370" cy="101600"/>
              </a:xfrm>
              <a:prstGeom prst="rect"/>
            </p:spPr>
          </p:pic>
        </mc:Fallback>
      </mc:AlternateContent>
      <mc:AlternateContent xmlns:mc="http://schemas.openxmlformats.org/markup-compatibility/2006" xmlns:p14="http://schemas.microsoft.com/office/powerpoint/2010/main">
        <mc:Choice Requires="p14">
          <p:contentPart r:id="rId7" p14:bwMode="auto">
            <p14:nvContentPartPr>
              <p14:cNvPr id="43" name="墨迹 42"/>
              <p14:cNvContentPartPr/>
              <p14:nvPr/>
            </p14:nvContentPartPr>
            <p14:xfrm>
              <a:off x="6355715" y="2546985"/>
              <a:ext cx="1292225" cy="32385"/>
            </p14:xfrm>
          </p:contentPart>
        </mc:Choice>
        <mc:Fallback xmlns="">
          <p:pic>
            <p:nvPicPr>
              <p:cNvPr id="43" name="墨迹 42"/>
            </p:nvPicPr>
            <p:blipFill>
              <a:blip r:embed="rId8"/>
            </p:blipFill>
            <p:spPr>
              <a:xfrm>
                <a:off x="6355715" y="2546985"/>
                <a:ext cx="1292225" cy="32385"/>
              </a:xfrm>
              <a:prstGeom prst="rect"/>
            </p:spPr>
          </p:pic>
        </mc:Fallback>
      </mc:AlternateContent>
      <mc:AlternateContent xmlns:mc="http://schemas.openxmlformats.org/markup-compatibility/2006" xmlns:p14="http://schemas.microsoft.com/office/powerpoint/2010/main">
        <mc:Choice Requires="p14">
          <p:contentPart r:id="rId9" p14:bwMode="auto">
            <p14:nvContentPartPr>
              <p14:cNvPr id="44" name="墨迹 43"/>
              <p14:cNvContentPartPr/>
              <p14:nvPr/>
            </p14:nvContentPartPr>
            <p14:xfrm>
              <a:off x="6339840" y="2604135"/>
              <a:ext cx="1219200" cy="48260"/>
            </p14:xfrm>
          </p:contentPart>
        </mc:Choice>
        <mc:Fallback xmlns="">
          <p:pic>
            <p:nvPicPr>
              <p:cNvPr id="44" name="墨迹 43"/>
            </p:nvPicPr>
            <p:blipFill>
              <a:blip r:embed="rId10"/>
            </p:blipFill>
            <p:spPr>
              <a:xfrm>
                <a:off x="6339840" y="2604135"/>
                <a:ext cx="1219200" cy="48260"/>
              </a:xfrm>
              <a:prstGeom prst="rect"/>
            </p:spPr>
          </p:pic>
        </mc:Fallback>
      </mc:AlternateContent>
      <mc:AlternateContent xmlns:mc="http://schemas.openxmlformats.org/markup-compatibility/2006" xmlns:p14="http://schemas.microsoft.com/office/powerpoint/2010/main">
        <mc:Choice Requires="p14">
          <p:contentPart r:id="rId11" p14:bwMode="auto">
            <p14:nvContentPartPr>
              <p14:cNvPr id="45" name="墨迹 44"/>
              <p14:cNvContentPartPr/>
              <p14:nvPr/>
            </p14:nvContentPartPr>
            <p14:xfrm>
              <a:off x="6558915" y="2579370"/>
              <a:ext cx="821055" cy="48895"/>
            </p14:xfrm>
          </p:contentPart>
        </mc:Choice>
        <mc:Fallback xmlns="">
          <p:pic>
            <p:nvPicPr>
              <p:cNvPr id="45" name="墨迹 44"/>
            </p:nvPicPr>
            <p:blipFill>
              <a:blip r:embed="rId12"/>
            </p:blipFill>
            <p:spPr>
              <a:xfrm>
                <a:off x="6558915" y="2579370"/>
                <a:ext cx="821055" cy="48895"/>
              </a:xfrm>
              <a:prstGeom prst="rect"/>
            </p:spPr>
          </p:pic>
        </mc:Fallback>
      </mc:AlternateContent>
      <mc:AlternateContent xmlns:mc="http://schemas.openxmlformats.org/markup-compatibility/2006" xmlns:p14="http://schemas.microsoft.com/office/powerpoint/2010/main">
        <mc:Choice Requires="p14">
          <p:contentPart r:id="rId13" p14:bwMode="auto">
            <p14:nvContentPartPr>
              <p14:cNvPr id="46" name="墨迹 45"/>
              <p14:cNvContentPartPr/>
              <p14:nvPr/>
            </p14:nvContentPartPr>
            <p14:xfrm>
              <a:off x="6611620" y="2599690"/>
              <a:ext cx="991870" cy="12065"/>
            </p14:xfrm>
          </p:contentPart>
        </mc:Choice>
        <mc:Fallback xmlns="">
          <p:pic>
            <p:nvPicPr>
              <p:cNvPr id="46" name="墨迹 45"/>
            </p:nvPicPr>
            <p:blipFill>
              <a:blip r:embed="rId14"/>
            </p:blipFill>
            <p:spPr>
              <a:xfrm>
                <a:off x="6611620" y="2599690"/>
                <a:ext cx="991870" cy="12065"/>
              </a:xfrm>
              <a:prstGeom prst="rect"/>
            </p:spPr>
          </p:pic>
        </mc:Fallback>
      </mc:AlternateContent>
      <mc:AlternateContent xmlns:mc="http://schemas.openxmlformats.org/markup-compatibility/2006" xmlns:p14="http://schemas.microsoft.com/office/powerpoint/2010/main">
        <mc:Choice Requires="p14">
          <p:contentPart r:id="rId15" p14:bwMode="auto">
            <p14:nvContentPartPr>
              <p14:cNvPr id="47" name="墨迹 46"/>
              <p14:cNvContentPartPr/>
              <p14:nvPr/>
            </p14:nvContentPartPr>
            <p14:xfrm>
              <a:off x="6412865" y="2360295"/>
              <a:ext cx="1137920" cy="162560"/>
            </p14:xfrm>
          </p:contentPart>
        </mc:Choice>
        <mc:Fallback xmlns="">
          <p:pic>
            <p:nvPicPr>
              <p:cNvPr id="47" name="墨迹 46"/>
            </p:nvPicPr>
            <p:blipFill>
              <a:blip r:embed="rId16"/>
            </p:blipFill>
            <p:spPr>
              <a:xfrm>
                <a:off x="6412865" y="2360295"/>
                <a:ext cx="1137920" cy="162560"/>
              </a:xfrm>
              <a:prstGeom prst="rect"/>
            </p:spPr>
          </p:pic>
        </mc:Fallback>
      </mc:AlternateContent>
      <mc:AlternateContent xmlns:mc="http://schemas.openxmlformats.org/markup-compatibility/2006" xmlns:p14="http://schemas.microsoft.com/office/powerpoint/2010/main">
        <mc:Choice Requires="p14">
          <p:contentPart r:id="rId17" p14:bwMode="auto">
            <p14:nvContentPartPr>
              <p14:cNvPr id="48" name="墨迹 47"/>
              <p14:cNvContentPartPr/>
              <p14:nvPr/>
            </p14:nvContentPartPr>
            <p14:xfrm>
              <a:off x="7038340" y="2409190"/>
              <a:ext cx="568960" cy="68580"/>
            </p14:xfrm>
          </p:contentPart>
        </mc:Choice>
        <mc:Fallback xmlns="">
          <p:pic>
            <p:nvPicPr>
              <p:cNvPr id="48" name="墨迹 47"/>
            </p:nvPicPr>
            <p:blipFill>
              <a:blip r:embed="rId18"/>
            </p:blipFill>
            <p:spPr>
              <a:xfrm>
                <a:off x="7038340" y="2409190"/>
                <a:ext cx="568960" cy="68580"/>
              </a:xfrm>
              <a:prstGeom prst="rect"/>
            </p:spPr>
          </p:pic>
        </mc:Fallback>
      </mc:AlternateContent>
      <mc:AlternateContent xmlns:mc="http://schemas.openxmlformats.org/markup-compatibility/2006" xmlns:p14="http://schemas.microsoft.com/office/powerpoint/2010/main">
        <mc:Choice Requires="p14">
          <p:contentPart r:id="rId19" p14:bwMode="auto">
            <p14:nvContentPartPr>
              <p14:cNvPr id="49" name="墨迹 48"/>
              <p14:cNvContentPartPr/>
              <p14:nvPr/>
            </p14:nvContentPartPr>
            <p14:xfrm>
              <a:off x="5356225" y="3651885"/>
              <a:ext cx="2035810" cy="154940"/>
            </p14:xfrm>
          </p:contentPart>
        </mc:Choice>
        <mc:Fallback xmlns="">
          <p:pic>
            <p:nvPicPr>
              <p:cNvPr id="49" name="墨迹 48"/>
            </p:nvPicPr>
            <p:blipFill>
              <a:blip r:embed="rId20"/>
            </p:blipFill>
            <p:spPr>
              <a:xfrm>
                <a:off x="5356225" y="3651885"/>
                <a:ext cx="2035810" cy="154940"/>
              </a:xfrm>
              <a:prstGeom prst="rect"/>
            </p:spPr>
          </p:pic>
        </mc:Fallback>
      </mc:AlternateContent>
      <mc:AlternateContent xmlns:mc="http://schemas.openxmlformats.org/markup-compatibility/2006" xmlns:p14="http://schemas.microsoft.com/office/powerpoint/2010/main">
        <mc:Choice Requires="p14">
          <p:contentPart r:id="rId21" p14:bwMode="auto">
            <p14:nvContentPartPr>
              <p14:cNvPr id="50" name="墨迹 49"/>
              <p14:cNvContentPartPr/>
              <p14:nvPr/>
            </p14:nvContentPartPr>
            <p14:xfrm>
              <a:off x="5193665" y="3331210"/>
              <a:ext cx="109855" cy="629920"/>
            </p14:xfrm>
          </p:contentPart>
        </mc:Choice>
        <mc:Fallback xmlns="">
          <p:pic>
            <p:nvPicPr>
              <p:cNvPr id="50" name="墨迹 49"/>
            </p:nvPicPr>
            <p:blipFill>
              <a:blip r:embed="rId22"/>
            </p:blipFill>
            <p:spPr>
              <a:xfrm>
                <a:off x="5193665" y="3331210"/>
                <a:ext cx="109855" cy="629920"/>
              </a:xfrm>
              <a:prstGeom prst="rect"/>
            </p:spPr>
          </p:pic>
        </mc:Fallback>
      </mc:AlternateContent>
      <mc:AlternateContent xmlns:mc="http://schemas.openxmlformats.org/markup-compatibility/2006" xmlns:p14="http://schemas.microsoft.com/office/powerpoint/2010/main">
        <mc:Choice Requires="p14">
          <p:contentPart r:id="rId23" p14:bwMode="auto">
            <p14:nvContentPartPr>
              <p14:cNvPr id="51" name="墨迹 50"/>
              <p14:cNvContentPartPr/>
              <p14:nvPr/>
            </p14:nvContentPartPr>
            <p14:xfrm>
              <a:off x="5283200" y="4501515"/>
              <a:ext cx="970915" cy="60960"/>
            </p14:xfrm>
          </p:contentPart>
        </mc:Choice>
        <mc:Fallback xmlns="">
          <p:pic>
            <p:nvPicPr>
              <p:cNvPr id="51" name="墨迹 50"/>
            </p:nvPicPr>
            <p:blipFill>
              <a:blip r:embed="rId24"/>
            </p:blipFill>
            <p:spPr>
              <a:xfrm>
                <a:off x="5283200" y="4501515"/>
                <a:ext cx="970915" cy="60960"/>
              </a:xfrm>
              <a:prstGeom prst="rect"/>
            </p:spPr>
          </p:pic>
        </mc:Fallback>
      </mc:AlternateContent>
      <mc:AlternateContent xmlns:mc="http://schemas.openxmlformats.org/markup-compatibility/2006" xmlns:p14="http://schemas.microsoft.com/office/powerpoint/2010/main">
        <mc:Choice Requires="p14">
          <p:contentPart r:id="rId25" p14:bwMode="auto">
            <p14:nvContentPartPr>
              <p14:cNvPr id="52" name="墨迹 51"/>
              <p14:cNvContentPartPr/>
              <p14:nvPr/>
            </p14:nvContentPartPr>
            <p14:xfrm>
              <a:off x="6644640" y="4395470"/>
              <a:ext cx="1499235" cy="126365"/>
            </p14:xfrm>
          </p:contentPart>
        </mc:Choice>
        <mc:Fallback xmlns="">
          <p:pic>
            <p:nvPicPr>
              <p:cNvPr id="52" name="墨迹 51"/>
            </p:nvPicPr>
            <p:blipFill>
              <a:blip r:embed="rId26"/>
            </p:blipFill>
            <p:spPr>
              <a:xfrm>
                <a:off x="6644640" y="4395470"/>
                <a:ext cx="1499235" cy="126365"/>
              </a:xfrm>
              <a:prstGeom prst="rect"/>
            </p:spPr>
          </p:pic>
        </mc:Fallback>
      </mc:AlternateContent>
      <mc:AlternateContent xmlns:mc="http://schemas.openxmlformats.org/markup-compatibility/2006" xmlns:p14="http://schemas.microsoft.com/office/powerpoint/2010/main">
        <mc:Choice Requires="p14">
          <p:contentPart r:id="rId27" p14:bwMode="auto">
            <p14:nvContentPartPr>
              <p14:cNvPr id="53" name="墨迹 52"/>
              <p14:cNvContentPartPr/>
              <p14:nvPr/>
            </p14:nvContentPartPr>
            <p14:xfrm>
              <a:off x="7672705" y="4054475"/>
              <a:ext cx="462915" cy="398145"/>
            </p14:xfrm>
          </p:contentPart>
        </mc:Choice>
        <mc:Fallback xmlns="">
          <p:pic>
            <p:nvPicPr>
              <p:cNvPr id="53" name="墨迹 52"/>
            </p:nvPicPr>
            <p:blipFill>
              <a:blip r:embed="rId28"/>
            </p:blipFill>
            <p:spPr>
              <a:xfrm>
                <a:off x="7672705" y="4054475"/>
                <a:ext cx="462915" cy="398145"/>
              </a:xfrm>
              <a:prstGeom prst="rect"/>
            </p:spPr>
          </p:pic>
        </mc:Fallback>
      </mc:AlternateContent>
      <mc:AlternateContent xmlns:mc="http://schemas.openxmlformats.org/markup-compatibility/2006" xmlns:p14="http://schemas.microsoft.com/office/powerpoint/2010/main">
        <mc:Choice Requires="p14">
          <p:contentPart r:id="rId29" p14:bwMode="auto">
            <p14:nvContentPartPr>
              <p14:cNvPr id="54" name="墨迹 53"/>
              <p14:cNvContentPartPr/>
              <p14:nvPr/>
            </p14:nvContentPartPr>
            <p14:xfrm>
              <a:off x="8216900" y="3968750"/>
              <a:ext cx="329565" cy="617855"/>
            </p14:xfrm>
          </p:contentPart>
        </mc:Choice>
        <mc:Fallback xmlns="">
          <p:pic>
            <p:nvPicPr>
              <p:cNvPr id="54" name="墨迹 53"/>
            </p:nvPicPr>
            <p:blipFill>
              <a:blip r:embed="rId30"/>
            </p:blipFill>
            <p:spPr>
              <a:xfrm>
                <a:off x="8216900" y="3968750"/>
                <a:ext cx="329565" cy="617855"/>
              </a:xfrm>
              <a:prstGeom prst="rect"/>
            </p:spPr>
          </p:pic>
        </mc:Fallback>
      </mc:AlternateContent>
      <mc:AlternateContent xmlns:mc="http://schemas.openxmlformats.org/markup-compatibility/2006" xmlns:p14="http://schemas.microsoft.com/office/powerpoint/2010/main">
        <mc:Choice Requires="p14">
          <p:contentPart r:id="rId31" p14:bwMode="auto">
            <p14:nvContentPartPr>
              <p14:cNvPr id="55" name="墨迹 54"/>
              <p14:cNvContentPartPr/>
              <p14:nvPr/>
            </p14:nvContentPartPr>
            <p14:xfrm>
              <a:off x="8611235" y="4485005"/>
              <a:ext cx="540385" cy="109855"/>
            </p14:xfrm>
          </p:contentPart>
        </mc:Choice>
        <mc:Fallback xmlns="">
          <p:pic>
            <p:nvPicPr>
              <p:cNvPr id="55" name="墨迹 54"/>
            </p:nvPicPr>
            <p:blipFill>
              <a:blip r:embed="rId32"/>
            </p:blipFill>
            <p:spPr>
              <a:xfrm>
                <a:off x="8611235" y="4485005"/>
                <a:ext cx="540385" cy="109855"/>
              </a:xfrm>
              <a:prstGeom prst="rect"/>
            </p:spPr>
          </p:pic>
        </mc:Fallback>
      </mc:AlternateContent>
      <mc:AlternateContent xmlns:mc="http://schemas.openxmlformats.org/markup-compatibility/2006" xmlns:p14="http://schemas.microsoft.com/office/powerpoint/2010/main">
        <mc:Choice Requires="p14">
          <p:contentPart r:id="rId33" p14:bwMode="auto">
            <p14:nvContentPartPr>
              <p14:cNvPr id="56" name="墨迹 55"/>
              <p14:cNvContentPartPr/>
              <p14:nvPr/>
            </p14:nvContentPartPr>
            <p14:xfrm>
              <a:off x="8745220" y="4468495"/>
              <a:ext cx="402590" cy="73660"/>
            </p14:xfrm>
          </p:contentPart>
        </mc:Choice>
        <mc:Fallback xmlns="">
          <p:pic>
            <p:nvPicPr>
              <p:cNvPr id="56" name="墨迹 55"/>
            </p:nvPicPr>
            <p:blipFill>
              <a:blip r:embed="rId34"/>
            </p:blipFill>
            <p:spPr>
              <a:xfrm>
                <a:off x="8745220" y="4468495"/>
                <a:ext cx="402590" cy="73660"/>
              </a:xfrm>
              <a:prstGeom prst="rect"/>
            </p:spPr>
          </p:pic>
        </mc:Fallback>
      </mc:AlternateContent>
      <mc:AlternateContent xmlns:mc="http://schemas.openxmlformats.org/markup-compatibility/2006" xmlns:p14="http://schemas.microsoft.com/office/powerpoint/2010/main">
        <mc:Choice Requires="p14">
          <p:contentPart r:id="rId35" p14:bwMode="auto">
            <p14:nvContentPartPr>
              <p14:cNvPr id="57" name="墨迹 56"/>
              <p14:cNvContentPartPr/>
              <p14:nvPr/>
            </p14:nvContentPartPr>
            <p14:xfrm>
              <a:off x="8753475" y="4407535"/>
              <a:ext cx="406400" cy="48895"/>
            </p14:xfrm>
          </p:contentPart>
        </mc:Choice>
        <mc:Fallback xmlns="">
          <p:pic>
            <p:nvPicPr>
              <p:cNvPr id="57" name="墨迹 56"/>
            </p:nvPicPr>
            <p:blipFill>
              <a:blip r:embed="rId36"/>
            </p:blipFill>
            <p:spPr>
              <a:xfrm>
                <a:off x="8753475" y="4407535"/>
                <a:ext cx="406400" cy="48895"/>
              </a:xfrm>
              <a:prstGeom prst="rect"/>
            </p:spPr>
          </p:pic>
        </mc:Fallback>
      </mc:AlternateContent>
      <mc:AlternateContent xmlns:mc="http://schemas.openxmlformats.org/markup-compatibility/2006" xmlns:p14="http://schemas.microsoft.com/office/powerpoint/2010/main">
        <mc:Choice Requires="p14">
          <p:contentPart r:id="rId37" p14:bwMode="auto">
            <p14:nvContentPartPr>
              <p14:cNvPr id="58" name="墨迹 57"/>
              <p14:cNvContentPartPr/>
              <p14:nvPr/>
            </p14:nvContentPartPr>
            <p14:xfrm>
              <a:off x="9249410" y="4395470"/>
              <a:ext cx="885825" cy="45085"/>
            </p14:xfrm>
          </p:contentPart>
        </mc:Choice>
        <mc:Fallback xmlns="">
          <p:pic>
            <p:nvPicPr>
              <p:cNvPr id="58" name="墨迹 57"/>
            </p:nvPicPr>
            <p:blipFill>
              <a:blip r:embed="rId38"/>
            </p:blipFill>
            <p:spPr>
              <a:xfrm>
                <a:off x="9249410" y="4395470"/>
                <a:ext cx="885825" cy="45085"/>
              </a:xfrm>
              <a:prstGeom prst="rect"/>
            </p:spPr>
          </p:pic>
        </mc:Fallback>
      </mc:AlternateContent>
      <mc:AlternateContent xmlns:mc="http://schemas.openxmlformats.org/markup-compatibility/2006" xmlns:p14="http://schemas.microsoft.com/office/powerpoint/2010/main">
        <mc:Choice Requires="p14">
          <p:contentPart r:id="rId39" p14:bwMode="auto">
            <p14:nvContentPartPr>
              <p14:cNvPr id="59" name="墨迹 58"/>
              <p14:cNvContentPartPr/>
              <p14:nvPr/>
            </p14:nvContentPartPr>
            <p14:xfrm>
              <a:off x="5612130" y="5171440"/>
              <a:ext cx="2239010" cy="146685"/>
            </p14:xfrm>
          </p:contentPart>
        </mc:Choice>
        <mc:Fallback xmlns="">
          <p:pic>
            <p:nvPicPr>
              <p:cNvPr id="59" name="墨迹 58"/>
            </p:nvPicPr>
            <p:blipFill>
              <a:blip r:embed="rId40"/>
            </p:blipFill>
            <p:spPr>
              <a:xfrm>
                <a:off x="5612130" y="5171440"/>
                <a:ext cx="2239010" cy="146685"/>
              </a:xfrm>
              <a:prstGeom prst="rect"/>
            </p:spPr>
          </p:pic>
        </mc:Fallback>
      </mc:AlternateContent>
      <mc:AlternateContent xmlns:mc="http://schemas.openxmlformats.org/markup-compatibility/2006" xmlns:p14="http://schemas.microsoft.com/office/powerpoint/2010/main">
        <mc:Choice Requires="p14">
          <p:contentPart r:id="rId41" p14:bwMode="auto">
            <p14:nvContentPartPr>
              <p14:cNvPr id="60" name="墨迹 59"/>
              <p14:cNvContentPartPr/>
              <p14:nvPr/>
            </p14:nvContentPartPr>
            <p14:xfrm>
              <a:off x="7916545" y="4834255"/>
              <a:ext cx="812800" cy="548640"/>
            </p14:xfrm>
          </p:contentPart>
        </mc:Choice>
        <mc:Fallback xmlns="">
          <p:pic>
            <p:nvPicPr>
              <p:cNvPr id="60" name="墨迹 59"/>
            </p:nvPicPr>
            <p:blipFill>
              <a:blip r:embed="rId42"/>
            </p:blipFill>
            <p:spPr>
              <a:xfrm>
                <a:off x="7916545" y="4834255"/>
                <a:ext cx="812800" cy="548640"/>
              </a:xfrm>
              <a:prstGeom prst="rect"/>
            </p:spPr>
          </p:pic>
        </mc:Fallback>
      </mc:AlternateContent>
      <mc:AlternateContent xmlns:mc="http://schemas.openxmlformats.org/markup-compatibility/2006" xmlns:p14="http://schemas.microsoft.com/office/powerpoint/2010/main">
        <mc:Choice Requires="p14">
          <p:contentPart r:id="rId43" p14:bwMode="auto">
            <p14:nvContentPartPr>
              <p14:cNvPr id="61" name="墨迹 60"/>
              <p14:cNvContentPartPr/>
              <p14:nvPr/>
            </p14:nvContentPartPr>
            <p14:xfrm>
              <a:off x="8338820" y="4859020"/>
              <a:ext cx="8255" cy="360"/>
            </p14:xfrm>
          </p:contentPart>
        </mc:Choice>
        <mc:Fallback xmlns="">
          <p:pic>
            <p:nvPicPr>
              <p:cNvPr id="61" name="墨迹 60"/>
            </p:nvPicPr>
            <p:blipFill>
              <a:blip r:embed="rId44"/>
            </p:blipFill>
            <p:spPr>
              <a:xfrm>
                <a:off x="8338820" y="4859020"/>
                <a:ext cx="8255" cy="360"/>
              </a:xfrm>
              <a:prstGeom prst="rect"/>
            </p:spPr>
          </p:pic>
        </mc:Fallback>
      </mc:AlternateContent>
      <mc:AlternateContent xmlns:mc="http://schemas.openxmlformats.org/markup-compatibility/2006" xmlns:p14="http://schemas.microsoft.com/office/powerpoint/2010/main">
        <mc:Choice Requires="p14">
          <p:contentPart r:id="rId45" p14:bwMode="auto">
            <p14:nvContentPartPr>
              <p14:cNvPr id="62" name="墨迹 61"/>
              <p14:cNvContentPartPr/>
              <p14:nvPr/>
            </p14:nvContentPartPr>
            <p14:xfrm>
              <a:off x="8363585" y="3712845"/>
              <a:ext cx="158115" cy="215265"/>
            </p14:xfrm>
          </p:contentPart>
        </mc:Choice>
        <mc:Fallback xmlns="">
          <p:pic>
            <p:nvPicPr>
              <p:cNvPr id="62" name="墨迹 61"/>
            </p:nvPicPr>
            <p:blipFill>
              <a:blip r:embed="rId46"/>
            </p:blipFill>
            <p:spPr>
              <a:xfrm>
                <a:off x="8363585" y="3712845"/>
                <a:ext cx="158115" cy="215265"/>
              </a:xfrm>
              <a:prstGeom prst="rect"/>
            </p:spPr>
          </p:pic>
        </mc:Fallback>
      </mc:AlternateContent>
      <mc:AlternateContent xmlns:mc="http://schemas.openxmlformats.org/markup-compatibility/2006" xmlns:p14="http://schemas.microsoft.com/office/powerpoint/2010/main">
        <mc:Choice Requires="p14">
          <p:contentPart r:id="rId47" p14:bwMode="auto">
            <p14:nvContentPartPr>
              <p14:cNvPr id="63" name="墨迹 62"/>
              <p14:cNvContentPartPr/>
              <p14:nvPr/>
            </p14:nvContentPartPr>
            <p14:xfrm>
              <a:off x="8355330" y="3855085"/>
              <a:ext cx="267970" cy="113665"/>
            </p14:xfrm>
          </p:contentPart>
        </mc:Choice>
        <mc:Fallback xmlns="">
          <p:pic>
            <p:nvPicPr>
              <p:cNvPr id="63" name="墨迹 62"/>
            </p:nvPicPr>
            <p:blipFill>
              <a:blip r:embed="rId48"/>
            </p:blipFill>
            <p:spPr>
              <a:xfrm>
                <a:off x="8355330" y="3855085"/>
                <a:ext cx="267970" cy="113665"/>
              </a:xfrm>
              <a:prstGeom prst="rect"/>
            </p:spPr>
          </p:pic>
        </mc:Fallback>
      </mc:AlternateContent>
      <mc:AlternateContent xmlns:mc="http://schemas.openxmlformats.org/markup-compatibility/2006" xmlns:p14="http://schemas.microsoft.com/office/powerpoint/2010/main">
        <mc:Choice Requires="p14">
          <p:contentPart r:id="rId49" p14:bwMode="auto">
            <p14:nvContentPartPr>
              <p14:cNvPr id="64" name="墨迹 63"/>
              <p14:cNvContentPartPr/>
              <p14:nvPr/>
            </p14:nvContentPartPr>
            <p14:xfrm>
              <a:off x="8611235" y="4444365"/>
              <a:ext cx="553085" cy="40640"/>
            </p14:xfrm>
          </p:contentPart>
        </mc:Choice>
        <mc:Fallback xmlns="">
          <p:pic>
            <p:nvPicPr>
              <p:cNvPr id="64" name="墨迹 63"/>
            </p:nvPicPr>
            <p:blipFill>
              <a:blip r:embed="rId50"/>
            </p:blipFill>
            <p:spPr>
              <a:xfrm>
                <a:off x="8611235" y="4444365"/>
                <a:ext cx="553085" cy="40640"/>
              </a:xfrm>
              <a:prstGeom prst="rect"/>
            </p:spPr>
          </p:pic>
        </mc:Fallback>
      </mc:AlternateContent>
      <mc:AlternateContent xmlns:mc="http://schemas.openxmlformats.org/markup-compatibility/2006" xmlns:p14="http://schemas.microsoft.com/office/powerpoint/2010/main">
        <mc:Choice Requires="p14">
          <p:contentPart r:id="rId51" p14:bwMode="auto">
            <p14:nvContentPartPr>
              <p14:cNvPr id="65" name="墨迹 64"/>
              <p14:cNvContentPartPr/>
              <p14:nvPr/>
            </p14:nvContentPartPr>
            <p14:xfrm>
              <a:off x="8757920" y="4440555"/>
              <a:ext cx="349250" cy="40640"/>
            </p14:xfrm>
          </p:contentPart>
        </mc:Choice>
        <mc:Fallback xmlns="">
          <p:pic>
            <p:nvPicPr>
              <p:cNvPr id="65" name="墨迹 64"/>
            </p:nvPicPr>
            <p:blipFill>
              <a:blip r:embed="rId52"/>
            </p:blipFill>
            <p:spPr>
              <a:xfrm>
                <a:off x="8757920" y="4440555"/>
                <a:ext cx="349250" cy="40640"/>
              </a:xfrm>
              <a:prstGeom prst="rect"/>
            </p:spPr>
          </p:pic>
        </mc:Fallback>
      </mc:AlternateContent>
      <mc:AlternateContent xmlns:mc="http://schemas.openxmlformats.org/markup-compatibility/2006" xmlns:p14="http://schemas.microsoft.com/office/powerpoint/2010/main">
        <mc:Choice Requires="p14">
          <p:contentPart r:id="rId53" p14:bwMode="auto">
            <p14:nvContentPartPr>
              <p14:cNvPr id="66" name="墨迹 65"/>
              <p14:cNvContentPartPr/>
              <p14:nvPr/>
            </p14:nvContentPartPr>
            <p14:xfrm>
              <a:off x="8660130" y="3814445"/>
              <a:ext cx="154305" cy="240030"/>
            </p14:xfrm>
          </p:contentPart>
        </mc:Choice>
        <mc:Fallback xmlns="">
          <p:pic>
            <p:nvPicPr>
              <p:cNvPr id="66" name="墨迹 65"/>
            </p:nvPicPr>
            <p:blipFill>
              <a:blip r:embed="rId54"/>
            </p:blipFill>
            <p:spPr>
              <a:xfrm>
                <a:off x="8660130" y="3814445"/>
                <a:ext cx="154305" cy="240030"/>
              </a:xfrm>
              <a:prstGeom prst="rect"/>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3"/>
                                        </p:tgtEl>
                                        <p:attrNameLst>
                                          <p:attrName>style.visibility</p:attrName>
                                        </p:attrNameLst>
                                      </p:cBhvr>
                                      <p:to>
                                        <p:strVal val="visible"/>
                                      </p:to>
                                    </p:set>
                                    <p:animEffect transition="in" filter="fade">
                                      <p:cBhvr>
                                        <p:cTn id="11" dur="500"/>
                                        <p:tgtEl>
                                          <p:spTgt spid="93"/>
                                        </p:tgtEl>
                                      </p:cBhvr>
                                    </p:animEffect>
                                  </p:childTnLst>
                                </p:cTn>
                              </p:par>
                            </p:childTnLst>
                          </p:cTn>
                        </p:par>
                        <p:par>
                          <p:cTn id="12" fill="hold">
                            <p:stCondLst>
                              <p:cond delay="1000"/>
                            </p:stCondLst>
                            <p:childTnLst>
                              <p:par>
                                <p:cTn id="13" presetID="53" presetClass="entr" presetSubtype="16" fill="hold" nodeType="afterEffect">
                                  <p:stCondLst>
                                    <p:cond delay="0"/>
                                  </p:stCondLst>
                                  <p:childTnLst>
                                    <p:set>
                                      <p:cBhvr>
                                        <p:cTn id="14" dur="1" fill="hold">
                                          <p:stCondLst>
                                            <p:cond delay="0"/>
                                          </p:stCondLst>
                                        </p:cTn>
                                        <p:tgtEl>
                                          <p:spTgt spid="39"/>
                                        </p:tgtEl>
                                        <p:attrNameLst>
                                          <p:attrName>style.visibility</p:attrName>
                                        </p:attrNameLst>
                                      </p:cBhvr>
                                      <p:to>
                                        <p:strVal val="visible"/>
                                      </p:to>
                                    </p:set>
                                    <p:anim calcmode="lin" valueType="num">
                                      <p:cBhvr>
                                        <p:cTn id="15" dur="500" fill="hold"/>
                                        <p:tgtEl>
                                          <p:spTgt spid="39"/>
                                        </p:tgtEl>
                                        <p:attrNameLst>
                                          <p:attrName>ppt_w</p:attrName>
                                        </p:attrNameLst>
                                      </p:cBhvr>
                                      <p:tavLst>
                                        <p:tav tm="0">
                                          <p:val>
                                            <p:fltVal val="0"/>
                                          </p:val>
                                        </p:tav>
                                        <p:tav tm="100000">
                                          <p:val>
                                            <p:strVal val="#ppt_w"/>
                                          </p:val>
                                        </p:tav>
                                      </p:tavLst>
                                    </p:anim>
                                    <p:anim calcmode="lin" valueType="num">
                                      <p:cBhvr>
                                        <p:cTn id="16" dur="500" fill="hold"/>
                                        <p:tgtEl>
                                          <p:spTgt spid="39"/>
                                        </p:tgtEl>
                                        <p:attrNameLst>
                                          <p:attrName>ppt_h</p:attrName>
                                        </p:attrNameLst>
                                      </p:cBhvr>
                                      <p:tavLst>
                                        <p:tav tm="0">
                                          <p:val>
                                            <p:fltVal val="0"/>
                                          </p:val>
                                        </p:tav>
                                        <p:tav tm="100000">
                                          <p:val>
                                            <p:strVal val="#ppt_h"/>
                                          </p:val>
                                        </p:tav>
                                      </p:tavLst>
                                    </p:anim>
                                    <p:animEffect transition="in" filter="fade">
                                      <p:cBhvr>
                                        <p:cTn id="17" dur="500"/>
                                        <p:tgtEl>
                                          <p:spTgt spid="39"/>
                                        </p:tgtEl>
                                      </p:cBhvr>
                                    </p:animEffect>
                                  </p:childTnLst>
                                </p:cTn>
                              </p:par>
                              <p:par>
                                <p:cTn id="18" presetID="23" presetClass="entr" presetSubtype="288" fill="hold" nodeType="withEffect">
                                  <p:stCondLst>
                                    <p:cond delay="0"/>
                                  </p:stCondLst>
                                  <p:childTnLst>
                                    <p:set>
                                      <p:cBhvr>
                                        <p:cTn id="19" dur="1" fill="hold">
                                          <p:stCondLst>
                                            <p:cond delay="0"/>
                                          </p:stCondLst>
                                        </p:cTn>
                                        <p:tgtEl>
                                          <p:spTgt spid="38"/>
                                        </p:tgtEl>
                                        <p:attrNameLst>
                                          <p:attrName>style.visibility</p:attrName>
                                        </p:attrNameLst>
                                      </p:cBhvr>
                                      <p:to>
                                        <p:strVal val="visible"/>
                                      </p:to>
                                    </p:set>
                                    <p:anim calcmode="lin" valueType="num">
                                      <p:cBhvr>
                                        <p:cTn id="20" dur="500" fill="hold"/>
                                        <p:tgtEl>
                                          <p:spTgt spid="38"/>
                                        </p:tgtEl>
                                        <p:attrNameLst>
                                          <p:attrName>ppt_w</p:attrName>
                                        </p:attrNameLst>
                                      </p:cBhvr>
                                      <p:tavLst>
                                        <p:tav tm="0">
                                          <p:val>
                                            <p:strVal val="4/3*#ppt_w"/>
                                          </p:val>
                                        </p:tav>
                                        <p:tav tm="100000">
                                          <p:val>
                                            <p:strVal val="#ppt_w"/>
                                          </p:val>
                                        </p:tav>
                                      </p:tavLst>
                                    </p:anim>
                                    <p:anim calcmode="lin" valueType="num">
                                      <p:cBhvr>
                                        <p:cTn id="21" dur="500" fill="hold"/>
                                        <p:tgtEl>
                                          <p:spTgt spid="38"/>
                                        </p:tgtEl>
                                        <p:attrNameLst>
                                          <p:attrName>ppt_h</p:attrName>
                                        </p:attrNameLst>
                                      </p:cBhvr>
                                      <p:tavLst>
                                        <p:tav tm="0">
                                          <p:val>
                                            <p:strVal val="4/3*#ppt_h"/>
                                          </p:val>
                                        </p:tav>
                                        <p:tav tm="100000">
                                          <p:val>
                                            <p:strVal val="#ppt_h"/>
                                          </p:val>
                                        </p:tav>
                                      </p:tavLst>
                                    </p:anim>
                                  </p:childTnLst>
                                </p:cTn>
                              </p:par>
                            </p:childTnLst>
                          </p:cTn>
                        </p:par>
                        <p:par>
                          <p:cTn id="22" fill="hold">
                            <p:stCondLst>
                              <p:cond delay="1500"/>
                            </p:stCondLst>
                            <p:childTnLst>
                              <p:par>
                                <p:cTn id="23" presetID="53" presetClass="entr" presetSubtype="16" fill="hold" grpId="0" nodeType="afterEffect">
                                  <p:stCondLst>
                                    <p:cond delay="0"/>
                                  </p:stCondLst>
                                  <p:childTnLst>
                                    <p:set>
                                      <p:cBhvr>
                                        <p:cTn id="24" dur="1" fill="hold">
                                          <p:stCondLst>
                                            <p:cond delay="0"/>
                                          </p:stCondLst>
                                        </p:cTn>
                                        <p:tgtEl>
                                          <p:spTgt spid="42"/>
                                        </p:tgtEl>
                                        <p:attrNameLst>
                                          <p:attrName>style.visibility</p:attrName>
                                        </p:attrNameLst>
                                      </p:cBhvr>
                                      <p:to>
                                        <p:strVal val="visible"/>
                                      </p:to>
                                    </p:set>
                                    <p:anim calcmode="lin" valueType="num">
                                      <p:cBhvr>
                                        <p:cTn id="25" dur="500" fill="hold"/>
                                        <p:tgtEl>
                                          <p:spTgt spid="42"/>
                                        </p:tgtEl>
                                        <p:attrNameLst>
                                          <p:attrName>ppt_w</p:attrName>
                                        </p:attrNameLst>
                                      </p:cBhvr>
                                      <p:tavLst>
                                        <p:tav tm="0">
                                          <p:val>
                                            <p:fltVal val="0"/>
                                          </p:val>
                                        </p:tav>
                                        <p:tav tm="100000">
                                          <p:val>
                                            <p:strVal val="#ppt_w"/>
                                          </p:val>
                                        </p:tav>
                                      </p:tavLst>
                                    </p:anim>
                                    <p:anim calcmode="lin" valueType="num">
                                      <p:cBhvr>
                                        <p:cTn id="26" dur="500" fill="hold"/>
                                        <p:tgtEl>
                                          <p:spTgt spid="42"/>
                                        </p:tgtEl>
                                        <p:attrNameLst>
                                          <p:attrName>ppt_h</p:attrName>
                                        </p:attrNameLst>
                                      </p:cBhvr>
                                      <p:tavLst>
                                        <p:tav tm="0">
                                          <p:val>
                                            <p:fltVal val="0"/>
                                          </p:val>
                                        </p:tav>
                                        <p:tav tm="100000">
                                          <p:val>
                                            <p:strVal val="#ppt_h"/>
                                          </p:val>
                                        </p:tav>
                                      </p:tavLst>
                                    </p:anim>
                                    <p:animEffect transition="in" filter="fade">
                                      <p:cBhvr>
                                        <p:cTn id="27"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9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Rectangle 3"/>
          <p:cNvSpPr txBox="1">
            <a:spLocks noChangeArrowheads="1"/>
          </p:cNvSpPr>
          <p:nvPr/>
        </p:nvSpPr>
        <p:spPr>
          <a:xfrm>
            <a:off x="1070804" y="1774948"/>
            <a:ext cx="10676424" cy="4895817"/>
          </a:xfrm>
          <a:prstGeom prst="rect">
            <a:avLst/>
          </a:prstGeom>
          <a:no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2755" indent="-452755">
              <a:spcBef>
                <a:spcPts val="600"/>
              </a:spcBef>
              <a:buClr>
                <a:srgbClr val="7030A0"/>
              </a:buClr>
              <a:buNone/>
            </a:pPr>
            <a:r>
              <a:rPr lang="en-US" altLang="zh-CN" sz="2400" dirty="0">
                <a:latin typeface="Times New Roman" panose="02020603050405020304" pitchFamily="18" charset="0"/>
                <a:cs typeface="Times New Roman" panose="02020603050405020304" pitchFamily="18" charset="0"/>
              </a:rPr>
              <a:t>int main()</a:t>
            </a:r>
            <a:endParaRPr lang="en-US" altLang="zh-CN" sz="2400" dirty="0">
              <a:latin typeface="Times New Roman" panose="02020603050405020304" pitchFamily="18" charset="0"/>
              <a:cs typeface="Times New Roman" panose="02020603050405020304" pitchFamily="18" charset="0"/>
            </a:endParaRPr>
          </a:p>
          <a:p>
            <a:pPr marL="452755" indent="-452755">
              <a:spcBef>
                <a:spcPts val="600"/>
              </a:spcBef>
              <a:buClr>
                <a:srgbClr val="7030A0"/>
              </a:buClr>
              <a:buNone/>
            </a:pPr>
            <a:r>
              <a:rPr lang="en-US" altLang="zh-CN" sz="2400" dirty="0">
                <a:latin typeface="Times New Roman" panose="02020603050405020304" pitchFamily="18" charset="0"/>
                <a:cs typeface="Times New Roman" panose="02020603050405020304" pitchFamily="18" charset="0"/>
              </a:rPr>
              <a:t>{</a:t>
            </a:r>
            <a:endParaRPr lang="en-US" altLang="zh-CN" sz="2400" dirty="0">
              <a:latin typeface="Times New Roman" panose="02020603050405020304" pitchFamily="18" charset="0"/>
              <a:cs typeface="Times New Roman" panose="02020603050405020304" pitchFamily="18" charset="0"/>
            </a:endParaRPr>
          </a:p>
          <a:p>
            <a:pPr marL="452755" indent="-452755">
              <a:spcBef>
                <a:spcPts val="600"/>
              </a:spcBef>
              <a:buClr>
                <a:srgbClr val="7030A0"/>
              </a:buClr>
              <a:buNone/>
            </a:pPr>
            <a:r>
              <a:rPr lang="en-US" altLang="zh-CN" sz="2400" dirty="0">
                <a:latin typeface="Times New Roman" panose="02020603050405020304" pitchFamily="18" charset="0"/>
                <a:cs typeface="Times New Roman" panose="02020603050405020304" pitchFamily="18" charset="0"/>
              </a:rPr>
              <a:t>	int m=10, n=20;</a:t>
            </a:r>
            <a:endParaRPr lang="en-US" altLang="zh-CN" sz="2400" dirty="0">
              <a:latin typeface="Times New Roman" panose="02020603050405020304" pitchFamily="18" charset="0"/>
              <a:cs typeface="Times New Roman" panose="02020603050405020304" pitchFamily="18" charset="0"/>
            </a:endParaRPr>
          </a:p>
          <a:p>
            <a:pPr marL="452755" indent="-452755">
              <a:spcBef>
                <a:spcPts val="600"/>
              </a:spcBef>
              <a:buClr>
                <a:srgbClr val="7030A0"/>
              </a:buClr>
              <a:buNone/>
            </a:pPr>
            <a:r>
              <a:rPr lang="en-US" altLang="zh-CN" sz="2400" dirty="0">
                <a:latin typeface="Times New Roman" panose="02020603050405020304" pitchFamily="18" charset="0"/>
                <a:cs typeface="Times New Roman" panose="02020603050405020304" pitchFamily="18" charset="0"/>
              </a:rPr>
              <a:t>	double x=12.56, y=3.5;</a:t>
            </a:r>
            <a:endParaRPr lang="en-US" altLang="zh-CN" sz="2400" dirty="0">
              <a:latin typeface="Times New Roman" panose="02020603050405020304" pitchFamily="18" charset="0"/>
              <a:cs typeface="Times New Roman" panose="02020603050405020304" pitchFamily="18" charset="0"/>
            </a:endParaRPr>
          </a:p>
          <a:p>
            <a:pPr marL="452755" indent="-452755">
              <a:spcBef>
                <a:spcPts val="600"/>
              </a:spcBef>
              <a:buClr>
                <a:srgbClr val="7030A0"/>
              </a:buClr>
              <a:buNone/>
            </a:pPr>
            <a:r>
              <a:rPr lang="en-US" altLang="zh-CN" sz="2400" dirty="0">
                <a:latin typeface="Times New Roman" panose="02020603050405020304" pitchFamily="18" charset="0"/>
                <a:cs typeface="Times New Roman" panose="02020603050405020304" pitchFamily="18" charset="0"/>
              </a:rPr>
              <a:t>	char a='</a:t>
            </a:r>
            <a:r>
              <a:rPr lang="en-US" altLang="zh-CN" sz="2400" dirty="0" err="1">
                <a:latin typeface="Times New Roman" panose="02020603050405020304" pitchFamily="18" charset="0"/>
                <a:cs typeface="Times New Roman" panose="02020603050405020304" pitchFamily="18" charset="0"/>
              </a:rPr>
              <a:t>z',b</a:t>
            </a:r>
            <a:r>
              <a:rPr lang="en-US" altLang="zh-CN" sz="2400" dirty="0">
                <a:latin typeface="Times New Roman" panose="02020603050405020304" pitchFamily="18" charset="0"/>
                <a:cs typeface="Times New Roman" panose="02020603050405020304" pitchFamily="18" charset="0"/>
              </a:rPr>
              <a:t>='w';</a:t>
            </a:r>
            <a:endParaRPr lang="en-US" altLang="zh-CN" sz="2400" dirty="0">
              <a:latin typeface="Times New Roman" panose="02020603050405020304" pitchFamily="18" charset="0"/>
              <a:cs typeface="Times New Roman" panose="02020603050405020304" pitchFamily="18" charset="0"/>
            </a:endParaRPr>
          </a:p>
          <a:p>
            <a:pPr marL="452755" indent="-452755">
              <a:spcBef>
                <a:spcPts val="600"/>
              </a:spcBef>
              <a:buClr>
                <a:srgbClr val="7030A0"/>
              </a:buClr>
              <a:buNone/>
            </a:pPr>
            <a:r>
              <a:rPr lang="en-US" altLang="zh-CN" sz="2400" dirty="0">
                <a:latin typeface="Times New Roman" panose="02020603050405020304" pitchFamily="18" charset="0"/>
                <a:cs typeface="Times New Roman" panose="02020603050405020304" pitchFamily="18" charset="0"/>
              </a:rPr>
              <a:t>	</a:t>
            </a:r>
            <a:r>
              <a:rPr lang="en-US" altLang="zh-CN" sz="2400" dirty="0" err="1">
                <a:latin typeface="Times New Roman" panose="02020603050405020304" pitchFamily="18" charset="0"/>
                <a:cs typeface="Times New Roman" panose="02020603050405020304" pitchFamily="18" charset="0"/>
              </a:rPr>
              <a:t>cout</a:t>
            </a:r>
            <a:r>
              <a:rPr lang="en-US" altLang="zh-CN" sz="2400" dirty="0">
                <a:latin typeface="Times New Roman" panose="02020603050405020304" pitchFamily="18" charset="0"/>
                <a:cs typeface="Times New Roman" panose="02020603050405020304" pitchFamily="18" charset="0"/>
              </a:rPr>
              <a:t>&lt;&lt;Max(m, n)&lt;&lt;</a:t>
            </a:r>
            <a:r>
              <a:rPr lang="en-US" altLang="zh-CN" sz="2400" dirty="0" err="1">
                <a:latin typeface="Times New Roman" panose="02020603050405020304" pitchFamily="18" charset="0"/>
                <a:cs typeface="Times New Roman" panose="02020603050405020304" pitchFamily="18" charset="0"/>
              </a:rPr>
              <a:t>endl</a:t>
            </a:r>
            <a:r>
              <a:rPr lang="en-US" altLang="zh-CN" sz="2400" dirty="0">
                <a:latin typeface="Times New Roman" panose="02020603050405020304" pitchFamily="18" charset="0"/>
                <a:cs typeface="Times New Roman" panose="02020603050405020304" pitchFamily="18" charset="0"/>
              </a:rPr>
              <a:t>;		// </a:t>
            </a:r>
            <a:r>
              <a:rPr lang="zh-CN" altLang="en-US" sz="2400" dirty="0">
                <a:latin typeface="Times New Roman" panose="02020603050405020304" pitchFamily="18" charset="0"/>
                <a:cs typeface="Times New Roman" panose="02020603050405020304" pitchFamily="18" charset="0"/>
              </a:rPr>
              <a:t>生成模板函数</a:t>
            </a:r>
            <a:r>
              <a:rPr lang="en-US" altLang="zh-CN" sz="2400" dirty="0">
                <a:latin typeface="Times New Roman" panose="02020603050405020304" pitchFamily="18" charset="0"/>
                <a:cs typeface="Times New Roman" panose="02020603050405020304" pitchFamily="18" charset="0"/>
              </a:rPr>
              <a:t>int max(int a, int b)</a:t>
            </a:r>
            <a:endParaRPr lang="en-US" altLang="zh-CN" sz="2400" dirty="0">
              <a:latin typeface="Times New Roman" panose="02020603050405020304" pitchFamily="18" charset="0"/>
              <a:cs typeface="Times New Roman" panose="02020603050405020304" pitchFamily="18" charset="0"/>
            </a:endParaRPr>
          </a:p>
          <a:p>
            <a:pPr marL="452755" indent="-452755">
              <a:spcBef>
                <a:spcPts val="600"/>
              </a:spcBef>
              <a:buClr>
                <a:srgbClr val="7030A0"/>
              </a:buClr>
              <a:buNone/>
            </a:pPr>
            <a:r>
              <a:rPr lang="en-US" altLang="zh-CN" sz="2400" dirty="0">
                <a:latin typeface="Times New Roman" panose="02020603050405020304" pitchFamily="18" charset="0"/>
                <a:cs typeface="Times New Roman" panose="02020603050405020304" pitchFamily="18" charset="0"/>
              </a:rPr>
              <a:t>     	</a:t>
            </a:r>
            <a:r>
              <a:rPr lang="en-US" altLang="zh-CN" sz="2400" dirty="0" err="1">
                <a:latin typeface="Times New Roman" panose="02020603050405020304" pitchFamily="18" charset="0"/>
                <a:cs typeface="Times New Roman" panose="02020603050405020304" pitchFamily="18" charset="0"/>
              </a:rPr>
              <a:t>cout</a:t>
            </a:r>
            <a:r>
              <a:rPr lang="en-US" altLang="zh-CN" sz="2400" dirty="0">
                <a:latin typeface="Times New Roman" panose="02020603050405020304" pitchFamily="18" charset="0"/>
                <a:cs typeface="Times New Roman" panose="02020603050405020304" pitchFamily="18" charset="0"/>
              </a:rPr>
              <a:t>&lt;&lt;Max(x, y)&lt;&lt;</a:t>
            </a:r>
            <a:r>
              <a:rPr lang="en-US" altLang="zh-CN" sz="2400" dirty="0" err="1">
                <a:latin typeface="Times New Roman" panose="02020603050405020304" pitchFamily="18" charset="0"/>
                <a:cs typeface="Times New Roman" panose="02020603050405020304" pitchFamily="18" charset="0"/>
              </a:rPr>
              <a:t>endl</a:t>
            </a:r>
            <a:r>
              <a:rPr lang="en-US" altLang="zh-CN" sz="2400" dirty="0">
                <a:latin typeface="Times New Roman" panose="02020603050405020304" pitchFamily="18" charset="0"/>
                <a:cs typeface="Times New Roman" panose="02020603050405020304" pitchFamily="18" charset="0"/>
              </a:rPr>
              <a:t>;		// </a:t>
            </a:r>
            <a:r>
              <a:rPr lang="zh-CN" altLang="en-US" sz="2400" dirty="0">
                <a:latin typeface="Times New Roman" panose="02020603050405020304" pitchFamily="18" charset="0"/>
                <a:cs typeface="Times New Roman" panose="02020603050405020304" pitchFamily="18" charset="0"/>
              </a:rPr>
              <a:t>生成模板函数</a:t>
            </a:r>
            <a:r>
              <a:rPr lang="en-US" altLang="zh-CN" sz="2400" dirty="0">
                <a:latin typeface="Times New Roman" panose="02020603050405020304" pitchFamily="18" charset="0"/>
                <a:cs typeface="Times New Roman" panose="02020603050405020304" pitchFamily="18" charset="0"/>
              </a:rPr>
              <a:t>double max(double a, double b)</a:t>
            </a:r>
            <a:endParaRPr lang="en-US" altLang="zh-CN" sz="2400" dirty="0">
              <a:latin typeface="Times New Roman" panose="02020603050405020304" pitchFamily="18" charset="0"/>
              <a:cs typeface="Times New Roman" panose="02020603050405020304" pitchFamily="18" charset="0"/>
            </a:endParaRPr>
          </a:p>
          <a:p>
            <a:pPr marL="452755" indent="-452755">
              <a:spcBef>
                <a:spcPts val="600"/>
              </a:spcBef>
              <a:buClr>
                <a:srgbClr val="7030A0"/>
              </a:buClr>
              <a:buNone/>
            </a:pPr>
            <a:r>
              <a:rPr lang="en-US" altLang="zh-CN" sz="2400" dirty="0">
                <a:latin typeface="Times New Roman" panose="02020603050405020304" pitchFamily="18" charset="0"/>
                <a:cs typeface="Times New Roman" panose="02020603050405020304" pitchFamily="18" charset="0"/>
              </a:rPr>
              <a:t>	</a:t>
            </a:r>
            <a:r>
              <a:rPr lang="en-US" altLang="zh-CN" sz="2400" dirty="0" err="1">
                <a:latin typeface="Times New Roman" panose="02020603050405020304" pitchFamily="18" charset="0"/>
                <a:cs typeface="Times New Roman" panose="02020603050405020304" pitchFamily="18" charset="0"/>
              </a:rPr>
              <a:t>cout</a:t>
            </a:r>
            <a:r>
              <a:rPr lang="en-US" altLang="zh-CN" sz="2400" dirty="0">
                <a:latin typeface="Times New Roman" panose="02020603050405020304" pitchFamily="18" charset="0"/>
                <a:cs typeface="Times New Roman" panose="02020603050405020304" pitchFamily="18" charset="0"/>
              </a:rPr>
              <a:t>&lt;&lt;Max(a, b)&lt;&lt;</a:t>
            </a:r>
            <a:r>
              <a:rPr lang="en-US" altLang="zh-CN" sz="2400" dirty="0" err="1">
                <a:latin typeface="Times New Roman" panose="02020603050405020304" pitchFamily="18" charset="0"/>
                <a:cs typeface="Times New Roman" panose="02020603050405020304" pitchFamily="18" charset="0"/>
              </a:rPr>
              <a:t>endl</a:t>
            </a:r>
            <a:r>
              <a:rPr lang="en-US" altLang="zh-CN" sz="2400" dirty="0">
                <a:latin typeface="Times New Roman" panose="02020603050405020304" pitchFamily="18" charset="0"/>
                <a:cs typeface="Times New Roman" panose="02020603050405020304" pitchFamily="18" charset="0"/>
              </a:rPr>
              <a:t>; 		// </a:t>
            </a:r>
            <a:r>
              <a:rPr lang="zh-CN" altLang="en-US" sz="2400" dirty="0">
                <a:latin typeface="Times New Roman" panose="02020603050405020304" pitchFamily="18" charset="0"/>
                <a:cs typeface="Times New Roman" panose="02020603050405020304" pitchFamily="18" charset="0"/>
              </a:rPr>
              <a:t>生成模板函数</a:t>
            </a:r>
            <a:r>
              <a:rPr lang="en-US" altLang="zh-CN" sz="2400" dirty="0">
                <a:latin typeface="Times New Roman" panose="02020603050405020304" pitchFamily="18" charset="0"/>
                <a:cs typeface="Times New Roman" panose="02020603050405020304" pitchFamily="18" charset="0"/>
              </a:rPr>
              <a:t>char max(char a, char b)</a:t>
            </a:r>
            <a:endParaRPr lang="en-US" altLang="zh-CN" sz="2400" dirty="0">
              <a:latin typeface="Times New Roman" panose="02020603050405020304" pitchFamily="18" charset="0"/>
              <a:cs typeface="Times New Roman" panose="02020603050405020304" pitchFamily="18" charset="0"/>
            </a:endParaRPr>
          </a:p>
          <a:p>
            <a:pPr marL="452755" indent="-452755">
              <a:spcBef>
                <a:spcPts val="600"/>
              </a:spcBef>
              <a:buClr>
                <a:srgbClr val="7030A0"/>
              </a:buClr>
              <a:buNone/>
            </a:pPr>
            <a:r>
              <a:rPr lang="en-US" altLang="zh-CN" sz="2400" dirty="0">
                <a:latin typeface="Times New Roman" panose="02020603050405020304" pitchFamily="18" charset="0"/>
                <a:cs typeface="Times New Roman" panose="02020603050405020304" pitchFamily="18" charset="0"/>
              </a:rPr>
              <a:t>	return 0;</a:t>
            </a:r>
            <a:endParaRPr lang="en-US" altLang="zh-CN" sz="2400" dirty="0">
              <a:latin typeface="Times New Roman" panose="02020603050405020304" pitchFamily="18" charset="0"/>
              <a:cs typeface="Times New Roman" panose="02020603050405020304" pitchFamily="18" charset="0"/>
            </a:endParaRPr>
          </a:p>
          <a:p>
            <a:pPr marL="452755" indent="-452755">
              <a:spcBef>
                <a:spcPts val="600"/>
              </a:spcBef>
              <a:buClr>
                <a:srgbClr val="7030A0"/>
              </a:buClr>
              <a:buNone/>
            </a:pPr>
            <a:r>
              <a:rPr lang="en-US" altLang="zh-CN" sz="2400" dirty="0">
                <a:latin typeface="Times New Roman" panose="02020603050405020304" pitchFamily="18" charset="0"/>
                <a:cs typeface="Times New Roman" panose="02020603050405020304" pitchFamily="18" charset="0"/>
              </a:rPr>
              <a:t>}</a:t>
            </a:r>
            <a:endParaRPr lang="en-US" altLang="zh-CN" sz="2400" dirty="0">
              <a:latin typeface="Times New Roman" panose="02020603050405020304" pitchFamily="18" charset="0"/>
              <a:cs typeface="Times New Roman" panose="02020603050405020304" pitchFamily="18" charset="0"/>
            </a:endParaRPr>
          </a:p>
          <a:p>
            <a:pPr marL="452755" indent="-452755">
              <a:spcBef>
                <a:spcPts val="600"/>
              </a:spcBef>
              <a:buClr>
                <a:srgbClr val="7030A0"/>
              </a:buClr>
              <a:buFont typeface="Arial" panose="020B0604020202020204" pitchFamily="34" charset="0"/>
              <a:buNone/>
            </a:pPr>
            <a:endParaRPr lang="en-US" altLang="zh-CN" sz="1600" dirty="0">
              <a:solidFill>
                <a:schemeClr val="tx2"/>
              </a:solidFill>
              <a:latin typeface="Times New Roman" panose="02020603050405020304" pitchFamily="18" charset="0"/>
              <a:cs typeface="Times New Roman" panose="02020603050405020304" pitchFamily="18" charset="0"/>
            </a:endParaRPr>
          </a:p>
        </p:txBody>
      </p:sp>
      <p:grpSp>
        <p:nvGrpSpPr>
          <p:cNvPr id="16" name="组合 15"/>
          <p:cNvGrpSpPr/>
          <p:nvPr/>
        </p:nvGrpSpPr>
        <p:grpSpPr>
          <a:xfrm>
            <a:off x="549001" y="555626"/>
            <a:ext cx="3565799" cy="876848"/>
            <a:chOff x="326687" y="247818"/>
            <a:chExt cx="4861582" cy="725466"/>
          </a:xfrm>
        </p:grpSpPr>
        <p:sp>
          <p:nvSpPr>
            <p:cNvPr id="17" name="文本框 16"/>
            <p:cNvSpPr txBox="1"/>
            <p:nvPr/>
          </p:nvSpPr>
          <p:spPr bwMode="auto">
            <a:xfrm>
              <a:off x="1115971" y="413322"/>
              <a:ext cx="3404105"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defRPr/>
              </a:pPr>
              <a:r>
                <a:rPr lang="zh-CN" altLang="en-US" sz="2400" kern="0" dirty="0">
                  <a:solidFill>
                    <a:srgbClr val="0070C0"/>
                  </a:solidFill>
                  <a:latin typeface="+mn-ea"/>
                </a:rPr>
                <a:t>函数模板的使用</a:t>
              </a:r>
              <a:endParaRPr lang="zh-CN" altLang="en-US" sz="2400" kern="0" dirty="0">
                <a:solidFill>
                  <a:srgbClr val="0070C0"/>
                </a:solidFill>
                <a:latin typeface="+mn-ea"/>
              </a:endParaRPr>
            </a:p>
          </p:txBody>
        </p:sp>
        <p:grpSp>
          <p:nvGrpSpPr>
            <p:cNvPr id="18" name="组合 17"/>
            <p:cNvGrpSpPr/>
            <p:nvPr/>
          </p:nvGrpSpPr>
          <p:grpSpPr>
            <a:xfrm>
              <a:off x="326687" y="247818"/>
              <a:ext cx="4861582" cy="725466"/>
              <a:chOff x="326687" y="247818"/>
              <a:chExt cx="4861582" cy="725466"/>
            </a:xfrm>
          </p:grpSpPr>
          <p:grpSp>
            <p:nvGrpSpPr>
              <p:cNvPr id="19" name="组合 18"/>
              <p:cNvGrpSpPr/>
              <p:nvPr/>
            </p:nvGrpSpPr>
            <p:grpSpPr>
              <a:xfrm>
                <a:off x="349799" y="247818"/>
                <a:ext cx="4791980" cy="261575"/>
                <a:chOff x="349799" y="247818"/>
                <a:chExt cx="4791980" cy="261575"/>
              </a:xfrm>
            </p:grpSpPr>
            <p:cxnSp>
              <p:nvCxnSpPr>
                <p:cNvPr id="34" name="直接连接符 33"/>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38" name="任意多边形: 形状 37"/>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latin typeface="+mn-ea"/>
                  </a:endParaRPr>
                </a:p>
              </p:txBody>
            </p:sp>
            <p:sp>
              <p:nvSpPr>
                <p:cNvPr id="39" name="任意多边形: 形状 38"/>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20" name="组合 19"/>
              <p:cNvGrpSpPr/>
              <p:nvPr/>
            </p:nvGrpSpPr>
            <p:grpSpPr>
              <a:xfrm>
                <a:off x="349799" y="711709"/>
                <a:ext cx="4815092" cy="261575"/>
                <a:chOff x="358852" y="925118"/>
                <a:chExt cx="4815092" cy="261575"/>
              </a:xfrm>
            </p:grpSpPr>
            <p:cxnSp>
              <p:nvCxnSpPr>
                <p:cNvPr id="27" name="直接连接符 26"/>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32" name="任意多边形: 形状 31"/>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latin typeface="+mn-ea"/>
                  </a:endParaRPr>
                </a:p>
              </p:txBody>
            </p:sp>
            <p:sp>
              <p:nvSpPr>
                <p:cNvPr id="33" name="任意多边形: 形状 32"/>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21" name="组合 20"/>
              <p:cNvGrpSpPr/>
              <p:nvPr/>
            </p:nvGrpSpPr>
            <p:grpSpPr>
              <a:xfrm>
                <a:off x="5138963" y="489126"/>
                <a:ext cx="49306" cy="329693"/>
                <a:chOff x="5138963" y="489126"/>
                <a:chExt cx="49306" cy="329693"/>
              </a:xfrm>
            </p:grpSpPr>
            <p:sp>
              <p:nvSpPr>
                <p:cNvPr id="25" name="椭圆 24"/>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26" name="椭圆 25"/>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nvGrpSpPr>
              <p:cNvPr id="22" name="组合 21"/>
              <p:cNvGrpSpPr/>
              <p:nvPr/>
            </p:nvGrpSpPr>
            <p:grpSpPr>
              <a:xfrm>
                <a:off x="326687" y="399838"/>
                <a:ext cx="49306" cy="329693"/>
                <a:chOff x="5138963" y="489126"/>
                <a:chExt cx="49306" cy="329693"/>
              </a:xfrm>
            </p:grpSpPr>
            <p:sp>
              <p:nvSpPr>
                <p:cNvPr id="23" name="椭圆 22"/>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24" name="椭圆 23"/>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grpSp>
      <mc:AlternateContent xmlns:mc="http://schemas.openxmlformats.org/markup-compatibility/2006" xmlns:p14="http://schemas.microsoft.com/office/powerpoint/2010/main">
        <mc:Choice Requires="p14">
          <p:contentPart r:id="rId1" p14:bwMode="auto">
            <p14:nvContentPartPr>
              <p14:cNvPr id="2" name="墨迹 1"/>
              <p14:cNvContentPartPr/>
              <p14:nvPr/>
            </p14:nvContentPartPr>
            <p14:xfrm>
              <a:off x="1556385" y="2880360"/>
              <a:ext cx="2101215" cy="146050"/>
            </p14:xfrm>
          </p:contentPart>
        </mc:Choice>
        <mc:Fallback xmlns="">
          <p:pic>
            <p:nvPicPr>
              <p:cNvPr id="2" name="墨迹 1"/>
            </p:nvPicPr>
            <p:blipFill>
              <a:blip r:embed="rId2"/>
            </p:blipFill>
            <p:spPr>
              <a:xfrm>
                <a:off x="1556385" y="2880360"/>
                <a:ext cx="2101215" cy="146050"/>
              </a:xfrm>
              <a:prstGeom prst="rect"/>
            </p:spPr>
          </p:pic>
        </mc:Fallback>
      </mc:AlternateContent>
      <mc:AlternateContent xmlns:mc="http://schemas.openxmlformats.org/markup-compatibility/2006" xmlns:p14="http://schemas.microsoft.com/office/powerpoint/2010/main">
        <mc:Choice Requires="p14">
          <p:contentPart r:id="rId3" p14:bwMode="auto">
            <p14:nvContentPartPr>
              <p14:cNvPr id="3" name="墨迹 2"/>
              <p14:cNvContentPartPr/>
              <p14:nvPr/>
            </p14:nvContentPartPr>
            <p14:xfrm>
              <a:off x="1442720" y="3185160"/>
              <a:ext cx="3080385" cy="263525"/>
            </p14:xfrm>
          </p:contentPart>
        </mc:Choice>
        <mc:Fallback xmlns="">
          <p:pic>
            <p:nvPicPr>
              <p:cNvPr id="3" name="墨迹 2"/>
            </p:nvPicPr>
            <p:blipFill>
              <a:blip r:embed="rId4"/>
            </p:blipFill>
            <p:spPr>
              <a:xfrm>
                <a:off x="1442720" y="3185160"/>
                <a:ext cx="3080385" cy="263525"/>
              </a:xfrm>
              <a:prstGeom prst="rect"/>
            </p:spPr>
          </p:pic>
        </mc:Fallback>
      </mc:AlternateContent>
      <mc:AlternateContent xmlns:mc="http://schemas.openxmlformats.org/markup-compatibility/2006" xmlns:p14="http://schemas.microsoft.com/office/powerpoint/2010/main">
        <mc:Choice Requires="p14">
          <p:contentPart r:id="rId5" p14:bwMode="auto">
            <p14:nvContentPartPr>
              <p14:cNvPr id="4" name="墨迹 3"/>
              <p14:cNvContentPartPr/>
              <p14:nvPr/>
            </p14:nvContentPartPr>
            <p14:xfrm>
              <a:off x="1612900" y="3757930"/>
              <a:ext cx="2466975" cy="243840"/>
            </p14:xfrm>
          </p:contentPart>
        </mc:Choice>
        <mc:Fallback xmlns="">
          <p:pic>
            <p:nvPicPr>
              <p:cNvPr id="4" name="墨迹 3"/>
            </p:nvPicPr>
            <p:blipFill>
              <a:blip r:embed="rId6"/>
            </p:blipFill>
            <p:spPr>
              <a:xfrm>
                <a:off x="1612900" y="3757930"/>
                <a:ext cx="2466975" cy="243840"/>
              </a:xfrm>
              <a:prstGeom prst="rect"/>
            </p:spPr>
          </p:pic>
        </mc:Fallback>
      </mc:AlternateContent>
      <mc:AlternateContent xmlns:mc="http://schemas.openxmlformats.org/markup-compatibility/2006" xmlns:p14="http://schemas.microsoft.com/office/powerpoint/2010/main">
        <mc:Choice Requires="p14">
          <p:contentPart r:id="rId7" p14:bwMode="auto">
            <p14:nvContentPartPr>
              <p14:cNvPr id="5" name="墨迹 4"/>
              <p14:cNvContentPartPr/>
              <p14:nvPr/>
            </p14:nvContentPartPr>
            <p14:xfrm>
              <a:off x="1584960" y="4095115"/>
              <a:ext cx="3084195" cy="117475"/>
            </p14:xfrm>
          </p:contentPart>
        </mc:Choice>
        <mc:Fallback xmlns="">
          <p:pic>
            <p:nvPicPr>
              <p:cNvPr id="5" name="墨迹 4"/>
            </p:nvPicPr>
            <p:blipFill>
              <a:blip r:embed="rId8"/>
            </p:blipFill>
            <p:spPr>
              <a:xfrm>
                <a:off x="1584960" y="4095115"/>
                <a:ext cx="3084195" cy="117475"/>
              </a:xfrm>
              <a:prstGeom prst="rect"/>
            </p:spPr>
          </p:pic>
        </mc:Fallback>
      </mc:AlternateContent>
      <mc:AlternateContent xmlns:mc="http://schemas.openxmlformats.org/markup-compatibility/2006" xmlns:p14="http://schemas.microsoft.com/office/powerpoint/2010/main">
        <mc:Choice Requires="p14">
          <p:contentPart r:id="rId9" p14:bwMode="auto">
            <p14:nvContentPartPr>
              <p14:cNvPr id="6" name="墨迹 5"/>
              <p14:cNvContentPartPr/>
              <p14:nvPr/>
            </p14:nvContentPartPr>
            <p14:xfrm>
              <a:off x="7814945" y="4147820"/>
              <a:ext cx="394335" cy="12065"/>
            </p14:xfrm>
          </p:contentPart>
        </mc:Choice>
        <mc:Fallback xmlns="">
          <p:pic>
            <p:nvPicPr>
              <p:cNvPr id="6" name="墨迹 5"/>
            </p:nvPicPr>
            <p:blipFill>
              <a:blip r:embed="rId10"/>
            </p:blipFill>
            <p:spPr>
              <a:xfrm>
                <a:off x="7814945" y="4147820"/>
                <a:ext cx="394335" cy="12065"/>
              </a:xfrm>
              <a:prstGeom prst="rect"/>
            </p:spPr>
          </p:pic>
        </mc:Fallback>
      </mc:AlternateContent>
      <mc:AlternateContent xmlns:mc="http://schemas.openxmlformats.org/markup-compatibility/2006" xmlns:p14="http://schemas.microsoft.com/office/powerpoint/2010/main">
        <mc:Choice Requires="p14">
          <p:contentPart r:id="rId11" p14:bwMode="auto">
            <p14:nvContentPartPr>
              <p14:cNvPr id="7" name="墨迹 6"/>
              <p14:cNvContentPartPr/>
              <p14:nvPr/>
            </p14:nvContentPartPr>
            <p14:xfrm>
              <a:off x="7566660" y="3416300"/>
              <a:ext cx="467360" cy="121920"/>
            </p14:xfrm>
          </p:contentPart>
        </mc:Choice>
        <mc:Fallback xmlns="">
          <p:pic>
            <p:nvPicPr>
              <p:cNvPr id="7" name="墨迹 6"/>
            </p:nvPicPr>
            <p:blipFill>
              <a:blip r:embed="rId12"/>
            </p:blipFill>
            <p:spPr>
              <a:xfrm>
                <a:off x="7566660" y="3416300"/>
                <a:ext cx="467360" cy="121920"/>
              </a:xfrm>
              <a:prstGeom prst="rect"/>
            </p:spPr>
          </p:pic>
        </mc:Fallback>
      </mc:AlternateContent>
      <mc:AlternateContent xmlns:mc="http://schemas.openxmlformats.org/markup-compatibility/2006" xmlns:p14="http://schemas.microsoft.com/office/powerpoint/2010/main">
        <mc:Choice Requires="p14">
          <p:contentPart r:id="rId13" p14:bwMode="auto">
            <p14:nvContentPartPr>
              <p14:cNvPr id="8" name="墨迹 7"/>
              <p14:cNvContentPartPr/>
              <p14:nvPr/>
            </p14:nvContentPartPr>
            <p14:xfrm>
              <a:off x="7798435" y="3529965"/>
              <a:ext cx="130175" cy="231775"/>
            </p14:xfrm>
          </p:contentPart>
        </mc:Choice>
        <mc:Fallback xmlns="">
          <p:pic>
            <p:nvPicPr>
              <p:cNvPr id="8" name="墨迹 7"/>
            </p:nvPicPr>
            <p:blipFill>
              <a:blip r:embed="rId14"/>
            </p:blipFill>
            <p:spPr>
              <a:xfrm>
                <a:off x="7798435" y="3529965"/>
                <a:ext cx="130175" cy="231775"/>
              </a:xfrm>
              <a:prstGeom prst="rect"/>
            </p:spPr>
          </p:pic>
        </mc:Fallback>
      </mc:AlternateContent>
      <mc:AlternateContent xmlns:mc="http://schemas.openxmlformats.org/markup-compatibility/2006" xmlns:p14="http://schemas.microsoft.com/office/powerpoint/2010/main">
        <mc:Choice Requires="p14">
          <p:contentPart r:id="rId15" p14:bwMode="auto">
            <p14:nvContentPartPr>
              <p14:cNvPr id="9" name="墨迹 8"/>
              <p14:cNvContentPartPr/>
              <p14:nvPr/>
            </p14:nvContentPartPr>
            <p14:xfrm>
              <a:off x="7960995" y="3575050"/>
              <a:ext cx="69215" cy="255905"/>
            </p14:xfrm>
          </p:contentPart>
        </mc:Choice>
        <mc:Fallback xmlns="">
          <p:pic>
            <p:nvPicPr>
              <p:cNvPr id="9" name="墨迹 8"/>
            </p:nvPicPr>
            <p:blipFill>
              <a:blip r:embed="rId16"/>
            </p:blipFill>
            <p:spPr>
              <a:xfrm>
                <a:off x="7960995" y="3575050"/>
                <a:ext cx="69215" cy="255905"/>
              </a:xfrm>
              <a:prstGeom prst="rect"/>
            </p:spPr>
          </p:pic>
        </mc:Fallback>
      </mc:AlternateContent>
      <mc:AlternateContent xmlns:mc="http://schemas.openxmlformats.org/markup-compatibility/2006" xmlns:p14="http://schemas.microsoft.com/office/powerpoint/2010/main">
        <mc:Choice Requires="p14">
          <p:contentPart r:id="rId17" p14:bwMode="auto">
            <p14:nvContentPartPr>
              <p14:cNvPr id="10" name="墨迹 9"/>
              <p14:cNvContentPartPr/>
              <p14:nvPr/>
            </p14:nvContentPartPr>
            <p14:xfrm>
              <a:off x="7957185" y="3725545"/>
              <a:ext cx="93345" cy="101600"/>
            </p14:xfrm>
          </p:contentPart>
        </mc:Choice>
        <mc:Fallback xmlns="">
          <p:pic>
            <p:nvPicPr>
              <p:cNvPr id="10" name="墨迹 9"/>
            </p:nvPicPr>
            <p:blipFill>
              <a:blip r:embed="rId18"/>
            </p:blipFill>
            <p:spPr>
              <a:xfrm>
                <a:off x="7957185" y="3725545"/>
                <a:ext cx="93345" cy="101600"/>
              </a:xfrm>
              <a:prstGeom prst="rect"/>
            </p:spPr>
          </p:pic>
        </mc:Fallback>
      </mc:AlternateContent>
      <mc:AlternateContent xmlns:mc="http://schemas.openxmlformats.org/markup-compatibility/2006" xmlns:p14="http://schemas.microsoft.com/office/powerpoint/2010/main">
        <mc:Choice Requires="p14">
          <p:contentPart r:id="rId19" p14:bwMode="auto">
            <p14:nvContentPartPr>
              <p14:cNvPr id="11" name="墨迹 10"/>
              <p14:cNvContentPartPr/>
              <p14:nvPr/>
            </p14:nvContentPartPr>
            <p14:xfrm>
              <a:off x="8270240" y="4176395"/>
              <a:ext cx="121920" cy="105410"/>
            </p14:xfrm>
          </p:contentPart>
        </mc:Choice>
        <mc:Fallback xmlns="">
          <p:pic>
            <p:nvPicPr>
              <p:cNvPr id="11" name="墨迹 10"/>
            </p:nvPicPr>
            <p:blipFill>
              <a:blip r:embed="rId20"/>
            </p:blipFill>
            <p:spPr>
              <a:xfrm>
                <a:off x="8270240" y="4176395"/>
                <a:ext cx="121920" cy="105410"/>
              </a:xfrm>
              <a:prstGeom prst="rect"/>
            </p:spPr>
          </p:pic>
        </mc:Fallback>
      </mc:AlternateContent>
      <mc:AlternateContent xmlns:mc="http://schemas.openxmlformats.org/markup-compatibility/2006" xmlns:p14="http://schemas.microsoft.com/office/powerpoint/2010/main">
        <mc:Choice Requires="p14">
          <p:contentPart r:id="rId21" p14:bwMode="auto">
            <p14:nvContentPartPr>
              <p14:cNvPr id="12" name="墨迹 11"/>
              <p14:cNvContentPartPr/>
              <p14:nvPr/>
            </p14:nvContentPartPr>
            <p14:xfrm>
              <a:off x="2491105" y="3964940"/>
              <a:ext cx="264160" cy="199390"/>
            </p14:xfrm>
          </p:contentPart>
        </mc:Choice>
        <mc:Fallback xmlns="">
          <p:pic>
            <p:nvPicPr>
              <p:cNvPr id="12" name="墨迹 11"/>
            </p:nvPicPr>
            <p:blipFill>
              <a:blip r:embed="rId22"/>
            </p:blipFill>
            <p:spPr>
              <a:xfrm>
                <a:off x="2491105" y="3964940"/>
                <a:ext cx="264160" cy="199390"/>
              </a:xfrm>
              <a:prstGeom prst="rect"/>
            </p:spPr>
          </p:pic>
        </mc:Fallback>
      </mc:AlternateContent>
      <mc:AlternateContent xmlns:mc="http://schemas.openxmlformats.org/markup-compatibility/2006" xmlns:p14="http://schemas.microsoft.com/office/powerpoint/2010/main">
        <mc:Choice Requires="p14">
          <p:contentPart r:id="rId23" p14:bwMode="auto">
            <p14:nvContentPartPr>
              <p14:cNvPr id="13" name="墨迹 12"/>
              <p14:cNvContentPartPr/>
              <p14:nvPr/>
            </p14:nvContentPartPr>
            <p14:xfrm>
              <a:off x="2470785" y="4359275"/>
              <a:ext cx="308610" cy="194945"/>
            </p14:xfrm>
          </p:contentPart>
        </mc:Choice>
        <mc:Fallback xmlns="">
          <p:pic>
            <p:nvPicPr>
              <p:cNvPr id="13" name="墨迹 12"/>
            </p:nvPicPr>
            <p:blipFill>
              <a:blip r:embed="rId24"/>
            </p:blipFill>
            <p:spPr>
              <a:xfrm>
                <a:off x="2470785" y="4359275"/>
                <a:ext cx="308610" cy="194945"/>
              </a:xfrm>
              <a:prstGeom prst="rect"/>
            </p:spPr>
          </p:pic>
        </mc:Fallback>
      </mc:AlternateContent>
      <mc:AlternateContent xmlns:mc="http://schemas.openxmlformats.org/markup-compatibility/2006" xmlns:p14="http://schemas.microsoft.com/office/powerpoint/2010/main">
        <mc:Choice Requires="p14">
          <p:contentPart r:id="rId25" p14:bwMode="auto">
            <p14:nvContentPartPr>
              <p14:cNvPr id="14" name="墨迹 13"/>
              <p14:cNvContentPartPr/>
              <p14:nvPr/>
            </p14:nvContentPartPr>
            <p14:xfrm>
              <a:off x="2491105" y="4712335"/>
              <a:ext cx="243840" cy="240030"/>
            </p14:xfrm>
          </p:contentPart>
        </mc:Choice>
        <mc:Fallback xmlns="">
          <p:pic>
            <p:nvPicPr>
              <p:cNvPr id="14" name="墨迹 13"/>
            </p:nvPicPr>
            <p:blipFill>
              <a:blip r:embed="rId26"/>
            </p:blipFill>
            <p:spPr>
              <a:xfrm>
                <a:off x="2491105" y="4712335"/>
                <a:ext cx="243840" cy="240030"/>
              </a:xfrm>
              <a:prstGeom prst="rect"/>
            </p:spPr>
          </p:pic>
        </mc:Fallback>
      </mc:AlternateContent>
      <mc:AlternateContent xmlns:mc="http://schemas.openxmlformats.org/markup-compatibility/2006" xmlns:p14="http://schemas.microsoft.com/office/powerpoint/2010/main">
        <mc:Choice Requires="p14">
          <p:contentPart r:id="rId27" p14:bwMode="auto">
            <p14:nvContentPartPr>
              <p14:cNvPr id="15" name="墨迹 14"/>
              <p14:cNvContentPartPr/>
              <p14:nvPr/>
            </p14:nvContentPartPr>
            <p14:xfrm>
              <a:off x="8785860" y="4135755"/>
              <a:ext cx="1000125" cy="76835"/>
            </p14:xfrm>
          </p:contentPart>
        </mc:Choice>
        <mc:Fallback xmlns="">
          <p:pic>
            <p:nvPicPr>
              <p:cNvPr id="15" name="墨迹 14"/>
            </p:nvPicPr>
            <p:blipFill>
              <a:blip r:embed="rId28"/>
            </p:blipFill>
            <p:spPr>
              <a:xfrm>
                <a:off x="8785860" y="4135755"/>
                <a:ext cx="1000125" cy="76835"/>
              </a:xfrm>
              <a:prstGeom prst="rect"/>
            </p:spPr>
          </p:pic>
        </mc:Fallback>
      </mc:AlternateContent>
      <mc:AlternateContent xmlns:mc="http://schemas.openxmlformats.org/markup-compatibility/2006" xmlns:p14="http://schemas.microsoft.com/office/powerpoint/2010/main">
        <mc:Choice Requires="p14">
          <p:contentPart r:id="rId29" p14:bwMode="auto">
            <p14:nvContentPartPr>
              <p14:cNvPr id="40" name="墨迹 39"/>
              <p14:cNvContentPartPr/>
              <p14:nvPr/>
            </p14:nvContentPartPr>
            <p14:xfrm>
              <a:off x="9830435" y="4123690"/>
              <a:ext cx="398145" cy="20320"/>
            </p14:xfrm>
          </p:contentPart>
        </mc:Choice>
        <mc:Fallback xmlns="">
          <p:pic>
            <p:nvPicPr>
              <p:cNvPr id="40" name="墨迹 39"/>
            </p:nvPicPr>
            <p:blipFill>
              <a:blip r:embed="rId30"/>
            </p:blipFill>
            <p:spPr>
              <a:xfrm>
                <a:off x="9830435" y="4123690"/>
                <a:ext cx="398145" cy="20320"/>
              </a:xfrm>
              <a:prstGeom prst="rect"/>
            </p:spPr>
          </p:pic>
        </mc:Fallback>
      </mc:AlternateContent>
      <mc:AlternateContent xmlns:mc="http://schemas.openxmlformats.org/markup-compatibility/2006" xmlns:p14="http://schemas.microsoft.com/office/powerpoint/2010/main">
        <mc:Choice Requires="p14">
          <p:contentPart r:id="rId31" p14:bwMode="auto">
            <p14:nvContentPartPr>
              <p14:cNvPr id="41" name="墨迹 40"/>
              <p14:cNvContentPartPr/>
              <p14:nvPr/>
            </p14:nvContentPartPr>
            <p14:xfrm>
              <a:off x="8428355" y="3375660"/>
              <a:ext cx="260350" cy="662305"/>
            </p14:xfrm>
          </p:contentPart>
        </mc:Choice>
        <mc:Fallback xmlns="">
          <p:pic>
            <p:nvPicPr>
              <p:cNvPr id="41" name="墨迹 40"/>
            </p:nvPicPr>
            <p:blipFill>
              <a:blip r:embed="rId32"/>
            </p:blipFill>
            <p:spPr>
              <a:xfrm>
                <a:off x="8428355" y="3375660"/>
                <a:ext cx="260350" cy="662305"/>
              </a:xfrm>
              <a:prstGeom prst="rect"/>
            </p:spPr>
          </p:pic>
        </mc:Fallback>
      </mc:AlternateContent>
      <mc:AlternateContent xmlns:mc="http://schemas.openxmlformats.org/markup-compatibility/2006" xmlns:p14="http://schemas.microsoft.com/office/powerpoint/2010/main">
        <mc:Choice Requires="p14">
          <p:contentPart r:id="rId33" p14:bwMode="auto">
            <p14:nvContentPartPr>
              <p14:cNvPr id="43" name="墨迹 42"/>
              <p14:cNvContentPartPr/>
              <p14:nvPr/>
            </p14:nvContentPartPr>
            <p14:xfrm>
              <a:off x="8416290" y="3786505"/>
              <a:ext cx="325120" cy="235585"/>
            </p14:xfrm>
          </p:contentPart>
        </mc:Choice>
        <mc:Fallback xmlns="">
          <p:pic>
            <p:nvPicPr>
              <p:cNvPr id="43" name="墨迹 42"/>
            </p:nvPicPr>
            <p:blipFill>
              <a:blip r:embed="rId34"/>
            </p:blipFill>
            <p:spPr>
              <a:xfrm>
                <a:off x="8416290" y="3786505"/>
                <a:ext cx="325120" cy="235585"/>
              </a:xfrm>
              <a:prstGeom prst="rect"/>
            </p:spPr>
          </p:pic>
        </mc:Fallback>
      </mc:AlternateContent>
      <mc:AlternateContent xmlns:mc="http://schemas.openxmlformats.org/markup-compatibility/2006" xmlns:p14="http://schemas.microsoft.com/office/powerpoint/2010/main">
        <mc:Choice Requires="p14">
          <p:contentPart r:id="rId35" p14:bwMode="auto">
            <p14:nvContentPartPr>
              <p14:cNvPr id="44" name="墨迹 43"/>
              <p14:cNvContentPartPr/>
              <p14:nvPr/>
            </p14:nvContentPartPr>
            <p14:xfrm>
              <a:off x="8123555" y="4525645"/>
              <a:ext cx="3052445" cy="125730"/>
            </p14:xfrm>
          </p:contentPart>
        </mc:Choice>
        <mc:Fallback xmlns="">
          <p:pic>
            <p:nvPicPr>
              <p:cNvPr id="44" name="墨迹 43"/>
            </p:nvPicPr>
            <p:blipFill>
              <a:blip r:embed="rId36"/>
            </p:blipFill>
            <p:spPr>
              <a:xfrm>
                <a:off x="8123555" y="4525645"/>
                <a:ext cx="3052445" cy="125730"/>
              </a:xfrm>
              <a:prstGeom prst="rect"/>
            </p:spPr>
          </p:pic>
        </mc:Fallback>
      </mc:AlternateContent>
      <mc:AlternateContent xmlns:mc="http://schemas.openxmlformats.org/markup-compatibility/2006" xmlns:p14="http://schemas.microsoft.com/office/powerpoint/2010/main">
        <mc:Choice Requires="p14">
          <p:contentPart r:id="rId37" p14:bwMode="auto">
            <p14:nvContentPartPr>
              <p14:cNvPr id="45" name="墨迹 44"/>
              <p14:cNvContentPartPr/>
              <p14:nvPr/>
            </p14:nvContentPartPr>
            <p14:xfrm>
              <a:off x="8067040" y="4927600"/>
              <a:ext cx="2267585" cy="138430"/>
            </p14:xfrm>
          </p:contentPart>
        </mc:Choice>
        <mc:Fallback xmlns="">
          <p:pic>
            <p:nvPicPr>
              <p:cNvPr id="45" name="墨迹 44"/>
            </p:nvPicPr>
            <p:blipFill>
              <a:blip r:embed="rId38"/>
            </p:blipFill>
            <p:spPr>
              <a:xfrm>
                <a:off x="8067040" y="4927600"/>
                <a:ext cx="2267585" cy="138430"/>
              </a:xfrm>
              <a:prstGeom prst="rect"/>
            </p:spPr>
          </p:pic>
        </mc:Fallback>
      </mc:AlternateContent>
      <mc:AlternateContent xmlns:mc="http://schemas.openxmlformats.org/markup-compatibility/2006" xmlns:p14="http://schemas.microsoft.com/office/powerpoint/2010/main">
        <mc:Choice Requires="p14">
          <p:contentPart r:id="rId39" p14:bwMode="auto">
            <p14:nvContentPartPr>
              <p14:cNvPr id="46" name="墨迹 45"/>
              <p14:cNvContentPartPr/>
              <p14:nvPr/>
            </p14:nvContentPartPr>
            <p14:xfrm>
              <a:off x="1239520" y="4879340"/>
              <a:ext cx="3291840" cy="271780"/>
            </p14:xfrm>
          </p:contentPart>
        </mc:Choice>
        <mc:Fallback xmlns="">
          <p:pic>
            <p:nvPicPr>
              <p:cNvPr id="46" name="墨迹 45"/>
            </p:nvPicPr>
            <p:blipFill>
              <a:blip r:embed="rId40"/>
            </p:blipFill>
            <p:spPr>
              <a:xfrm>
                <a:off x="1239520" y="4879340"/>
                <a:ext cx="3291840" cy="271780"/>
              </a:xfrm>
              <a:prstGeom prst="rect"/>
            </p:spPr>
          </p:pic>
        </mc:Fallback>
      </mc:AlternateContent>
      <mc:AlternateContent xmlns:mc="http://schemas.openxmlformats.org/markup-compatibility/2006" xmlns:p14="http://schemas.microsoft.com/office/powerpoint/2010/main">
        <mc:Choice Requires="p14">
          <p:contentPart r:id="rId41" p14:bwMode="auto">
            <p14:nvContentPartPr>
              <p14:cNvPr id="47" name="墨迹 46"/>
              <p14:cNvContentPartPr/>
              <p14:nvPr/>
            </p14:nvContentPartPr>
            <p14:xfrm>
              <a:off x="3641090" y="4249420"/>
              <a:ext cx="8255" cy="360"/>
            </p14:xfrm>
          </p:contentPart>
        </mc:Choice>
        <mc:Fallback xmlns="">
          <p:pic>
            <p:nvPicPr>
              <p:cNvPr id="47" name="墨迹 46"/>
            </p:nvPicPr>
            <p:blipFill>
              <a:blip r:embed="rId42"/>
            </p:blipFill>
            <p:spPr>
              <a:xfrm>
                <a:off x="3641090" y="4249420"/>
                <a:ext cx="8255" cy="360"/>
              </a:xfrm>
              <a:prstGeom prst="rect"/>
            </p:spPr>
          </p:pic>
        </mc:Fallback>
      </mc:AlternateContent>
      <mc:AlternateContent xmlns:mc="http://schemas.openxmlformats.org/markup-compatibility/2006" xmlns:p14="http://schemas.microsoft.com/office/powerpoint/2010/main">
        <mc:Choice Requires="p14">
          <p:contentPart r:id="rId43" p14:bwMode="auto">
            <p14:nvContentPartPr>
              <p14:cNvPr id="48" name="墨迹 47"/>
              <p14:cNvContentPartPr/>
              <p14:nvPr/>
            </p14:nvContentPartPr>
            <p14:xfrm>
              <a:off x="1564640" y="5358765"/>
              <a:ext cx="1117600" cy="117475"/>
            </p14:xfrm>
          </p:contentPart>
        </mc:Choice>
        <mc:Fallback xmlns="">
          <p:pic>
            <p:nvPicPr>
              <p:cNvPr id="48" name="墨迹 47"/>
            </p:nvPicPr>
            <p:blipFill>
              <a:blip r:embed="rId44"/>
            </p:blipFill>
            <p:spPr>
              <a:xfrm>
                <a:off x="1564640" y="5358765"/>
                <a:ext cx="1117600" cy="117475"/>
              </a:xfrm>
              <a:prstGeom prst="rect"/>
            </p:spPr>
          </p:pic>
        </mc:Fallback>
      </mc:AlternateContent>
      <mc:AlternateContent xmlns:mc="http://schemas.openxmlformats.org/markup-compatibility/2006" xmlns:p14="http://schemas.microsoft.com/office/powerpoint/2010/main">
        <mc:Choice Requires="p14">
          <p:contentPart r:id="rId45" p14:bwMode="auto">
            <p14:nvContentPartPr>
              <p14:cNvPr id="49" name="墨迹 48"/>
              <p14:cNvContentPartPr/>
              <p14:nvPr/>
            </p14:nvContentPartPr>
            <p14:xfrm>
              <a:off x="2137410" y="3753485"/>
              <a:ext cx="1698625" cy="106045"/>
            </p14:xfrm>
          </p:contentPart>
        </mc:Choice>
        <mc:Fallback xmlns="">
          <p:pic>
            <p:nvPicPr>
              <p:cNvPr id="49" name="墨迹 48"/>
            </p:nvPicPr>
            <p:blipFill>
              <a:blip r:embed="rId46"/>
            </p:blipFill>
            <p:spPr>
              <a:xfrm>
                <a:off x="2137410" y="3753485"/>
                <a:ext cx="1698625" cy="106045"/>
              </a:xfrm>
              <a:prstGeom prst="rect"/>
            </p:spPr>
          </p:pic>
        </mc:Fallback>
      </mc:AlternateContent>
      <mc:AlternateContent xmlns:mc="http://schemas.openxmlformats.org/markup-compatibility/2006" xmlns:p14="http://schemas.microsoft.com/office/powerpoint/2010/main">
        <mc:Choice Requires="p14">
          <p:contentPart r:id="rId47" p14:bwMode="auto">
            <p14:nvContentPartPr>
              <p14:cNvPr id="50" name="墨迹 49"/>
              <p14:cNvContentPartPr/>
              <p14:nvPr/>
            </p14:nvContentPartPr>
            <p14:xfrm>
              <a:off x="2600960" y="3749675"/>
              <a:ext cx="68580" cy="360"/>
            </p14:xfrm>
          </p:contentPart>
        </mc:Choice>
        <mc:Fallback xmlns="">
          <p:pic>
            <p:nvPicPr>
              <p:cNvPr id="50" name="墨迹 49"/>
            </p:nvPicPr>
            <p:blipFill>
              <a:blip r:embed="rId48"/>
            </p:blipFill>
            <p:spPr>
              <a:xfrm>
                <a:off x="2600960" y="3749675"/>
                <a:ext cx="68580" cy="360"/>
              </a:xfrm>
              <a:prstGeom prst="rect"/>
            </p:spPr>
          </p:pic>
        </mc:Fallback>
      </mc:AlternateContent>
      <mc:AlternateContent xmlns:mc="http://schemas.openxmlformats.org/markup-compatibility/2006" xmlns:p14="http://schemas.microsoft.com/office/powerpoint/2010/main">
        <mc:Choice Requires="p14">
          <p:contentPart r:id="rId49" p14:bwMode="auto">
            <p14:nvContentPartPr>
              <p14:cNvPr id="51" name="墨迹 50"/>
              <p14:cNvContentPartPr/>
              <p14:nvPr/>
            </p14:nvContentPartPr>
            <p14:xfrm>
              <a:off x="3263265" y="3745865"/>
              <a:ext cx="97155" cy="12065"/>
            </p14:xfrm>
          </p:contentPart>
        </mc:Choice>
        <mc:Fallback xmlns="">
          <p:pic>
            <p:nvPicPr>
              <p:cNvPr id="51" name="墨迹 50"/>
            </p:nvPicPr>
            <p:blipFill>
              <a:blip r:embed="rId50"/>
            </p:blipFill>
            <p:spPr>
              <a:xfrm>
                <a:off x="3263265" y="3745865"/>
                <a:ext cx="97155" cy="12065"/>
              </a:xfrm>
              <a:prstGeom prst="rect"/>
            </p:spPr>
          </p:pic>
        </mc:Fallback>
      </mc:AlternateContent>
      <mc:AlternateContent xmlns:mc="http://schemas.openxmlformats.org/markup-compatibility/2006" xmlns:p14="http://schemas.microsoft.com/office/powerpoint/2010/main">
        <mc:Choice Requires="p14">
          <p:contentPart r:id="rId51" p14:bwMode="auto">
            <p14:nvContentPartPr>
              <p14:cNvPr id="52" name="墨迹 51"/>
              <p14:cNvContentPartPr/>
              <p14:nvPr/>
            </p14:nvContentPartPr>
            <p14:xfrm>
              <a:off x="2791460" y="5187950"/>
              <a:ext cx="341630" cy="235585"/>
            </p14:xfrm>
          </p:contentPart>
        </mc:Choice>
        <mc:Fallback xmlns="">
          <p:pic>
            <p:nvPicPr>
              <p:cNvPr id="52" name="墨迹 51"/>
            </p:nvPicPr>
            <p:blipFill>
              <a:blip r:embed="rId52"/>
            </p:blipFill>
            <p:spPr>
              <a:xfrm>
                <a:off x="2791460" y="5187950"/>
                <a:ext cx="341630" cy="235585"/>
              </a:xfrm>
              <a:prstGeom prst="rect"/>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42"/>
                                        </p:tgtEl>
                                        <p:attrNameLst>
                                          <p:attrName>style.visibility</p:attrName>
                                        </p:attrNameLst>
                                      </p:cBhvr>
                                      <p:to>
                                        <p:strVal val="visible"/>
                                      </p:to>
                                    </p:set>
                                    <p:anim calcmode="lin" valueType="num">
                                      <p:cBhvr>
                                        <p:cTn id="11" dur="500" fill="hold"/>
                                        <p:tgtEl>
                                          <p:spTgt spid="42"/>
                                        </p:tgtEl>
                                        <p:attrNameLst>
                                          <p:attrName>ppt_w</p:attrName>
                                        </p:attrNameLst>
                                      </p:cBhvr>
                                      <p:tavLst>
                                        <p:tav tm="0">
                                          <p:val>
                                            <p:fltVal val="0"/>
                                          </p:val>
                                        </p:tav>
                                        <p:tav tm="100000">
                                          <p:val>
                                            <p:strVal val="#ppt_w"/>
                                          </p:val>
                                        </p:tav>
                                      </p:tavLst>
                                    </p:anim>
                                    <p:anim calcmode="lin" valueType="num">
                                      <p:cBhvr>
                                        <p:cTn id="12" dur="500" fill="hold"/>
                                        <p:tgtEl>
                                          <p:spTgt spid="42"/>
                                        </p:tgtEl>
                                        <p:attrNameLst>
                                          <p:attrName>ppt_h</p:attrName>
                                        </p:attrNameLst>
                                      </p:cBhvr>
                                      <p:tavLst>
                                        <p:tav tm="0">
                                          <p:val>
                                            <p:fltVal val="0"/>
                                          </p:val>
                                        </p:tav>
                                        <p:tav tm="100000">
                                          <p:val>
                                            <p:strVal val="#ppt_h"/>
                                          </p:val>
                                        </p:tav>
                                      </p:tavLst>
                                    </p:anim>
                                    <p:animEffect transition="in" filter="fade">
                                      <p:cBhvr>
                                        <p:cTn id="13"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p:cNvGrpSpPr/>
          <p:nvPr/>
        </p:nvGrpSpPr>
        <p:grpSpPr>
          <a:xfrm>
            <a:off x="731838" y="1466308"/>
            <a:ext cx="5636535" cy="4985117"/>
            <a:chOff x="3072309" y="2913847"/>
            <a:chExt cx="5729288" cy="2416867"/>
          </a:xfrm>
        </p:grpSpPr>
        <p:sp>
          <p:nvSpPr>
            <p:cNvPr id="31" name="矩形 30"/>
            <p:cNvSpPr/>
            <p:nvPr/>
          </p:nvSpPr>
          <p:spPr>
            <a:xfrm>
              <a:off x="3379821" y="3082292"/>
              <a:ext cx="5230967" cy="1829073"/>
            </a:xfrm>
            <a:prstGeom prst="rect">
              <a:avLst/>
            </a:prstGeom>
          </p:spPr>
          <p:txBody>
            <a:bodyPr wrap="square">
              <a:spAutoFit/>
            </a:bodyPr>
            <a:lstStyle/>
            <a:p>
              <a:pPr>
                <a:lnSpc>
                  <a:spcPct val="150000"/>
                </a:lnSpc>
                <a:tabLst>
                  <a:tab pos="3314700" algn="l"/>
                </a:tabLst>
              </a:pPr>
              <a:r>
                <a:rPr lang="zh-CN" altLang="en-US" sz="2400" dirty="0">
                  <a:latin typeface="Times New Roman" panose="02020603050405020304" pitchFamily="18" charset="0"/>
                  <a:cs typeface="Times New Roman" panose="02020603050405020304" pitchFamily="18" charset="0"/>
                </a:rPr>
                <a:t>函数模板的实例化是在函数调用时由</a:t>
              </a:r>
              <a:r>
                <a:rPr lang="zh-CN" altLang="en-US" sz="2400" dirty="0">
                  <a:solidFill>
                    <a:srgbClr val="FF0000"/>
                  </a:solidFill>
                  <a:latin typeface="Times New Roman" panose="02020603050405020304" pitchFamily="18" charset="0"/>
                  <a:cs typeface="Times New Roman" panose="02020603050405020304" pitchFamily="18" charset="0"/>
                </a:rPr>
                <a:t>编译器</a:t>
              </a:r>
              <a:r>
                <a:rPr lang="zh-CN" altLang="en-US" sz="2400" dirty="0">
                  <a:latin typeface="Times New Roman" panose="02020603050405020304" pitchFamily="18" charset="0"/>
                  <a:cs typeface="Times New Roman" panose="02020603050405020304" pitchFamily="18" charset="0"/>
                </a:rPr>
                <a:t>来完成的。当编译器遇到一个函数调用时，如果</a:t>
              </a:r>
              <a:r>
                <a:rPr lang="zh-CN" altLang="en-US" sz="2400" dirty="0">
                  <a:solidFill>
                    <a:srgbClr val="FF0000"/>
                  </a:solidFill>
                  <a:latin typeface="Times New Roman" panose="02020603050405020304" pitchFamily="18" charset="0"/>
                  <a:cs typeface="Times New Roman" panose="02020603050405020304" pitchFamily="18" charset="0"/>
                </a:rPr>
                <a:t>仅存在</a:t>
              </a:r>
              <a:r>
                <a:rPr lang="zh-CN" altLang="en-US" sz="2400" dirty="0">
                  <a:latin typeface="Times New Roman" panose="02020603050405020304" pitchFamily="18" charset="0"/>
                  <a:cs typeface="Times New Roman" panose="02020603050405020304" pitchFamily="18" charset="0"/>
                </a:rPr>
                <a:t>函数模板，便会根据实参表中实参的类型和已定义的函数模板生成一个模板函数，该模板函数的函数体与函数模板的函数体相同，而形参表中的类型则以实参表中的实际类型为依据。</a:t>
              </a:r>
              <a:endParaRPr lang="zh-CN" altLang="en-US" sz="2400" dirty="0">
                <a:latin typeface="Times New Roman" panose="02020603050405020304" pitchFamily="18" charset="0"/>
                <a:cs typeface="Times New Roman" panose="02020603050405020304" pitchFamily="18" charset="0"/>
              </a:endParaRPr>
            </a:p>
          </p:txBody>
        </p:sp>
        <p:grpSp>
          <p:nvGrpSpPr>
            <p:cNvPr id="32" name="组合 31"/>
            <p:cNvGrpSpPr/>
            <p:nvPr/>
          </p:nvGrpSpPr>
          <p:grpSpPr>
            <a:xfrm>
              <a:off x="3072309" y="2913847"/>
              <a:ext cx="5729288" cy="2416867"/>
              <a:chOff x="1584402" y="1903846"/>
              <a:chExt cx="9062674" cy="3823037"/>
            </a:xfrm>
          </p:grpSpPr>
          <p:grpSp>
            <p:nvGrpSpPr>
              <p:cNvPr id="33" name="组合 32"/>
              <p:cNvGrpSpPr/>
              <p:nvPr/>
            </p:nvGrpSpPr>
            <p:grpSpPr>
              <a:xfrm>
                <a:off x="1584402" y="3589771"/>
                <a:ext cx="9062674" cy="2137112"/>
                <a:chOff x="1584402" y="3589771"/>
                <a:chExt cx="9062674" cy="2137112"/>
              </a:xfrm>
            </p:grpSpPr>
            <p:sp>
              <p:nvSpPr>
                <p:cNvPr id="44" name="任意多边形: 形状 43"/>
                <p:cNvSpPr/>
                <p:nvPr/>
              </p:nvSpPr>
              <p:spPr>
                <a:xfrm>
                  <a:off x="1652007" y="3589771"/>
                  <a:ext cx="8888987" cy="2005807"/>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861985" h="2451015">
                      <a:moveTo>
                        <a:pt x="10861985" y="2084821"/>
                      </a:moveTo>
                      <a:lnTo>
                        <a:pt x="10522232" y="2430680"/>
                      </a:lnTo>
                      <a:lnTo>
                        <a:pt x="251521" y="2451015"/>
                      </a:lnTo>
                      <a:lnTo>
                        <a:pt x="4778" y="2131701"/>
                      </a:lnTo>
                      <a:cubicBezTo>
                        <a:pt x="-9673" y="1092163"/>
                        <a:pt x="13480" y="881310"/>
                        <a:pt x="11188" y="0"/>
                      </a:cubicBezTo>
                    </a:path>
                  </a:pathLst>
                </a:cu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梯形 44"/>
                <p:cNvSpPr/>
                <p:nvPr/>
              </p:nvSpPr>
              <p:spPr>
                <a:xfrm flipV="1">
                  <a:off x="2795159" y="5595578"/>
                  <a:ext cx="851792" cy="131305"/>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梯形 45"/>
                <p:cNvSpPr/>
                <p:nvPr/>
              </p:nvSpPr>
              <p:spPr>
                <a:xfrm rot="5400000" flipV="1">
                  <a:off x="1407134" y="4727547"/>
                  <a:ext cx="419147" cy="64612"/>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梯形 4"/>
                <p:cNvSpPr/>
                <p:nvPr/>
              </p:nvSpPr>
              <p:spPr>
                <a:xfrm rot="3120575" flipV="1">
                  <a:off x="1546837" y="5397384"/>
                  <a:ext cx="460512" cy="64612"/>
                </a:xfrm>
                <a:custGeom>
                  <a:avLst/>
                  <a:gdLst>
                    <a:gd name="connsiteX0" fmla="*/ 0 w 512180"/>
                    <a:gd name="connsiteY0" fmla="*/ 78953 h 78953"/>
                    <a:gd name="connsiteX1" fmla="*/ 65892 w 512180"/>
                    <a:gd name="connsiteY1" fmla="*/ 0 h 78953"/>
                    <a:gd name="connsiteX2" fmla="*/ 446288 w 512180"/>
                    <a:gd name="connsiteY2" fmla="*/ 0 h 78953"/>
                    <a:gd name="connsiteX3" fmla="*/ 512180 w 512180"/>
                    <a:gd name="connsiteY3" fmla="*/ 78953 h 78953"/>
                    <a:gd name="connsiteX4" fmla="*/ 0 w 512180"/>
                    <a:gd name="connsiteY4" fmla="*/ 78953 h 78953"/>
                    <a:gd name="connsiteX0-1" fmla="*/ 0 w 562727"/>
                    <a:gd name="connsiteY0-2" fmla="*/ 76132 h 78953"/>
                    <a:gd name="connsiteX1-3" fmla="*/ 116439 w 562727"/>
                    <a:gd name="connsiteY1-4" fmla="*/ 0 h 78953"/>
                    <a:gd name="connsiteX2-5" fmla="*/ 496835 w 562727"/>
                    <a:gd name="connsiteY2-6" fmla="*/ 0 h 78953"/>
                    <a:gd name="connsiteX3-7" fmla="*/ 562727 w 562727"/>
                    <a:gd name="connsiteY3-8" fmla="*/ 78953 h 78953"/>
                    <a:gd name="connsiteX4-9" fmla="*/ 0 w 562727"/>
                    <a:gd name="connsiteY4-10" fmla="*/ 76132 h 7895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62727" h="78953">
                      <a:moveTo>
                        <a:pt x="0" y="76132"/>
                      </a:moveTo>
                      <a:lnTo>
                        <a:pt x="116439" y="0"/>
                      </a:lnTo>
                      <a:lnTo>
                        <a:pt x="496835" y="0"/>
                      </a:lnTo>
                      <a:lnTo>
                        <a:pt x="562727" y="78953"/>
                      </a:lnTo>
                      <a:lnTo>
                        <a:pt x="0" y="76132"/>
                      </a:ln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a:off x="10526994" y="5210782"/>
                  <a:ext cx="106082" cy="106082"/>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49" name="任意多边形: 形状 48"/>
                <p:cNvSpPr/>
                <p:nvPr/>
              </p:nvSpPr>
              <p:spPr>
                <a:xfrm>
                  <a:off x="10443054" y="48717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任意多边形: 形状 49"/>
                <p:cNvSpPr/>
                <p:nvPr/>
              </p:nvSpPr>
              <p:spPr>
                <a:xfrm>
                  <a:off x="10443054" y="46953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形状 50"/>
                <p:cNvSpPr/>
                <p:nvPr/>
              </p:nvSpPr>
              <p:spPr>
                <a:xfrm>
                  <a:off x="10443054" y="4518989"/>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任意多边形: 形状 51"/>
                <p:cNvSpPr/>
                <p:nvPr/>
              </p:nvSpPr>
              <p:spPr>
                <a:xfrm>
                  <a:off x="10443054" y="4342590"/>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4" name="组合 33"/>
              <p:cNvGrpSpPr/>
              <p:nvPr/>
            </p:nvGrpSpPr>
            <p:grpSpPr>
              <a:xfrm flipH="1" flipV="1">
                <a:off x="1584402" y="1903846"/>
                <a:ext cx="9062674" cy="2137112"/>
                <a:chOff x="1584402" y="3589771"/>
                <a:chExt cx="9062674" cy="2137112"/>
              </a:xfrm>
            </p:grpSpPr>
            <p:sp>
              <p:nvSpPr>
                <p:cNvPr id="35" name="任意多边形: 形状 34"/>
                <p:cNvSpPr/>
                <p:nvPr/>
              </p:nvSpPr>
              <p:spPr>
                <a:xfrm>
                  <a:off x="1652007" y="3589771"/>
                  <a:ext cx="8888987" cy="2005807"/>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861985" h="2451015">
                      <a:moveTo>
                        <a:pt x="10861985" y="2084821"/>
                      </a:moveTo>
                      <a:lnTo>
                        <a:pt x="10522232" y="2430680"/>
                      </a:lnTo>
                      <a:lnTo>
                        <a:pt x="251521" y="2451015"/>
                      </a:lnTo>
                      <a:lnTo>
                        <a:pt x="4778" y="2131701"/>
                      </a:lnTo>
                      <a:cubicBezTo>
                        <a:pt x="-9673" y="1092163"/>
                        <a:pt x="13480" y="881310"/>
                        <a:pt x="11188" y="0"/>
                      </a:cubicBezTo>
                    </a:path>
                  </a:pathLst>
                </a:cu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梯形 35"/>
                <p:cNvSpPr/>
                <p:nvPr/>
              </p:nvSpPr>
              <p:spPr>
                <a:xfrm flipV="1">
                  <a:off x="2795159" y="5595578"/>
                  <a:ext cx="851792" cy="131305"/>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梯形 36"/>
                <p:cNvSpPr/>
                <p:nvPr/>
              </p:nvSpPr>
              <p:spPr>
                <a:xfrm rot="5400000" flipV="1">
                  <a:off x="1407134" y="4727547"/>
                  <a:ext cx="419147" cy="64612"/>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梯形 4"/>
                <p:cNvSpPr/>
                <p:nvPr/>
              </p:nvSpPr>
              <p:spPr>
                <a:xfrm rot="3120575" flipV="1">
                  <a:off x="1534894" y="5387010"/>
                  <a:ext cx="460512" cy="64612"/>
                </a:xfrm>
                <a:custGeom>
                  <a:avLst/>
                  <a:gdLst>
                    <a:gd name="connsiteX0" fmla="*/ 0 w 512180"/>
                    <a:gd name="connsiteY0" fmla="*/ 78953 h 78953"/>
                    <a:gd name="connsiteX1" fmla="*/ 65892 w 512180"/>
                    <a:gd name="connsiteY1" fmla="*/ 0 h 78953"/>
                    <a:gd name="connsiteX2" fmla="*/ 446288 w 512180"/>
                    <a:gd name="connsiteY2" fmla="*/ 0 h 78953"/>
                    <a:gd name="connsiteX3" fmla="*/ 512180 w 512180"/>
                    <a:gd name="connsiteY3" fmla="*/ 78953 h 78953"/>
                    <a:gd name="connsiteX4" fmla="*/ 0 w 512180"/>
                    <a:gd name="connsiteY4" fmla="*/ 78953 h 78953"/>
                    <a:gd name="connsiteX0-1" fmla="*/ 0 w 562727"/>
                    <a:gd name="connsiteY0-2" fmla="*/ 76132 h 78953"/>
                    <a:gd name="connsiteX1-3" fmla="*/ 116439 w 562727"/>
                    <a:gd name="connsiteY1-4" fmla="*/ 0 h 78953"/>
                    <a:gd name="connsiteX2-5" fmla="*/ 496835 w 562727"/>
                    <a:gd name="connsiteY2-6" fmla="*/ 0 h 78953"/>
                    <a:gd name="connsiteX3-7" fmla="*/ 562727 w 562727"/>
                    <a:gd name="connsiteY3-8" fmla="*/ 78953 h 78953"/>
                    <a:gd name="connsiteX4-9" fmla="*/ 0 w 562727"/>
                    <a:gd name="connsiteY4-10" fmla="*/ 76132 h 7895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62727" h="78953">
                      <a:moveTo>
                        <a:pt x="0" y="76132"/>
                      </a:moveTo>
                      <a:lnTo>
                        <a:pt x="116439" y="0"/>
                      </a:lnTo>
                      <a:lnTo>
                        <a:pt x="496835" y="0"/>
                      </a:lnTo>
                      <a:lnTo>
                        <a:pt x="562727" y="78953"/>
                      </a:lnTo>
                      <a:lnTo>
                        <a:pt x="0" y="76132"/>
                      </a:ln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9" name="椭圆 38"/>
                <p:cNvSpPr/>
                <p:nvPr/>
              </p:nvSpPr>
              <p:spPr>
                <a:xfrm>
                  <a:off x="10526994" y="5210782"/>
                  <a:ext cx="106082" cy="106082"/>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40" name="任意多边形: 形状 39"/>
                <p:cNvSpPr/>
                <p:nvPr/>
              </p:nvSpPr>
              <p:spPr>
                <a:xfrm>
                  <a:off x="10443054" y="48717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任意多边形: 形状 40"/>
                <p:cNvSpPr/>
                <p:nvPr/>
              </p:nvSpPr>
              <p:spPr>
                <a:xfrm>
                  <a:off x="10443054" y="46953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任意多边形: 形状 41"/>
                <p:cNvSpPr/>
                <p:nvPr/>
              </p:nvSpPr>
              <p:spPr>
                <a:xfrm>
                  <a:off x="10443054" y="4518989"/>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任意多边形: 形状 42"/>
                <p:cNvSpPr/>
                <p:nvPr/>
              </p:nvSpPr>
              <p:spPr>
                <a:xfrm>
                  <a:off x="10443054" y="4342590"/>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grpSp>
        <p:nvGrpSpPr>
          <p:cNvPr id="25" name="组合 24"/>
          <p:cNvGrpSpPr/>
          <p:nvPr/>
        </p:nvGrpSpPr>
        <p:grpSpPr>
          <a:xfrm>
            <a:off x="549001" y="555626"/>
            <a:ext cx="3565799" cy="876848"/>
            <a:chOff x="326687" y="247818"/>
            <a:chExt cx="4861582" cy="725466"/>
          </a:xfrm>
        </p:grpSpPr>
        <p:sp>
          <p:nvSpPr>
            <p:cNvPr id="26" name="文本框 25"/>
            <p:cNvSpPr txBox="1"/>
            <p:nvPr/>
          </p:nvSpPr>
          <p:spPr bwMode="auto">
            <a:xfrm>
              <a:off x="1115971" y="413322"/>
              <a:ext cx="3404105"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defRPr/>
              </a:pPr>
              <a:r>
                <a:rPr lang="zh-CN" altLang="en-US" sz="2400" kern="0" dirty="0">
                  <a:solidFill>
                    <a:srgbClr val="0070C0"/>
                  </a:solidFill>
                  <a:latin typeface="+mn-ea"/>
                </a:rPr>
                <a:t>函数模板的使用</a:t>
              </a:r>
              <a:endParaRPr lang="zh-CN" altLang="en-US" sz="2400" kern="0" dirty="0">
                <a:solidFill>
                  <a:srgbClr val="0070C0"/>
                </a:solidFill>
                <a:latin typeface="+mn-ea"/>
              </a:endParaRPr>
            </a:p>
          </p:txBody>
        </p:sp>
        <p:grpSp>
          <p:nvGrpSpPr>
            <p:cNvPr id="27" name="组合 26"/>
            <p:cNvGrpSpPr/>
            <p:nvPr/>
          </p:nvGrpSpPr>
          <p:grpSpPr>
            <a:xfrm>
              <a:off x="326687" y="247818"/>
              <a:ext cx="4861582" cy="725466"/>
              <a:chOff x="326687" y="247818"/>
              <a:chExt cx="4861582" cy="725466"/>
            </a:xfrm>
          </p:grpSpPr>
          <p:grpSp>
            <p:nvGrpSpPr>
              <p:cNvPr id="28" name="组合 27"/>
              <p:cNvGrpSpPr/>
              <p:nvPr/>
            </p:nvGrpSpPr>
            <p:grpSpPr>
              <a:xfrm>
                <a:off x="349799" y="247818"/>
                <a:ext cx="4791980" cy="261575"/>
                <a:chOff x="349799" y="247818"/>
                <a:chExt cx="4791980" cy="261575"/>
              </a:xfrm>
            </p:grpSpPr>
            <p:cxnSp>
              <p:nvCxnSpPr>
                <p:cNvPr id="66" name="直接连接符 65"/>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70" name="任意多边形: 形状 69"/>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latin typeface="+mn-ea"/>
                  </a:endParaRPr>
                </a:p>
              </p:txBody>
            </p:sp>
            <p:sp>
              <p:nvSpPr>
                <p:cNvPr id="71" name="任意多边形: 形状 70"/>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29" name="组合 28"/>
              <p:cNvGrpSpPr/>
              <p:nvPr/>
            </p:nvGrpSpPr>
            <p:grpSpPr>
              <a:xfrm>
                <a:off x="349799" y="711709"/>
                <a:ext cx="4815092" cy="261575"/>
                <a:chOff x="358852" y="925118"/>
                <a:chExt cx="4815092" cy="261575"/>
              </a:xfrm>
            </p:grpSpPr>
            <p:cxnSp>
              <p:nvCxnSpPr>
                <p:cNvPr id="59" name="直接连接符 58"/>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2" name="直接连接符 61"/>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64" name="任意多边形: 形状 63"/>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latin typeface="+mn-ea"/>
                  </a:endParaRPr>
                </a:p>
              </p:txBody>
            </p:sp>
            <p:sp>
              <p:nvSpPr>
                <p:cNvPr id="65" name="任意多边形: 形状 64"/>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53" name="组合 52"/>
              <p:cNvGrpSpPr/>
              <p:nvPr/>
            </p:nvGrpSpPr>
            <p:grpSpPr>
              <a:xfrm>
                <a:off x="5138963" y="489126"/>
                <a:ext cx="49306" cy="329693"/>
                <a:chOff x="5138963" y="489126"/>
                <a:chExt cx="49306" cy="329693"/>
              </a:xfrm>
            </p:grpSpPr>
            <p:sp>
              <p:nvSpPr>
                <p:cNvPr id="57" name="椭圆 56"/>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58" name="椭圆 57"/>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nvGrpSpPr>
              <p:cNvPr id="54" name="组合 53"/>
              <p:cNvGrpSpPr/>
              <p:nvPr/>
            </p:nvGrpSpPr>
            <p:grpSpPr>
              <a:xfrm>
                <a:off x="326687" y="399838"/>
                <a:ext cx="49306" cy="329693"/>
                <a:chOff x="5138963" y="489126"/>
                <a:chExt cx="49306" cy="329693"/>
              </a:xfrm>
            </p:grpSpPr>
            <p:sp>
              <p:nvSpPr>
                <p:cNvPr id="55" name="椭圆 54"/>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56" name="椭圆 55"/>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grpSp>
      <p:grpSp>
        <p:nvGrpSpPr>
          <p:cNvPr id="72" name="组合 30"/>
          <p:cNvGrpSpPr/>
          <p:nvPr/>
        </p:nvGrpSpPr>
        <p:grpSpPr>
          <a:xfrm>
            <a:off x="6850017" y="2529044"/>
            <a:ext cx="4730827" cy="2906870"/>
            <a:chOff x="5960125" y="2504386"/>
            <a:chExt cx="5179022" cy="2756474"/>
          </a:xfrm>
        </p:grpSpPr>
        <p:grpSp>
          <p:nvGrpSpPr>
            <p:cNvPr id="73" name="组合 31"/>
            <p:cNvGrpSpPr/>
            <p:nvPr/>
          </p:nvGrpSpPr>
          <p:grpSpPr>
            <a:xfrm>
              <a:off x="5960125" y="2504386"/>
              <a:ext cx="5179022" cy="2756474"/>
              <a:chOff x="1584402" y="1903846"/>
              <a:chExt cx="9062674" cy="3823037"/>
            </a:xfrm>
          </p:grpSpPr>
          <p:grpSp>
            <p:nvGrpSpPr>
              <p:cNvPr id="75" name="组合 33"/>
              <p:cNvGrpSpPr/>
              <p:nvPr/>
            </p:nvGrpSpPr>
            <p:grpSpPr>
              <a:xfrm>
                <a:off x="1584402" y="3857836"/>
                <a:ext cx="9062674" cy="1869047"/>
                <a:chOff x="1584402" y="3857836"/>
                <a:chExt cx="9062674" cy="1869047"/>
              </a:xfrm>
            </p:grpSpPr>
            <p:sp>
              <p:nvSpPr>
                <p:cNvPr id="86" name="任意多边形: 形状 44"/>
                <p:cNvSpPr/>
                <p:nvPr/>
              </p:nvSpPr>
              <p:spPr>
                <a:xfrm>
                  <a:off x="1652008" y="3857836"/>
                  <a:ext cx="8888987" cy="1737741"/>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861985" h="2451015">
                      <a:moveTo>
                        <a:pt x="10861985" y="2084821"/>
                      </a:moveTo>
                      <a:lnTo>
                        <a:pt x="10522232" y="2430680"/>
                      </a:lnTo>
                      <a:lnTo>
                        <a:pt x="251521" y="2451015"/>
                      </a:lnTo>
                      <a:lnTo>
                        <a:pt x="4778" y="2131701"/>
                      </a:lnTo>
                      <a:cubicBezTo>
                        <a:pt x="-9673" y="1092163"/>
                        <a:pt x="13480" y="881310"/>
                        <a:pt x="11188" y="0"/>
                      </a:cubicBezTo>
                    </a:path>
                  </a:pathLst>
                </a:cu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梯形 45"/>
                <p:cNvSpPr/>
                <p:nvPr/>
              </p:nvSpPr>
              <p:spPr>
                <a:xfrm flipV="1">
                  <a:off x="2795159" y="5595578"/>
                  <a:ext cx="851792" cy="131305"/>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梯形 46"/>
                <p:cNvSpPr/>
                <p:nvPr/>
              </p:nvSpPr>
              <p:spPr>
                <a:xfrm rot="5400000" flipV="1">
                  <a:off x="1407134" y="4727547"/>
                  <a:ext cx="419147" cy="64612"/>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梯形 4"/>
                <p:cNvSpPr/>
                <p:nvPr/>
              </p:nvSpPr>
              <p:spPr>
                <a:xfrm rot="3120575" flipV="1">
                  <a:off x="1546837" y="5397384"/>
                  <a:ext cx="460512" cy="64612"/>
                </a:xfrm>
                <a:custGeom>
                  <a:avLst/>
                  <a:gdLst>
                    <a:gd name="connsiteX0" fmla="*/ 0 w 512180"/>
                    <a:gd name="connsiteY0" fmla="*/ 78953 h 78953"/>
                    <a:gd name="connsiteX1" fmla="*/ 65892 w 512180"/>
                    <a:gd name="connsiteY1" fmla="*/ 0 h 78953"/>
                    <a:gd name="connsiteX2" fmla="*/ 446288 w 512180"/>
                    <a:gd name="connsiteY2" fmla="*/ 0 h 78953"/>
                    <a:gd name="connsiteX3" fmla="*/ 512180 w 512180"/>
                    <a:gd name="connsiteY3" fmla="*/ 78953 h 78953"/>
                    <a:gd name="connsiteX4" fmla="*/ 0 w 512180"/>
                    <a:gd name="connsiteY4" fmla="*/ 78953 h 78953"/>
                    <a:gd name="connsiteX0-1" fmla="*/ 0 w 562727"/>
                    <a:gd name="connsiteY0-2" fmla="*/ 76132 h 78953"/>
                    <a:gd name="connsiteX1-3" fmla="*/ 116439 w 562727"/>
                    <a:gd name="connsiteY1-4" fmla="*/ 0 h 78953"/>
                    <a:gd name="connsiteX2-5" fmla="*/ 496835 w 562727"/>
                    <a:gd name="connsiteY2-6" fmla="*/ 0 h 78953"/>
                    <a:gd name="connsiteX3-7" fmla="*/ 562727 w 562727"/>
                    <a:gd name="connsiteY3-8" fmla="*/ 78953 h 78953"/>
                    <a:gd name="connsiteX4-9" fmla="*/ 0 w 562727"/>
                    <a:gd name="connsiteY4-10" fmla="*/ 76132 h 7895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62727" h="78953">
                      <a:moveTo>
                        <a:pt x="0" y="76132"/>
                      </a:moveTo>
                      <a:lnTo>
                        <a:pt x="116439" y="0"/>
                      </a:lnTo>
                      <a:lnTo>
                        <a:pt x="496835" y="0"/>
                      </a:lnTo>
                      <a:lnTo>
                        <a:pt x="562727" y="78953"/>
                      </a:lnTo>
                      <a:lnTo>
                        <a:pt x="0" y="76132"/>
                      </a:ln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0" name="椭圆 48"/>
                <p:cNvSpPr/>
                <p:nvPr/>
              </p:nvSpPr>
              <p:spPr>
                <a:xfrm>
                  <a:off x="10526994" y="5210782"/>
                  <a:ext cx="106082" cy="106082"/>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91" name="任意多边形: 形状 49"/>
                <p:cNvSpPr/>
                <p:nvPr/>
              </p:nvSpPr>
              <p:spPr>
                <a:xfrm>
                  <a:off x="10443054" y="48717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任意多边形: 形状 50"/>
                <p:cNvSpPr/>
                <p:nvPr/>
              </p:nvSpPr>
              <p:spPr>
                <a:xfrm>
                  <a:off x="10443054" y="46953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任意多边形: 形状 51"/>
                <p:cNvSpPr/>
                <p:nvPr/>
              </p:nvSpPr>
              <p:spPr>
                <a:xfrm>
                  <a:off x="10443054" y="4518989"/>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任意多边形: 形状 52"/>
                <p:cNvSpPr/>
                <p:nvPr/>
              </p:nvSpPr>
              <p:spPr>
                <a:xfrm>
                  <a:off x="10443054" y="4342590"/>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6" name="组合 34"/>
              <p:cNvGrpSpPr/>
              <p:nvPr/>
            </p:nvGrpSpPr>
            <p:grpSpPr>
              <a:xfrm flipH="1" flipV="1">
                <a:off x="1584402" y="1903846"/>
                <a:ext cx="9062674" cy="1922643"/>
                <a:chOff x="1584402" y="3804240"/>
                <a:chExt cx="9062674" cy="1922643"/>
              </a:xfrm>
            </p:grpSpPr>
            <p:sp>
              <p:nvSpPr>
                <p:cNvPr id="77" name="任意多边形: 形状 35"/>
                <p:cNvSpPr/>
                <p:nvPr/>
              </p:nvSpPr>
              <p:spPr>
                <a:xfrm>
                  <a:off x="1652008" y="3804240"/>
                  <a:ext cx="8888987" cy="179133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861985" h="2451015">
                      <a:moveTo>
                        <a:pt x="10861985" y="2084821"/>
                      </a:moveTo>
                      <a:lnTo>
                        <a:pt x="10522232" y="2430680"/>
                      </a:lnTo>
                      <a:lnTo>
                        <a:pt x="251521" y="2451015"/>
                      </a:lnTo>
                      <a:lnTo>
                        <a:pt x="4778" y="2131701"/>
                      </a:lnTo>
                      <a:cubicBezTo>
                        <a:pt x="-9673" y="1092163"/>
                        <a:pt x="13480" y="881310"/>
                        <a:pt x="11188" y="0"/>
                      </a:cubicBezTo>
                    </a:path>
                  </a:pathLst>
                </a:cu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8" name="梯形 36"/>
                <p:cNvSpPr/>
                <p:nvPr/>
              </p:nvSpPr>
              <p:spPr>
                <a:xfrm flipV="1">
                  <a:off x="2795159" y="5595578"/>
                  <a:ext cx="851792" cy="131305"/>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梯形 37"/>
                <p:cNvSpPr/>
                <p:nvPr/>
              </p:nvSpPr>
              <p:spPr>
                <a:xfrm rot="5400000" flipV="1">
                  <a:off x="1407134" y="4727547"/>
                  <a:ext cx="419147" cy="64612"/>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梯形 4"/>
                <p:cNvSpPr/>
                <p:nvPr/>
              </p:nvSpPr>
              <p:spPr>
                <a:xfrm rot="3656601" flipV="1">
                  <a:off x="1561631" y="5382572"/>
                  <a:ext cx="460512" cy="64612"/>
                </a:xfrm>
                <a:custGeom>
                  <a:avLst/>
                  <a:gdLst>
                    <a:gd name="connsiteX0" fmla="*/ 0 w 512180"/>
                    <a:gd name="connsiteY0" fmla="*/ 78953 h 78953"/>
                    <a:gd name="connsiteX1" fmla="*/ 65892 w 512180"/>
                    <a:gd name="connsiteY1" fmla="*/ 0 h 78953"/>
                    <a:gd name="connsiteX2" fmla="*/ 446288 w 512180"/>
                    <a:gd name="connsiteY2" fmla="*/ 0 h 78953"/>
                    <a:gd name="connsiteX3" fmla="*/ 512180 w 512180"/>
                    <a:gd name="connsiteY3" fmla="*/ 78953 h 78953"/>
                    <a:gd name="connsiteX4" fmla="*/ 0 w 512180"/>
                    <a:gd name="connsiteY4" fmla="*/ 78953 h 78953"/>
                    <a:gd name="connsiteX0-1" fmla="*/ 0 w 562727"/>
                    <a:gd name="connsiteY0-2" fmla="*/ 76132 h 78953"/>
                    <a:gd name="connsiteX1-3" fmla="*/ 116439 w 562727"/>
                    <a:gd name="connsiteY1-4" fmla="*/ 0 h 78953"/>
                    <a:gd name="connsiteX2-5" fmla="*/ 496835 w 562727"/>
                    <a:gd name="connsiteY2-6" fmla="*/ 0 h 78953"/>
                    <a:gd name="connsiteX3-7" fmla="*/ 562727 w 562727"/>
                    <a:gd name="connsiteY3-8" fmla="*/ 78953 h 78953"/>
                    <a:gd name="connsiteX4-9" fmla="*/ 0 w 562727"/>
                    <a:gd name="connsiteY4-10" fmla="*/ 76132 h 7895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62727" h="78953">
                      <a:moveTo>
                        <a:pt x="0" y="76132"/>
                      </a:moveTo>
                      <a:lnTo>
                        <a:pt x="116439" y="0"/>
                      </a:lnTo>
                      <a:lnTo>
                        <a:pt x="496835" y="0"/>
                      </a:lnTo>
                      <a:lnTo>
                        <a:pt x="562727" y="78953"/>
                      </a:lnTo>
                      <a:lnTo>
                        <a:pt x="0" y="76132"/>
                      </a:ln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椭圆 39"/>
                <p:cNvSpPr/>
                <p:nvPr/>
              </p:nvSpPr>
              <p:spPr>
                <a:xfrm>
                  <a:off x="10526994" y="5210782"/>
                  <a:ext cx="106082" cy="106082"/>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82" name="任意多边形: 形状 40"/>
                <p:cNvSpPr/>
                <p:nvPr/>
              </p:nvSpPr>
              <p:spPr>
                <a:xfrm>
                  <a:off x="10443054" y="48717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任意多边形: 形状 41"/>
                <p:cNvSpPr/>
                <p:nvPr/>
              </p:nvSpPr>
              <p:spPr>
                <a:xfrm>
                  <a:off x="10443054" y="46953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任意多边形: 形状 42"/>
                <p:cNvSpPr/>
                <p:nvPr/>
              </p:nvSpPr>
              <p:spPr>
                <a:xfrm>
                  <a:off x="10443054" y="4518989"/>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任意多边形: 形状 43"/>
                <p:cNvSpPr/>
                <p:nvPr/>
              </p:nvSpPr>
              <p:spPr>
                <a:xfrm>
                  <a:off x="10443054" y="4342590"/>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74" name="矩形 32"/>
            <p:cNvSpPr/>
            <p:nvPr/>
          </p:nvSpPr>
          <p:spPr>
            <a:xfrm>
              <a:off x="6420067" y="2917124"/>
              <a:ext cx="4313285" cy="1818221"/>
            </a:xfrm>
            <a:prstGeom prst="rect">
              <a:avLst/>
            </a:prstGeom>
          </p:spPr>
          <p:txBody>
            <a:bodyPr wrap="square">
              <a:spAutoFit/>
            </a:bodyPr>
            <a:lstStyle/>
            <a:p>
              <a:r>
                <a:rPr lang="zh-CN" altLang="en-US" sz="2400" b="1" dirty="0">
                  <a:solidFill>
                    <a:srgbClr val="0070C0"/>
                  </a:solidFill>
                </a:rPr>
                <a:t>提示：</a:t>
              </a:r>
              <a:endParaRPr lang="zh-CN" altLang="en-US" sz="2400" b="1" dirty="0">
                <a:solidFill>
                  <a:srgbClr val="0070C0"/>
                </a:solidFill>
              </a:endParaRPr>
            </a:p>
            <a:p>
              <a:pPr>
                <a:lnSpc>
                  <a:spcPct val="125000"/>
                </a:lnSpc>
              </a:pPr>
              <a:r>
                <a:rPr lang="zh-CN" altLang="en-US" sz="2400" dirty="0"/>
                <a:t>在组织程序时，通常把函数模板放在一个头文件中，以便</a:t>
              </a:r>
              <a:r>
                <a:rPr lang="en-US" altLang="zh-CN" sz="2400" dirty="0"/>
                <a:t>C++</a:t>
              </a:r>
              <a:r>
                <a:rPr lang="zh-CN" altLang="en-US" sz="2400" dirty="0"/>
                <a:t>编译器能够在使用前知道函数模板是存在的。</a:t>
              </a:r>
              <a:endParaRPr lang="zh-CN" altLang="en-US" sz="2400" dirty="0"/>
            </a:p>
          </p:txBody>
        </p:sp>
      </p:grpSp>
      <mc:AlternateContent xmlns:mc="http://schemas.openxmlformats.org/markup-compatibility/2006" xmlns:p14="http://schemas.microsoft.com/office/powerpoint/2010/main">
        <mc:Choice Requires="p14">
          <p:contentPart r:id="rId1" p14:bwMode="auto">
            <p14:nvContentPartPr>
              <p14:cNvPr id="2" name="墨迹 1"/>
              <p14:cNvContentPartPr/>
              <p14:nvPr/>
            </p14:nvContentPartPr>
            <p14:xfrm>
              <a:off x="4091940" y="5082540"/>
              <a:ext cx="1105535" cy="133985"/>
            </p14:xfrm>
          </p:contentPart>
        </mc:Choice>
        <mc:Fallback xmlns="">
          <p:pic>
            <p:nvPicPr>
              <p:cNvPr id="2" name="墨迹 1"/>
            </p:nvPicPr>
            <p:blipFill>
              <a:blip r:embed="rId2"/>
            </p:blipFill>
            <p:spPr>
              <a:xfrm>
                <a:off x="4091940" y="5082540"/>
                <a:ext cx="1105535" cy="133985"/>
              </a:xfrm>
              <a:prstGeom prst="rect"/>
            </p:spPr>
          </p:pic>
        </mc:Fallback>
      </mc:AlternateContent>
      <mc:AlternateContent xmlns:mc="http://schemas.openxmlformats.org/markup-compatibility/2006" xmlns:p14="http://schemas.microsoft.com/office/powerpoint/2010/main">
        <mc:Choice Requires="p14">
          <p:contentPart r:id="rId3" p14:bwMode="auto">
            <p14:nvContentPartPr>
              <p14:cNvPr id="3" name="墨迹 2"/>
              <p14:cNvContentPartPr/>
              <p14:nvPr/>
            </p14:nvContentPartPr>
            <p14:xfrm>
              <a:off x="2828290" y="5106670"/>
              <a:ext cx="1495425" cy="117475"/>
            </p14:xfrm>
          </p:contentPart>
        </mc:Choice>
        <mc:Fallback xmlns="">
          <p:pic>
            <p:nvPicPr>
              <p:cNvPr id="3" name="墨迹 2"/>
            </p:nvPicPr>
            <p:blipFill>
              <a:blip r:embed="rId4"/>
            </p:blipFill>
            <p:spPr>
              <a:xfrm>
                <a:off x="2828290" y="5106670"/>
                <a:ext cx="1495425" cy="117475"/>
              </a:xfrm>
              <a:prstGeom prst="rect"/>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left)">
                                      <p:cBhvr>
                                        <p:cTn id="7" dur="500"/>
                                        <p:tgtEl>
                                          <p:spTgt spid="25"/>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0"/>
                                        </p:tgtEl>
                                        <p:attrNameLst>
                                          <p:attrName>style.visibility</p:attrName>
                                        </p:attrNameLst>
                                      </p:cBhvr>
                                      <p:to>
                                        <p:strVal val="visible"/>
                                      </p:to>
                                    </p:set>
                                    <p:animEffect transition="in" filter="wipe(left)">
                                      <p:cBhvr>
                                        <p:cTn id="11" dur="500"/>
                                        <p:tgtEl>
                                          <p:spTgt spid="30"/>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nodeType="clickEffect">
                                  <p:stCondLst>
                                    <p:cond delay="0"/>
                                  </p:stCondLst>
                                  <p:childTnLst>
                                    <p:set>
                                      <p:cBhvr>
                                        <p:cTn id="15" dur="1" fill="hold">
                                          <p:stCondLst>
                                            <p:cond delay="0"/>
                                          </p:stCondLst>
                                        </p:cTn>
                                        <p:tgtEl>
                                          <p:spTgt spid="72"/>
                                        </p:tgtEl>
                                        <p:attrNameLst>
                                          <p:attrName>style.visibility</p:attrName>
                                        </p:attrNameLst>
                                      </p:cBhvr>
                                      <p:to>
                                        <p:strVal val="visible"/>
                                      </p:to>
                                    </p:set>
                                    <p:anim calcmode="lin" valueType="num">
                                      <p:cBhvr additive="base">
                                        <p:cTn id="16" dur="500" fill="hold"/>
                                        <p:tgtEl>
                                          <p:spTgt spid="72"/>
                                        </p:tgtEl>
                                        <p:attrNameLst>
                                          <p:attrName>ppt_x</p:attrName>
                                        </p:attrNameLst>
                                      </p:cBhvr>
                                      <p:tavLst>
                                        <p:tav tm="0">
                                          <p:val>
                                            <p:strVal val="#ppt_x"/>
                                          </p:val>
                                        </p:tav>
                                        <p:tav tm="100000">
                                          <p:val>
                                            <p:strVal val="#ppt_x"/>
                                          </p:val>
                                        </p:tav>
                                      </p:tavLst>
                                    </p:anim>
                                    <p:anim calcmode="lin" valueType="num">
                                      <p:cBhvr additive="base">
                                        <p:cTn id="17" dur="500" fill="hold"/>
                                        <p:tgtEl>
                                          <p:spTgt spid="7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p:cNvSpPr txBox="1"/>
          <p:nvPr/>
        </p:nvSpPr>
        <p:spPr bwMode="white">
          <a:xfrm>
            <a:off x="2095500" y="44450"/>
            <a:ext cx="5729288" cy="725488"/>
          </a:xfrm>
          <a:prstGeom prst="rect">
            <a:avLst/>
          </a:prstGeom>
          <a:noFill/>
          <a:ln>
            <a:noFill/>
          </a:ln>
        </p:spPr>
        <p:txBody>
          <a:bodyPr anchor="ctr"/>
          <a:lstStyle>
            <a:lvl1pPr algn="ctr" rtl="0" eaLnBrk="0" fontAlgn="base" hangingPunct="0">
              <a:spcBef>
                <a:spcPct val="0"/>
              </a:spcBef>
              <a:spcAft>
                <a:spcPct val="0"/>
              </a:spcAft>
              <a:defRPr sz="3200" b="1">
                <a:solidFill>
                  <a:schemeClr val="bg1"/>
                </a:solidFill>
                <a:latin typeface="+mj-lt"/>
                <a:ea typeface="+mj-ea"/>
                <a:cs typeface="+mj-cs"/>
              </a:defRPr>
            </a:lvl1pPr>
            <a:lvl2pPr algn="ctr" rtl="0" eaLnBrk="0" fontAlgn="base" hangingPunct="0">
              <a:spcBef>
                <a:spcPct val="0"/>
              </a:spcBef>
              <a:spcAft>
                <a:spcPct val="0"/>
              </a:spcAft>
              <a:defRPr sz="3200" b="1">
                <a:solidFill>
                  <a:schemeClr val="bg1"/>
                </a:solidFill>
                <a:latin typeface="Verdana" panose="020B0604030504040204" pitchFamily="34" charset="0"/>
              </a:defRPr>
            </a:lvl2pPr>
            <a:lvl3pPr algn="ctr" rtl="0" eaLnBrk="0" fontAlgn="base" hangingPunct="0">
              <a:spcBef>
                <a:spcPct val="0"/>
              </a:spcBef>
              <a:spcAft>
                <a:spcPct val="0"/>
              </a:spcAft>
              <a:defRPr sz="3200" b="1">
                <a:solidFill>
                  <a:schemeClr val="bg1"/>
                </a:solidFill>
                <a:latin typeface="Verdana" panose="020B0604030504040204" pitchFamily="34" charset="0"/>
              </a:defRPr>
            </a:lvl3pPr>
            <a:lvl4pPr algn="ctr" rtl="0" eaLnBrk="0" fontAlgn="base" hangingPunct="0">
              <a:spcBef>
                <a:spcPct val="0"/>
              </a:spcBef>
              <a:spcAft>
                <a:spcPct val="0"/>
              </a:spcAft>
              <a:defRPr sz="3200" b="1">
                <a:solidFill>
                  <a:schemeClr val="bg1"/>
                </a:solidFill>
                <a:latin typeface="Verdana" panose="020B0604030504040204" pitchFamily="34" charset="0"/>
              </a:defRPr>
            </a:lvl4pPr>
            <a:lvl5pPr algn="ctr" rtl="0" eaLnBrk="0" fontAlgn="base" hangingPunct="0">
              <a:spcBef>
                <a:spcPct val="0"/>
              </a:spcBef>
              <a:spcAft>
                <a:spcPct val="0"/>
              </a:spcAft>
              <a:defRPr sz="3200" b="1">
                <a:solidFill>
                  <a:schemeClr val="bg1"/>
                </a:solidFill>
                <a:latin typeface="Verdana" panose="020B0604030504040204" pitchFamily="34" charset="0"/>
              </a:defRPr>
            </a:lvl5pPr>
            <a:lvl6pPr marL="457200" algn="ctr" rtl="0" eaLnBrk="1" fontAlgn="base" hangingPunct="1">
              <a:spcBef>
                <a:spcPct val="0"/>
              </a:spcBef>
              <a:spcAft>
                <a:spcPct val="0"/>
              </a:spcAft>
              <a:defRPr sz="3200" b="1">
                <a:solidFill>
                  <a:schemeClr val="bg1"/>
                </a:solidFill>
                <a:latin typeface="Verdana" panose="020B0604030504040204" pitchFamily="34" charset="0"/>
              </a:defRPr>
            </a:lvl6pPr>
            <a:lvl7pPr marL="914400" algn="ctr" rtl="0" eaLnBrk="1" fontAlgn="base" hangingPunct="1">
              <a:spcBef>
                <a:spcPct val="0"/>
              </a:spcBef>
              <a:spcAft>
                <a:spcPct val="0"/>
              </a:spcAft>
              <a:defRPr sz="3200" b="1">
                <a:solidFill>
                  <a:schemeClr val="bg1"/>
                </a:solidFill>
                <a:latin typeface="Verdana" panose="020B0604030504040204" pitchFamily="34" charset="0"/>
              </a:defRPr>
            </a:lvl7pPr>
            <a:lvl8pPr marL="1371600" algn="ctr" rtl="0" eaLnBrk="1" fontAlgn="base" hangingPunct="1">
              <a:spcBef>
                <a:spcPct val="0"/>
              </a:spcBef>
              <a:spcAft>
                <a:spcPct val="0"/>
              </a:spcAft>
              <a:defRPr sz="3200" b="1">
                <a:solidFill>
                  <a:schemeClr val="bg1"/>
                </a:solidFill>
                <a:latin typeface="Verdana" panose="020B0604030504040204" pitchFamily="34" charset="0"/>
              </a:defRPr>
            </a:lvl8pPr>
            <a:lvl9pPr marL="1828800" algn="ctr" rtl="0" eaLnBrk="1" fontAlgn="base" hangingPunct="1">
              <a:spcBef>
                <a:spcPct val="0"/>
              </a:spcBef>
              <a:spcAft>
                <a:spcPct val="0"/>
              </a:spcAft>
              <a:defRPr sz="3200" b="1">
                <a:solidFill>
                  <a:schemeClr val="bg1"/>
                </a:solidFill>
                <a:latin typeface="Verdana" panose="020B0604030504040204" pitchFamily="34" charset="0"/>
              </a:defRPr>
            </a:lvl9pPr>
          </a:lstStyle>
          <a:p>
            <a:pPr algn="l">
              <a:defRPr/>
            </a:pPr>
            <a:endParaRPr lang="zh-CN" altLang="en-US" kern="0" dirty="0">
              <a:ea typeface="宋体" panose="02010600030101010101" pitchFamily="2" charset="-122"/>
            </a:endParaRPr>
          </a:p>
        </p:txBody>
      </p:sp>
      <p:sp>
        <p:nvSpPr>
          <p:cNvPr id="156" name="矩形 155"/>
          <p:cNvSpPr/>
          <p:nvPr/>
        </p:nvSpPr>
        <p:spPr>
          <a:xfrm>
            <a:off x="655370" y="1462951"/>
            <a:ext cx="5570756" cy="497765"/>
          </a:xfrm>
          <a:prstGeom prst="rect">
            <a:avLst/>
          </a:prstGeom>
        </p:spPr>
        <p:txBody>
          <a:bodyPr wrap="none">
            <a:spAutoFit/>
          </a:bodyPr>
          <a:lstStyle/>
          <a:p>
            <a:pPr>
              <a:lnSpc>
                <a:spcPct val="120000"/>
              </a:lnSpc>
            </a:pPr>
            <a:r>
              <a:rPr lang="zh-CN" altLang="en-US" sz="2400" dirty="0">
                <a:solidFill>
                  <a:srgbClr val="0070C0"/>
                </a:solidFill>
                <a:latin typeface="Times New Roman" panose="02020603050405020304" pitchFamily="18" charset="0"/>
                <a:cs typeface="Times New Roman" panose="02020603050405020304" pitchFamily="18" charset="0"/>
              </a:rPr>
              <a:t>下图是</a:t>
            </a:r>
            <a:r>
              <a:rPr lang="en-US" altLang="zh-CN" sz="2400" dirty="0">
                <a:solidFill>
                  <a:srgbClr val="0070C0"/>
                </a:solidFill>
                <a:latin typeface="Times New Roman" panose="02020603050405020304" pitchFamily="18" charset="0"/>
                <a:cs typeface="Times New Roman" panose="02020603050405020304" pitchFamily="18" charset="0"/>
              </a:rPr>
              <a:t>【</a:t>
            </a:r>
            <a:r>
              <a:rPr lang="zh-CN" altLang="en-US" sz="2400" dirty="0">
                <a:solidFill>
                  <a:srgbClr val="0070C0"/>
                </a:solidFill>
                <a:latin typeface="Times New Roman" panose="02020603050405020304" pitchFamily="18" charset="0"/>
                <a:cs typeface="Times New Roman" panose="02020603050405020304" pitchFamily="18" charset="0"/>
              </a:rPr>
              <a:t>例</a:t>
            </a:r>
            <a:r>
              <a:rPr lang="en-US" altLang="zh-CN" sz="2400" dirty="0">
                <a:solidFill>
                  <a:srgbClr val="0070C0"/>
                </a:solidFill>
                <a:latin typeface="Times New Roman" panose="02020603050405020304" pitchFamily="18" charset="0"/>
                <a:cs typeface="Times New Roman" panose="02020603050405020304" pitchFamily="18" charset="0"/>
              </a:rPr>
              <a:t>2】</a:t>
            </a:r>
            <a:r>
              <a:rPr lang="zh-CN" altLang="en-US" sz="2400" dirty="0">
                <a:solidFill>
                  <a:srgbClr val="0070C0"/>
                </a:solidFill>
                <a:latin typeface="Times New Roman" panose="02020603050405020304" pitchFamily="18" charset="0"/>
                <a:cs typeface="Times New Roman" panose="02020603050405020304" pitchFamily="18" charset="0"/>
              </a:rPr>
              <a:t>实例化的模板函数示意图</a:t>
            </a:r>
            <a:endParaRPr lang="zh-CN" altLang="en-US" sz="2400" dirty="0">
              <a:solidFill>
                <a:srgbClr val="0070C0"/>
              </a:solidFill>
              <a:latin typeface="Times New Roman" panose="02020603050405020304" pitchFamily="18" charset="0"/>
              <a:cs typeface="Times New Roman" panose="02020603050405020304" pitchFamily="18" charset="0"/>
            </a:endParaRPr>
          </a:p>
        </p:txBody>
      </p:sp>
      <p:grpSp>
        <p:nvGrpSpPr>
          <p:cNvPr id="157" name="Group 4"/>
          <p:cNvGrpSpPr>
            <a:grpSpLocks noChangeAspect="1"/>
          </p:cNvGrpSpPr>
          <p:nvPr/>
        </p:nvGrpSpPr>
        <p:grpSpPr bwMode="auto">
          <a:xfrm>
            <a:off x="1341404" y="2177890"/>
            <a:ext cx="9104085" cy="4719806"/>
            <a:chOff x="-451" y="812"/>
            <a:chExt cx="6200" cy="3447"/>
          </a:xfrm>
        </p:grpSpPr>
        <p:sp>
          <p:nvSpPr>
            <p:cNvPr id="158" name="AutoShape 3"/>
            <p:cNvSpPr>
              <a:spLocks noChangeAspect="1" noChangeArrowheads="1" noTextEdit="1"/>
            </p:cNvSpPr>
            <p:nvPr/>
          </p:nvSpPr>
          <p:spPr bwMode="auto">
            <a:xfrm>
              <a:off x="-389" y="812"/>
              <a:ext cx="5877" cy="34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dirty="0"/>
            </a:p>
          </p:txBody>
        </p:sp>
        <p:sp>
          <p:nvSpPr>
            <p:cNvPr id="159" name="Rectangle 5"/>
            <p:cNvSpPr>
              <a:spLocks noChangeArrowheads="1"/>
            </p:cNvSpPr>
            <p:nvPr/>
          </p:nvSpPr>
          <p:spPr bwMode="auto">
            <a:xfrm>
              <a:off x="5490" y="4021"/>
              <a:ext cx="41"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b="0" i="0" u="none" strike="noStrike" cap="none" normalizeH="0" baseline="0">
                  <a:ln>
                    <a:noFill/>
                  </a:ln>
                  <a:solidFill>
                    <a:srgbClr val="000000"/>
                  </a:solidFill>
                  <a:effectLst/>
                  <a:latin typeface="Times New Roman" panose="02020603050405020304" pitchFamily="18" charset="0"/>
                </a:rPr>
                <a:t> </a:t>
              </a:r>
              <a:endParaRPr kumimoji="0" lang="zh-CN" altLang="zh-CN" b="0" i="0" u="none" strike="noStrike" cap="none" normalizeH="0" baseline="0">
                <a:ln>
                  <a:noFill/>
                </a:ln>
                <a:solidFill>
                  <a:schemeClr val="tx1"/>
                </a:solidFill>
                <a:effectLst/>
              </a:endParaRPr>
            </a:p>
          </p:txBody>
        </p:sp>
        <p:sp>
          <p:nvSpPr>
            <p:cNvPr id="160" name="Rectangle 6"/>
            <p:cNvSpPr>
              <a:spLocks noChangeArrowheads="1"/>
            </p:cNvSpPr>
            <p:nvPr/>
          </p:nvSpPr>
          <p:spPr bwMode="auto">
            <a:xfrm>
              <a:off x="-451" y="1996"/>
              <a:ext cx="2556" cy="981"/>
            </a:xfrm>
            <a:prstGeom prst="rect">
              <a:avLst/>
            </a:prstGeom>
            <a:noFill/>
            <a:ln w="15875" cap="rnd">
              <a:solidFill>
                <a:srgbClr val="000000"/>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63" name="Rectangle 9"/>
            <p:cNvSpPr>
              <a:spLocks noChangeArrowheads="1"/>
            </p:cNvSpPr>
            <p:nvPr/>
          </p:nvSpPr>
          <p:spPr bwMode="auto">
            <a:xfrm>
              <a:off x="936" y="2091"/>
              <a:ext cx="41"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b="0" i="0" u="none" strike="noStrike" cap="none" normalizeH="0" baseline="0">
                  <a:ln>
                    <a:noFill/>
                  </a:ln>
                  <a:solidFill>
                    <a:srgbClr val="000000"/>
                  </a:solidFill>
                  <a:effectLst/>
                  <a:latin typeface="Times New Roman" panose="02020603050405020304" pitchFamily="18" charset="0"/>
                </a:rPr>
                <a:t> </a:t>
              </a:r>
              <a:endParaRPr kumimoji="0" lang="zh-CN" altLang="zh-CN" b="0" i="0" u="none" strike="noStrike" cap="none" normalizeH="0" baseline="0">
                <a:ln>
                  <a:noFill/>
                </a:ln>
                <a:solidFill>
                  <a:schemeClr val="tx1"/>
                </a:solidFill>
                <a:effectLst/>
              </a:endParaRPr>
            </a:p>
          </p:txBody>
        </p:sp>
        <p:sp>
          <p:nvSpPr>
            <p:cNvPr id="165" name="Rectangle 11"/>
            <p:cNvSpPr>
              <a:spLocks noChangeArrowheads="1"/>
            </p:cNvSpPr>
            <p:nvPr/>
          </p:nvSpPr>
          <p:spPr bwMode="auto">
            <a:xfrm>
              <a:off x="1107" y="2091"/>
              <a:ext cx="41"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b="0" i="0" u="none" strike="noStrike" cap="none" normalizeH="0" baseline="0">
                  <a:ln>
                    <a:noFill/>
                  </a:ln>
                  <a:solidFill>
                    <a:srgbClr val="000000"/>
                  </a:solidFill>
                  <a:effectLst/>
                  <a:latin typeface="Times New Roman" panose="02020603050405020304" pitchFamily="18" charset="0"/>
                </a:rPr>
                <a:t> </a:t>
              </a:r>
              <a:endParaRPr kumimoji="0" lang="zh-CN" altLang="zh-CN" b="0" i="0" u="none" strike="noStrike" cap="none" normalizeH="0" baseline="0">
                <a:ln>
                  <a:noFill/>
                </a:ln>
                <a:solidFill>
                  <a:schemeClr val="tx1"/>
                </a:solidFill>
                <a:effectLst/>
              </a:endParaRPr>
            </a:p>
          </p:txBody>
        </p:sp>
        <p:sp>
          <p:nvSpPr>
            <p:cNvPr id="167" name="Rectangle 13"/>
            <p:cNvSpPr>
              <a:spLocks noChangeArrowheads="1"/>
            </p:cNvSpPr>
            <p:nvPr/>
          </p:nvSpPr>
          <p:spPr bwMode="auto">
            <a:xfrm>
              <a:off x="1206" y="2091"/>
              <a:ext cx="41"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b="0" i="0" u="none" strike="noStrike" cap="none" normalizeH="0" baseline="0">
                  <a:ln>
                    <a:noFill/>
                  </a:ln>
                  <a:solidFill>
                    <a:srgbClr val="000000"/>
                  </a:solidFill>
                  <a:effectLst/>
                  <a:latin typeface="Times New Roman" panose="02020603050405020304" pitchFamily="18" charset="0"/>
                </a:rPr>
                <a:t> </a:t>
              </a:r>
              <a:endParaRPr kumimoji="0" lang="zh-CN" altLang="zh-CN" b="0" i="0" u="none" strike="noStrike" cap="none" normalizeH="0" baseline="0">
                <a:ln>
                  <a:noFill/>
                </a:ln>
                <a:solidFill>
                  <a:schemeClr val="tx1"/>
                </a:solidFill>
                <a:effectLst/>
              </a:endParaRPr>
            </a:p>
          </p:txBody>
        </p:sp>
        <p:sp>
          <p:nvSpPr>
            <p:cNvPr id="170" name="Rectangle 16"/>
            <p:cNvSpPr>
              <a:spLocks noChangeArrowheads="1"/>
            </p:cNvSpPr>
            <p:nvPr/>
          </p:nvSpPr>
          <p:spPr bwMode="auto">
            <a:xfrm>
              <a:off x="1916" y="2091"/>
              <a:ext cx="41"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b="0" i="0" u="none" strike="noStrike" cap="none" normalizeH="0" baseline="0">
                  <a:ln>
                    <a:noFill/>
                  </a:ln>
                  <a:solidFill>
                    <a:srgbClr val="000000"/>
                  </a:solidFill>
                  <a:effectLst/>
                  <a:latin typeface="Times New Roman" panose="02020603050405020304" pitchFamily="18" charset="0"/>
                </a:rPr>
                <a:t> </a:t>
              </a:r>
              <a:endParaRPr kumimoji="0" lang="zh-CN" altLang="zh-CN" b="0" i="0" u="none" strike="noStrike" cap="none" normalizeH="0" baseline="0">
                <a:ln>
                  <a:noFill/>
                </a:ln>
                <a:solidFill>
                  <a:schemeClr val="tx1"/>
                </a:solidFill>
                <a:effectLst/>
              </a:endParaRPr>
            </a:p>
          </p:txBody>
        </p:sp>
        <p:sp>
          <p:nvSpPr>
            <p:cNvPr id="172" name="Rectangle 18"/>
            <p:cNvSpPr>
              <a:spLocks noChangeArrowheads="1"/>
            </p:cNvSpPr>
            <p:nvPr/>
          </p:nvSpPr>
          <p:spPr bwMode="auto">
            <a:xfrm>
              <a:off x="10" y="2306"/>
              <a:ext cx="41"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b="0" i="0" u="none" strike="noStrike" cap="none" normalizeH="0" baseline="0">
                  <a:ln>
                    <a:noFill/>
                  </a:ln>
                  <a:solidFill>
                    <a:srgbClr val="000000"/>
                  </a:solidFill>
                  <a:effectLst/>
                  <a:latin typeface="Times New Roman" panose="02020603050405020304" pitchFamily="18" charset="0"/>
                </a:rPr>
                <a:t> </a:t>
              </a:r>
              <a:endParaRPr kumimoji="0" lang="zh-CN" altLang="zh-CN" b="0" i="0" u="none" strike="noStrike" cap="none" normalizeH="0" baseline="0">
                <a:ln>
                  <a:noFill/>
                </a:ln>
                <a:solidFill>
                  <a:schemeClr val="tx1"/>
                </a:solidFill>
                <a:effectLst/>
              </a:endParaRPr>
            </a:p>
          </p:txBody>
        </p:sp>
        <p:sp>
          <p:nvSpPr>
            <p:cNvPr id="173" name="Rectangle 19"/>
            <p:cNvSpPr>
              <a:spLocks noChangeArrowheads="1"/>
            </p:cNvSpPr>
            <p:nvPr/>
          </p:nvSpPr>
          <p:spPr bwMode="auto">
            <a:xfrm>
              <a:off x="-48" y="2521"/>
              <a:ext cx="41"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b="0" i="0" u="none" strike="noStrike" cap="none" normalizeH="0" baseline="0">
                  <a:ln>
                    <a:noFill/>
                  </a:ln>
                  <a:solidFill>
                    <a:srgbClr val="000000"/>
                  </a:solidFill>
                  <a:effectLst/>
                  <a:latin typeface="Times New Roman" panose="02020603050405020304" pitchFamily="18" charset="0"/>
                </a:rPr>
                <a:t> </a:t>
              </a:r>
              <a:endParaRPr kumimoji="0" lang="zh-CN" altLang="zh-CN" b="0" i="0" u="none" strike="noStrike" cap="none" normalizeH="0" baseline="0">
                <a:ln>
                  <a:noFill/>
                </a:ln>
                <a:solidFill>
                  <a:schemeClr val="tx1"/>
                </a:solidFill>
                <a:effectLst/>
              </a:endParaRPr>
            </a:p>
          </p:txBody>
        </p:sp>
        <p:sp>
          <p:nvSpPr>
            <p:cNvPr id="175" name="Rectangle 21"/>
            <p:cNvSpPr>
              <a:spLocks noChangeArrowheads="1"/>
            </p:cNvSpPr>
            <p:nvPr/>
          </p:nvSpPr>
          <p:spPr bwMode="auto">
            <a:xfrm>
              <a:off x="548" y="2521"/>
              <a:ext cx="0"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endParaRPr kumimoji="0" lang="zh-CN" altLang="zh-CN" b="0" i="0" u="none" strike="noStrike" cap="none" normalizeH="0" baseline="0" dirty="0">
                <a:ln>
                  <a:noFill/>
                </a:ln>
                <a:solidFill>
                  <a:schemeClr val="tx1"/>
                </a:solidFill>
                <a:effectLst/>
                <a:latin typeface="Arial" panose="020B0604020202020204" pitchFamily="34" charset="0"/>
              </a:endParaRPr>
            </a:p>
          </p:txBody>
        </p:sp>
        <p:sp>
          <p:nvSpPr>
            <p:cNvPr id="178" name="Rectangle 24"/>
            <p:cNvSpPr>
              <a:spLocks noChangeArrowheads="1"/>
            </p:cNvSpPr>
            <p:nvPr/>
          </p:nvSpPr>
          <p:spPr bwMode="auto">
            <a:xfrm>
              <a:off x="932" y="2521"/>
              <a:ext cx="0"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endParaRPr kumimoji="0" lang="zh-CN" altLang="zh-CN" b="0" i="0" u="none" strike="noStrike" cap="none" normalizeH="0" baseline="0" dirty="0">
                <a:ln>
                  <a:noFill/>
                </a:ln>
                <a:solidFill>
                  <a:schemeClr val="tx1"/>
                </a:solidFill>
                <a:effectLst/>
                <a:latin typeface="Arial" panose="020B0604020202020204" pitchFamily="34" charset="0"/>
              </a:endParaRPr>
            </a:p>
          </p:txBody>
        </p:sp>
        <p:sp>
          <p:nvSpPr>
            <p:cNvPr id="179" name="Rectangle 25"/>
            <p:cNvSpPr>
              <a:spLocks noChangeArrowheads="1"/>
            </p:cNvSpPr>
            <p:nvPr/>
          </p:nvSpPr>
          <p:spPr bwMode="auto">
            <a:xfrm>
              <a:off x="966" y="2521"/>
              <a:ext cx="41"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b="0" i="0" u="none" strike="noStrike" cap="none" normalizeH="0" baseline="0">
                  <a:ln>
                    <a:noFill/>
                  </a:ln>
                  <a:solidFill>
                    <a:srgbClr val="000000"/>
                  </a:solidFill>
                  <a:effectLst/>
                  <a:latin typeface="Times New Roman" panose="02020603050405020304" pitchFamily="18" charset="0"/>
                </a:rPr>
                <a:t> </a:t>
              </a:r>
              <a:endParaRPr kumimoji="0" lang="zh-CN" altLang="zh-CN" b="0" i="0" u="none" strike="noStrike" cap="none" normalizeH="0" baseline="0">
                <a:ln>
                  <a:noFill/>
                </a:ln>
                <a:solidFill>
                  <a:schemeClr val="tx1"/>
                </a:solidFill>
                <a:effectLst/>
              </a:endParaRPr>
            </a:p>
          </p:txBody>
        </p:sp>
        <p:sp>
          <p:nvSpPr>
            <p:cNvPr id="181" name="Rectangle 27"/>
            <p:cNvSpPr>
              <a:spLocks noChangeArrowheads="1"/>
            </p:cNvSpPr>
            <p:nvPr/>
          </p:nvSpPr>
          <p:spPr bwMode="auto">
            <a:xfrm>
              <a:off x="10" y="2736"/>
              <a:ext cx="41"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b="0" i="0" u="none" strike="noStrike" cap="none" normalizeH="0" baseline="0">
                  <a:ln>
                    <a:noFill/>
                  </a:ln>
                  <a:solidFill>
                    <a:srgbClr val="000000"/>
                  </a:solidFill>
                  <a:effectLst/>
                  <a:latin typeface="Times New Roman" panose="02020603050405020304" pitchFamily="18" charset="0"/>
                </a:rPr>
                <a:t> </a:t>
              </a:r>
              <a:endParaRPr kumimoji="0" lang="zh-CN" altLang="zh-CN" b="0" i="0" u="none" strike="noStrike" cap="none" normalizeH="0" baseline="0">
                <a:ln>
                  <a:noFill/>
                </a:ln>
                <a:solidFill>
                  <a:schemeClr val="tx1"/>
                </a:solidFill>
                <a:effectLst/>
              </a:endParaRPr>
            </a:p>
          </p:txBody>
        </p:sp>
        <p:sp>
          <p:nvSpPr>
            <p:cNvPr id="182" name="Rectangle 28"/>
            <p:cNvSpPr>
              <a:spLocks noChangeArrowheads="1"/>
            </p:cNvSpPr>
            <p:nvPr/>
          </p:nvSpPr>
          <p:spPr bwMode="auto">
            <a:xfrm>
              <a:off x="3514" y="919"/>
              <a:ext cx="2235" cy="981"/>
            </a:xfrm>
            <a:prstGeom prst="rect">
              <a:avLst/>
            </a:prstGeom>
            <a:noFill/>
            <a:ln w="15875" cap="rnd">
              <a:solidFill>
                <a:srgbClr val="000000"/>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86" name="Rectangle 32"/>
            <p:cNvSpPr>
              <a:spLocks noChangeArrowheads="1"/>
            </p:cNvSpPr>
            <p:nvPr/>
          </p:nvSpPr>
          <p:spPr bwMode="auto">
            <a:xfrm>
              <a:off x="4163" y="1013"/>
              <a:ext cx="41"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b="0" i="0" u="none" strike="noStrike" cap="none" normalizeH="0" baseline="0">
                  <a:ln>
                    <a:noFill/>
                  </a:ln>
                  <a:solidFill>
                    <a:srgbClr val="000000"/>
                  </a:solidFill>
                  <a:effectLst/>
                  <a:latin typeface="Times New Roman" panose="02020603050405020304" pitchFamily="18" charset="0"/>
                </a:rPr>
                <a:t> </a:t>
              </a:r>
              <a:endParaRPr kumimoji="0" lang="zh-CN" altLang="zh-CN" b="0" i="0" u="none" strike="noStrike" cap="none" normalizeH="0" baseline="0">
                <a:ln>
                  <a:noFill/>
                </a:ln>
                <a:solidFill>
                  <a:schemeClr val="tx1"/>
                </a:solidFill>
                <a:effectLst/>
              </a:endParaRPr>
            </a:p>
          </p:txBody>
        </p:sp>
        <p:sp>
          <p:nvSpPr>
            <p:cNvPr id="189" name="Rectangle 35"/>
            <p:cNvSpPr>
              <a:spLocks noChangeArrowheads="1"/>
            </p:cNvSpPr>
            <p:nvPr/>
          </p:nvSpPr>
          <p:spPr bwMode="auto">
            <a:xfrm>
              <a:off x="4437" y="1013"/>
              <a:ext cx="41"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b="0" i="0" u="none" strike="noStrike" cap="none" normalizeH="0" baseline="0">
                  <a:ln>
                    <a:noFill/>
                  </a:ln>
                  <a:solidFill>
                    <a:srgbClr val="000000"/>
                  </a:solidFill>
                  <a:effectLst/>
                  <a:latin typeface="Times New Roman" panose="02020603050405020304" pitchFamily="18" charset="0"/>
                </a:rPr>
                <a:t> </a:t>
              </a:r>
              <a:endParaRPr kumimoji="0" lang="zh-CN" altLang="zh-CN" b="0" i="0" u="none" strike="noStrike" cap="none" normalizeH="0" baseline="0">
                <a:ln>
                  <a:noFill/>
                </a:ln>
                <a:solidFill>
                  <a:schemeClr val="tx1"/>
                </a:solidFill>
                <a:effectLst/>
              </a:endParaRPr>
            </a:p>
          </p:txBody>
        </p:sp>
        <p:sp>
          <p:nvSpPr>
            <p:cNvPr id="191" name="Rectangle 37"/>
            <p:cNvSpPr>
              <a:spLocks noChangeArrowheads="1"/>
            </p:cNvSpPr>
            <p:nvPr/>
          </p:nvSpPr>
          <p:spPr bwMode="auto">
            <a:xfrm>
              <a:off x="4568" y="1013"/>
              <a:ext cx="41"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b="0" i="0" u="none" strike="noStrike" cap="none" normalizeH="0" baseline="0">
                  <a:ln>
                    <a:noFill/>
                  </a:ln>
                  <a:solidFill>
                    <a:srgbClr val="000000"/>
                  </a:solidFill>
                  <a:effectLst/>
                  <a:latin typeface="Times New Roman" panose="02020603050405020304" pitchFamily="18" charset="0"/>
                </a:rPr>
                <a:t> </a:t>
              </a:r>
              <a:endParaRPr kumimoji="0" lang="zh-CN" altLang="zh-CN" b="0" i="0" u="none" strike="noStrike" cap="none" normalizeH="0" baseline="0">
                <a:ln>
                  <a:noFill/>
                </a:ln>
                <a:solidFill>
                  <a:schemeClr val="tx1"/>
                </a:solidFill>
                <a:effectLst/>
              </a:endParaRPr>
            </a:p>
          </p:txBody>
        </p:sp>
        <p:sp>
          <p:nvSpPr>
            <p:cNvPr id="193" name="Rectangle 39"/>
            <p:cNvSpPr>
              <a:spLocks noChangeArrowheads="1"/>
            </p:cNvSpPr>
            <p:nvPr/>
          </p:nvSpPr>
          <p:spPr bwMode="auto">
            <a:xfrm>
              <a:off x="3674" y="1229"/>
              <a:ext cx="41"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b="0" i="0" u="none" strike="noStrike" cap="none" normalizeH="0" baseline="0">
                  <a:ln>
                    <a:noFill/>
                  </a:ln>
                  <a:solidFill>
                    <a:srgbClr val="000000"/>
                  </a:solidFill>
                  <a:effectLst/>
                  <a:latin typeface="Times New Roman" panose="02020603050405020304" pitchFamily="18" charset="0"/>
                </a:rPr>
                <a:t> </a:t>
              </a:r>
              <a:endParaRPr kumimoji="0" lang="zh-CN" altLang="zh-CN" b="0" i="0" u="none" strike="noStrike" cap="none" normalizeH="0" baseline="0">
                <a:ln>
                  <a:noFill/>
                </a:ln>
                <a:solidFill>
                  <a:schemeClr val="tx1"/>
                </a:solidFill>
                <a:effectLst/>
              </a:endParaRPr>
            </a:p>
          </p:txBody>
        </p:sp>
        <p:sp>
          <p:nvSpPr>
            <p:cNvPr id="194" name="Rectangle 40"/>
            <p:cNvSpPr>
              <a:spLocks noChangeArrowheads="1"/>
            </p:cNvSpPr>
            <p:nvPr/>
          </p:nvSpPr>
          <p:spPr bwMode="auto">
            <a:xfrm>
              <a:off x="3616" y="1444"/>
              <a:ext cx="41"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b="0" i="0" u="none" strike="noStrike" cap="none" normalizeH="0" baseline="0">
                  <a:ln>
                    <a:noFill/>
                  </a:ln>
                  <a:solidFill>
                    <a:srgbClr val="000000"/>
                  </a:solidFill>
                  <a:effectLst/>
                  <a:latin typeface="Times New Roman" panose="02020603050405020304" pitchFamily="18" charset="0"/>
                </a:rPr>
                <a:t> </a:t>
              </a:r>
              <a:endParaRPr kumimoji="0" lang="zh-CN" altLang="zh-CN" b="0" i="0" u="none" strike="noStrike" cap="none" normalizeH="0" baseline="0">
                <a:ln>
                  <a:noFill/>
                </a:ln>
                <a:solidFill>
                  <a:schemeClr val="tx1"/>
                </a:solidFill>
                <a:effectLst/>
              </a:endParaRPr>
            </a:p>
          </p:txBody>
        </p:sp>
        <p:sp>
          <p:nvSpPr>
            <p:cNvPr id="202" name="Rectangle 48"/>
            <p:cNvSpPr>
              <a:spLocks noChangeArrowheads="1"/>
            </p:cNvSpPr>
            <p:nvPr/>
          </p:nvSpPr>
          <p:spPr bwMode="auto">
            <a:xfrm>
              <a:off x="3674" y="1660"/>
              <a:ext cx="41"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b="0" i="0" u="none" strike="noStrike" cap="none" normalizeH="0" baseline="0">
                  <a:ln>
                    <a:noFill/>
                  </a:ln>
                  <a:solidFill>
                    <a:srgbClr val="000000"/>
                  </a:solidFill>
                  <a:effectLst/>
                  <a:latin typeface="Times New Roman" panose="02020603050405020304" pitchFamily="18" charset="0"/>
                </a:rPr>
                <a:t> </a:t>
              </a:r>
              <a:endParaRPr kumimoji="0" lang="zh-CN" altLang="zh-CN" b="0" i="0" u="none" strike="noStrike" cap="none" normalizeH="0" baseline="0">
                <a:ln>
                  <a:noFill/>
                </a:ln>
                <a:solidFill>
                  <a:schemeClr val="tx1"/>
                </a:solidFill>
                <a:effectLst/>
              </a:endParaRPr>
            </a:p>
          </p:txBody>
        </p:sp>
        <p:sp>
          <p:nvSpPr>
            <p:cNvPr id="203" name="Rectangle 49"/>
            <p:cNvSpPr>
              <a:spLocks noChangeArrowheads="1"/>
            </p:cNvSpPr>
            <p:nvPr/>
          </p:nvSpPr>
          <p:spPr bwMode="auto">
            <a:xfrm>
              <a:off x="3514" y="1996"/>
              <a:ext cx="2235" cy="981"/>
            </a:xfrm>
            <a:prstGeom prst="rect">
              <a:avLst/>
            </a:prstGeom>
            <a:noFill/>
            <a:ln w="15875" cap="rnd">
              <a:solidFill>
                <a:srgbClr val="000000"/>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207" name="Rectangle 53"/>
            <p:cNvSpPr>
              <a:spLocks noChangeArrowheads="1"/>
            </p:cNvSpPr>
            <p:nvPr/>
          </p:nvSpPr>
          <p:spPr bwMode="auto">
            <a:xfrm>
              <a:off x="4566" y="2091"/>
              <a:ext cx="41"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b="0" i="0" u="none" strike="noStrike" cap="none" normalizeH="0" baseline="0">
                  <a:ln>
                    <a:noFill/>
                  </a:ln>
                  <a:solidFill>
                    <a:srgbClr val="000000"/>
                  </a:solidFill>
                  <a:effectLst/>
                  <a:latin typeface="Times New Roman" panose="02020603050405020304" pitchFamily="18" charset="0"/>
                </a:rPr>
                <a:t> </a:t>
              </a:r>
              <a:endParaRPr kumimoji="0" lang="zh-CN" altLang="zh-CN" b="0" i="0" u="none" strike="noStrike" cap="none" normalizeH="0" baseline="0">
                <a:ln>
                  <a:noFill/>
                </a:ln>
                <a:solidFill>
                  <a:schemeClr val="tx1"/>
                </a:solidFill>
                <a:effectLst/>
              </a:endParaRPr>
            </a:p>
          </p:txBody>
        </p:sp>
        <p:sp>
          <p:nvSpPr>
            <p:cNvPr id="210" name="Rectangle 56"/>
            <p:cNvSpPr>
              <a:spLocks noChangeArrowheads="1"/>
            </p:cNvSpPr>
            <p:nvPr/>
          </p:nvSpPr>
          <p:spPr bwMode="auto">
            <a:xfrm>
              <a:off x="5039" y="2091"/>
              <a:ext cx="41"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b="0" i="0" u="none" strike="noStrike" cap="none" normalizeH="0" baseline="0">
                  <a:ln>
                    <a:noFill/>
                  </a:ln>
                  <a:solidFill>
                    <a:srgbClr val="000000"/>
                  </a:solidFill>
                  <a:effectLst/>
                  <a:latin typeface="Times New Roman" panose="02020603050405020304" pitchFamily="18" charset="0"/>
                </a:rPr>
                <a:t> </a:t>
              </a:r>
              <a:endParaRPr kumimoji="0" lang="zh-CN" altLang="zh-CN" b="0" i="0" u="none" strike="noStrike" cap="none" normalizeH="0" baseline="0">
                <a:ln>
                  <a:noFill/>
                </a:ln>
                <a:solidFill>
                  <a:schemeClr val="tx1"/>
                </a:solidFill>
                <a:effectLst/>
              </a:endParaRPr>
            </a:p>
          </p:txBody>
        </p:sp>
        <p:sp>
          <p:nvSpPr>
            <p:cNvPr id="212" name="Rectangle 58"/>
            <p:cNvSpPr>
              <a:spLocks noChangeArrowheads="1"/>
            </p:cNvSpPr>
            <p:nvPr/>
          </p:nvSpPr>
          <p:spPr bwMode="auto">
            <a:xfrm>
              <a:off x="5171" y="2091"/>
              <a:ext cx="41"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b="0" i="0" u="none" strike="noStrike" cap="none" normalizeH="0" baseline="0">
                  <a:ln>
                    <a:noFill/>
                  </a:ln>
                  <a:solidFill>
                    <a:srgbClr val="000000"/>
                  </a:solidFill>
                  <a:effectLst/>
                  <a:latin typeface="Times New Roman" panose="02020603050405020304" pitchFamily="18" charset="0"/>
                </a:rPr>
                <a:t> </a:t>
              </a:r>
              <a:endParaRPr kumimoji="0" lang="zh-CN" altLang="zh-CN" b="0" i="0" u="none" strike="noStrike" cap="none" normalizeH="0" baseline="0">
                <a:ln>
                  <a:noFill/>
                </a:ln>
                <a:solidFill>
                  <a:schemeClr val="tx1"/>
                </a:solidFill>
                <a:effectLst/>
              </a:endParaRPr>
            </a:p>
          </p:txBody>
        </p:sp>
        <p:sp>
          <p:nvSpPr>
            <p:cNvPr id="214" name="Rectangle 60"/>
            <p:cNvSpPr>
              <a:spLocks noChangeArrowheads="1"/>
            </p:cNvSpPr>
            <p:nvPr/>
          </p:nvSpPr>
          <p:spPr bwMode="auto">
            <a:xfrm>
              <a:off x="3674" y="2306"/>
              <a:ext cx="41"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b="0" i="0" u="none" strike="noStrike" cap="none" normalizeH="0" baseline="0">
                  <a:ln>
                    <a:noFill/>
                  </a:ln>
                  <a:solidFill>
                    <a:srgbClr val="000000"/>
                  </a:solidFill>
                  <a:effectLst/>
                  <a:latin typeface="Times New Roman" panose="02020603050405020304" pitchFamily="18" charset="0"/>
                </a:rPr>
                <a:t> </a:t>
              </a:r>
              <a:endParaRPr kumimoji="0" lang="zh-CN" altLang="zh-CN" b="0" i="0" u="none" strike="noStrike" cap="none" normalizeH="0" baseline="0">
                <a:ln>
                  <a:noFill/>
                </a:ln>
                <a:solidFill>
                  <a:schemeClr val="tx1"/>
                </a:solidFill>
                <a:effectLst/>
              </a:endParaRPr>
            </a:p>
          </p:txBody>
        </p:sp>
        <p:sp>
          <p:nvSpPr>
            <p:cNvPr id="215" name="Rectangle 61"/>
            <p:cNvSpPr>
              <a:spLocks noChangeArrowheads="1"/>
            </p:cNvSpPr>
            <p:nvPr/>
          </p:nvSpPr>
          <p:spPr bwMode="auto">
            <a:xfrm>
              <a:off x="3616" y="2521"/>
              <a:ext cx="41"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b="0" i="0" u="none" strike="noStrike" cap="none" normalizeH="0" baseline="0">
                  <a:ln>
                    <a:noFill/>
                  </a:ln>
                  <a:solidFill>
                    <a:srgbClr val="000000"/>
                  </a:solidFill>
                  <a:effectLst/>
                  <a:latin typeface="Times New Roman" panose="02020603050405020304" pitchFamily="18" charset="0"/>
                </a:rPr>
                <a:t> </a:t>
              </a:r>
              <a:endParaRPr kumimoji="0" lang="zh-CN" altLang="zh-CN" b="0" i="0" u="none" strike="noStrike" cap="none" normalizeH="0" baseline="0">
                <a:ln>
                  <a:noFill/>
                </a:ln>
                <a:solidFill>
                  <a:schemeClr val="tx1"/>
                </a:solidFill>
                <a:effectLst/>
              </a:endParaRPr>
            </a:p>
          </p:txBody>
        </p:sp>
        <p:sp>
          <p:nvSpPr>
            <p:cNvPr id="221" name="Rectangle 67"/>
            <p:cNvSpPr>
              <a:spLocks noChangeArrowheads="1"/>
            </p:cNvSpPr>
            <p:nvPr/>
          </p:nvSpPr>
          <p:spPr bwMode="auto">
            <a:xfrm>
              <a:off x="4630" y="2521"/>
              <a:ext cx="41"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b="0" i="0" u="none" strike="noStrike" cap="none" normalizeH="0" baseline="0">
                  <a:ln>
                    <a:noFill/>
                  </a:ln>
                  <a:solidFill>
                    <a:srgbClr val="000000"/>
                  </a:solidFill>
                  <a:effectLst/>
                  <a:latin typeface="Times New Roman" panose="02020603050405020304" pitchFamily="18" charset="0"/>
                </a:rPr>
                <a:t> </a:t>
              </a:r>
              <a:endParaRPr kumimoji="0" lang="zh-CN" altLang="zh-CN" b="0" i="0" u="none" strike="noStrike" cap="none" normalizeH="0" baseline="0">
                <a:ln>
                  <a:noFill/>
                </a:ln>
                <a:solidFill>
                  <a:schemeClr val="tx1"/>
                </a:solidFill>
                <a:effectLst/>
              </a:endParaRPr>
            </a:p>
          </p:txBody>
        </p:sp>
        <p:sp>
          <p:nvSpPr>
            <p:cNvPr id="223" name="Rectangle 69"/>
            <p:cNvSpPr>
              <a:spLocks noChangeArrowheads="1"/>
            </p:cNvSpPr>
            <p:nvPr/>
          </p:nvSpPr>
          <p:spPr bwMode="auto">
            <a:xfrm>
              <a:off x="3674" y="2736"/>
              <a:ext cx="41"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b="0" i="0" u="none" strike="noStrike" cap="none" normalizeH="0" baseline="0">
                  <a:ln>
                    <a:noFill/>
                  </a:ln>
                  <a:solidFill>
                    <a:srgbClr val="000000"/>
                  </a:solidFill>
                  <a:effectLst/>
                  <a:latin typeface="Times New Roman" panose="02020603050405020304" pitchFamily="18" charset="0"/>
                </a:rPr>
                <a:t> </a:t>
              </a:r>
              <a:endParaRPr kumimoji="0" lang="zh-CN" altLang="zh-CN" b="0" i="0" u="none" strike="noStrike" cap="none" normalizeH="0" baseline="0">
                <a:ln>
                  <a:noFill/>
                </a:ln>
                <a:solidFill>
                  <a:schemeClr val="tx1"/>
                </a:solidFill>
                <a:effectLst/>
              </a:endParaRPr>
            </a:p>
          </p:txBody>
        </p:sp>
        <p:sp>
          <p:nvSpPr>
            <p:cNvPr id="224" name="Rectangle 70"/>
            <p:cNvSpPr>
              <a:spLocks noChangeArrowheads="1"/>
            </p:cNvSpPr>
            <p:nvPr/>
          </p:nvSpPr>
          <p:spPr bwMode="auto">
            <a:xfrm>
              <a:off x="3514" y="3073"/>
              <a:ext cx="2235" cy="982"/>
            </a:xfrm>
            <a:prstGeom prst="rect">
              <a:avLst/>
            </a:prstGeom>
            <a:noFill/>
            <a:ln w="15875" cap="rnd">
              <a:solidFill>
                <a:srgbClr val="000000"/>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228" name="Rectangle 74"/>
            <p:cNvSpPr>
              <a:spLocks noChangeArrowheads="1"/>
            </p:cNvSpPr>
            <p:nvPr/>
          </p:nvSpPr>
          <p:spPr bwMode="auto">
            <a:xfrm>
              <a:off x="4324" y="3168"/>
              <a:ext cx="41"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b="0" i="0" u="none" strike="noStrike" cap="none" normalizeH="0" baseline="0">
                  <a:ln>
                    <a:noFill/>
                  </a:ln>
                  <a:solidFill>
                    <a:srgbClr val="000000"/>
                  </a:solidFill>
                  <a:effectLst/>
                  <a:latin typeface="Times New Roman" panose="02020603050405020304" pitchFamily="18" charset="0"/>
                </a:rPr>
                <a:t> </a:t>
              </a:r>
              <a:endParaRPr kumimoji="0" lang="zh-CN" altLang="zh-CN" b="0" i="0" u="none" strike="noStrike" cap="none" normalizeH="0" baseline="0">
                <a:ln>
                  <a:noFill/>
                </a:ln>
                <a:solidFill>
                  <a:schemeClr val="tx1"/>
                </a:solidFill>
                <a:effectLst/>
              </a:endParaRPr>
            </a:p>
          </p:txBody>
        </p:sp>
        <p:sp>
          <p:nvSpPr>
            <p:cNvPr id="231" name="Rectangle 77"/>
            <p:cNvSpPr>
              <a:spLocks noChangeArrowheads="1"/>
            </p:cNvSpPr>
            <p:nvPr/>
          </p:nvSpPr>
          <p:spPr bwMode="auto">
            <a:xfrm>
              <a:off x="4677" y="3168"/>
              <a:ext cx="41"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b="0" i="0" u="none" strike="noStrike" cap="none" normalizeH="0" baseline="0">
                  <a:ln>
                    <a:noFill/>
                  </a:ln>
                  <a:solidFill>
                    <a:srgbClr val="000000"/>
                  </a:solidFill>
                  <a:effectLst/>
                  <a:latin typeface="Times New Roman" panose="02020603050405020304" pitchFamily="18" charset="0"/>
                </a:rPr>
                <a:t> </a:t>
              </a:r>
              <a:endParaRPr kumimoji="0" lang="zh-CN" altLang="zh-CN" b="0" i="0" u="none" strike="noStrike" cap="none" normalizeH="0" baseline="0">
                <a:ln>
                  <a:noFill/>
                </a:ln>
                <a:solidFill>
                  <a:schemeClr val="tx1"/>
                </a:solidFill>
                <a:effectLst/>
              </a:endParaRPr>
            </a:p>
          </p:txBody>
        </p:sp>
        <p:sp>
          <p:nvSpPr>
            <p:cNvPr id="233" name="Rectangle 79"/>
            <p:cNvSpPr>
              <a:spLocks noChangeArrowheads="1"/>
            </p:cNvSpPr>
            <p:nvPr/>
          </p:nvSpPr>
          <p:spPr bwMode="auto">
            <a:xfrm>
              <a:off x="4808" y="3168"/>
              <a:ext cx="41"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b="0" i="0" u="none" strike="noStrike" cap="none" normalizeH="0" baseline="0">
                  <a:ln>
                    <a:noFill/>
                  </a:ln>
                  <a:solidFill>
                    <a:srgbClr val="000000"/>
                  </a:solidFill>
                  <a:effectLst/>
                  <a:latin typeface="Times New Roman" panose="02020603050405020304" pitchFamily="18" charset="0"/>
                </a:rPr>
                <a:t> </a:t>
              </a:r>
              <a:endParaRPr kumimoji="0" lang="zh-CN" altLang="zh-CN" b="0" i="0" u="none" strike="noStrike" cap="none" normalizeH="0" baseline="0">
                <a:ln>
                  <a:noFill/>
                </a:ln>
                <a:solidFill>
                  <a:schemeClr val="tx1"/>
                </a:solidFill>
                <a:effectLst/>
              </a:endParaRPr>
            </a:p>
          </p:txBody>
        </p:sp>
        <p:sp>
          <p:nvSpPr>
            <p:cNvPr id="235" name="Rectangle 81"/>
            <p:cNvSpPr>
              <a:spLocks noChangeArrowheads="1"/>
            </p:cNvSpPr>
            <p:nvPr/>
          </p:nvSpPr>
          <p:spPr bwMode="auto">
            <a:xfrm>
              <a:off x="3674" y="3383"/>
              <a:ext cx="41"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b="0" i="0" u="none" strike="noStrike" cap="none" normalizeH="0" baseline="0">
                  <a:ln>
                    <a:noFill/>
                  </a:ln>
                  <a:solidFill>
                    <a:srgbClr val="000000"/>
                  </a:solidFill>
                  <a:effectLst/>
                  <a:latin typeface="Times New Roman" panose="02020603050405020304" pitchFamily="18" charset="0"/>
                </a:rPr>
                <a:t> </a:t>
              </a:r>
              <a:endParaRPr kumimoji="0" lang="zh-CN" altLang="zh-CN" b="0" i="0" u="none" strike="noStrike" cap="none" normalizeH="0" baseline="0">
                <a:ln>
                  <a:noFill/>
                </a:ln>
                <a:solidFill>
                  <a:schemeClr val="tx1"/>
                </a:solidFill>
                <a:effectLst/>
              </a:endParaRPr>
            </a:p>
          </p:txBody>
        </p:sp>
        <p:sp>
          <p:nvSpPr>
            <p:cNvPr id="236" name="Rectangle 82"/>
            <p:cNvSpPr>
              <a:spLocks noChangeArrowheads="1"/>
            </p:cNvSpPr>
            <p:nvPr/>
          </p:nvSpPr>
          <p:spPr bwMode="auto">
            <a:xfrm>
              <a:off x="3616" y="3599"/>
              <a:ext cx="41"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b="0" i="0" u="none" strike="noStrike" cap="none" normalizeH="0" baseline="0">
                  <a:ln>
                    <a:noFill/>
                  </a:ln>
                  <a:solidFill>
                    <a:srgbClr val="000000"/>
                  </a:solidFill>
                  <a:effectLst/>
                  <a:latin typeface="Times New Roman" panose="02020603050405020304" pitchFamily="18" charset="0"/>
                </a:rPr>
                <a:t> </a:t>
              </a:r>
              <a:endParaRPr kumimoji="0" lang="zh-CN" altLang="zh-CN" b="0" i="0" u="none" strike="noStrike" cap="none" normalizeH="0" baseline="0">
                <a:ln>
                  <a:noFill/>
                </a:ln>
                <a:solidFill>
                  <a:schemeClr val="tx1"/>
                </a:solidFill>
                <a:effectLst/>
              </a:endParaRPr>
            </a:p>
          </p:txBody>
        </p:sp>
        <p:sp>
          <p:nvSpPr>
            <p:cNvPr id="242" name="Rectangle 88"/>
            <p:cNvSpPr>
              <a:spLocks noChangeArrowheads="1"/>
            </p:cNvSpPr>
            <p:nvPr/>
          </p:nvSpPr>
          <p:spPr bwMode="auto">
            <a:xfrm>
              <a:off x="4630" y="3599"/>
              <a:ext cx="41"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b="0" i="0" u="none" strike="noStrike" cap="none" normalizeH="0" baseline="0">
                  <a:ln>
                    <a:noFill/>
                  </a:ln>
                  <a:solidFill>
                    <a:srgbClr val="000000"/>
                  </a:solidFill>
                  <a:effectLst/>
                  <a:latin typeface="Times New Roman" panose="02020603050405020304" pitchFamily="18" charset="0"/>
                </a:rPr>
                <a:t> </a:t>
              </a:r>
              <a:endParaRPr kumimoji="0" lang="zh-CN" altLang="zh-CN" b="0" i="0" u="none" strike="noStrike" cap="none" normalizeH="0" baseline="0">
                <a:ln>
                  <a:noFill/>
                </a:ln>
                <a:solidFill>
                  <a:schemeClr val="tx1"/>
                </a:solidFill>
                <a:effectLst/>
              </a:endParaRPr>
            </a:p>
          </p:txBody>
        </p:sp>
        <p:sp>
          <p:nvSpPr>
            <p:cNvPr id="244" name="Rectangle 90"/>
            <p:cNvSpPr>
              <a:spLocks noChangeArrowheads="1"/>
            </p:cNvSpPr>
            <p:nvPr/>
          </p:nvSpPr>
          <p:spPr bwMode="auto">
            <a:xfrm>
              <a:off x="3674" y="3814"/>
              <a:ext cx="41"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b="0" i="0" u="none" strike="noStrike" cap="none" normalizeH="0" baseline="0">
                  <a:ln>
                    <a:noFill/>
                  </a:ln>
                  <a:solidFill>
                    <a:srgbClr val="000000"/>
                  </a:solidFill>
                  <a:effectLst/>
                  <a:latin typeface="Times New Roman" panose="02020603050405020304" pitchFamily="18" charset="0"/>
                </a:rPr>
                <a:t> </a:t>
              </a:r>
              <a:endParaRPr kumimoji="0" lang="zh-CN" altLang="zh-CN" b="0" i="0" u="none" strike="noStrike" cap="none" normalizeH="0" baseline="0">
                <a:ln>
                  <a:noFill/>
                </a:ln>
                <a:solidFill>
                  <a:schemeClr val="tx1"/>
                </a:solidFill>
                <a:effectLst/>
              </a:endParaRPr>
            </a:p>
          </p:txBody>
        </p:sp>
        <p:sp>
          <p:nvSpPr>
            <p:cNvPr id="245" name="Freeform 91"/>
            <p:cNvSpPr>
              <a:spLocks noEditPoints="1"/>
            </p:cNvSpPr>
            <p:nvPr/>
          </p:nvSpPr>
          <p:spPr bwMode="auto">
            <a:xfrm>
              <a:off x="2097" y="1134"/>
              <a:ext cx="1417" cy="1085"/>
            </a:xfrm>
            <a:custGeom>
              <a:avLst/>
              <a:gdLst>
                <a:gd name="T0" fmla="*/ 18 w 7071"/>
                <a:gd name="T1" fmla="*/ 5157 h 5222"/>
                <a:gd name="T2" fmla="*/ 6783 w 7071"/>
                <a:gd name="T3" fmla="*/ 171 h 5222"/>
                <a:gd name="T4" fmla="*/ 6830 w 7071"/>
                <a:gd name="T5" fmla="*/ 178 h 5222"/>
                <a:gd name="T6" fmla="*/ 6823 w 7071"/>
                <a:gd name="T7" fmla="*/ 225 h 5222"/>
                <a:gd name="T8" fmla="*/ 58 w 7071"/>
                <a:gd name="T9" fmla="*/ 5211 h 5222"/>
                <a:gd name="T10" fmla="*/ 11 w 7071"/>
                <a:gd name="T11" fmla="*/ 5204 h 5222"/>
                <a:gd name="T12" fmla="*/ 18 w 7071"/>
                <a:gd name="T13" fmla="*/ 5157 h 5222"/>
                <a:gd name="T14" fmla="*/ 6630 w 7071"/>
                <a:gd name="T15" fmla="*/ 77 h 5222"/>
                <a:gd name="T16" fmla="*/ 7071 w 7071"/>
                <a:gd name="T17" fmla="*/ 0 h 5222"/>
                <a:gd name="T18" fmla="*/ 6868 w 7071"/>
                <a:gd name="T19" fmla="*/ 399 h 5222"/>
                <a:gd name="T20" fmla="*/ 6630 w 7071"/>
                <a:gd name="T21" fmla="*/ 77 h 5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71" h="5222">
                  <a:moveTo>
                    <a:pt x="18" y="5157"/>
                  </a:moveTo>
                  <a:lnTo>
                    <a:pt x="6783" y="171"/>
                  </a:lnTo>
                  <a:cubicBezTo>
                    <a:pt x="6798" y="160"/>
                    <a:pt x="6819" y="164"/>
                    <a:pt x="6830" y="178"/>
                  </a:cubicBezTo>
                  <a:cubicBezTo>
                    <a:pt x="6841" y="193"/>
                    <a:pt x="6837" y="214"/>
                    <a:pt x="6823" y="225"/>
                  </a:cubicBezTo>
                  <a:lnTo>
                    <a:pt x="58" y="5211"/>
                  </a:lnTo>
                  <a:cubicBezTo>
                    <a:pt x="43" y="5222"/>
                    <a:pt x="22" y="5218"/>
                    <a:pt x="11" y="5204"/>
                  </a:cubicBezTo>
                  <a:cubicBezTo>
                    <a:pt x="0" y="5189"/>
                    <a:pt x="3" y="5168"/>
                    <a:pt x="18" y="5157"/>
                  </a:cubicBezTo>
                  <a:close/>
                  <a:moveTo>
                    <a:pt x="6630" y="77"/>
                  </a:moveTo>
                  <a:lnTo>
                    <a:pt x="7071" y="0"/>
                  </a:lnTo>
                  <a:lnTo>
                    <a:pt x="6868" y="399"/>
                  </a:lnTo>
                  <a:lnTo>
                    <a:pt x="6630" y="77"/>
                  </a:lnTo>
                  <a:close/>
                </a:path>
              </a:pathLst>
            </a:custGeom>
            <a:solidFill>
              <a:srgbClr val="000000"/>
            </a:solidFill>
            <a:ln w="1588" cap="flat">
              <a:solidFill>
                <a:srgbClr val="000000"/>
              </a:solidFill>
              <a:prstDash val="solid"/>
              <a:bevel/>
            </a:ln>
          </p:spPr>
          <p:txBody>
            <a:bodyPr vert="horz" wrap="square" lIns="91440" tIns="45720" rIns="91440" bIns="45720" numCol="1" anchor="t" anchorCtr="0" compatLnSpc="1"/>
            <a:lstStyle/>
            <a:p>
              <a:endParaRPr lang="zh-CN" altLang="en-US"/>
            </a:p>
          </p:txBody>
        </p:sp>
        <p:sp>
          <p:nvSpPr>
            <p:cNvPr id="246" name="Freeform 92"/>
            <p:cNvSpPr>
              <a:spLocks noEditPoints="1"/>
            </p:cNvSpPr>
            <p:nvPr/>
          </p:nvSpPr>
          <p:spPr bwMode="auto">
            <a:xfrm>
              <a:off x="2098" y="2385"/>
              <a:ext cx="1416" cy="83"/>
            </a:xfrm>
            <a:custGeom>
              <a:avLst/>
              <a:gdLst>
                <a:gd name="T0" fmla="*/ 34 w 7067"/>
                <a:gd name="T1" fmla="*/ 169 h 400"/>
                <a:gd name="T2" fmla="*/ 6734 w 7067"/>
                <a:gd name="T3" fmla="*/ 166 h 400"/>
                <a:gd name="T4" fmla="*/ 6767 w 7067"/>
                <a:gd name="T5" fmla="*/ 200 h 400"/>
                <a:gd name="T6" fmla="*/ 6734 w 7067"/>
                <a:gd name="T7" fmla="*/ 233 h 400"/>
                <a:gd name="T8" fmla="*/ 34 w 7067"/>
                <a:gd name="T9" fmla="*/ 236 h 400"/>
                <a:gd name="T10" fmla="*/ 0 w 7067"/>
                <a:gd name="T11" fmla="*/ 203 h 400"/>
                <a:gd name="T12" fmla="*/ 34 w 7067"/>
                <a:gd name="T13" fmla="*/ 169 h 400"/>
                <a:gd name="T14" fmla="*/ 6667 w 7067"/>
                <a:gd name="T15" fmla="*/ 0 h 400"/>
                <a:gd name="T16" fmla="*/ 7067 w 7067"/>
                <a:gd name="T17" fmla="*/ 199 h 400"/>
                <a:gd name="T18" fmla="*/ 6667 w 7067"/>
                <a:gd name="T19" fmla="*/ 400 h 400"/>
                <a:gd name="T20" fmla="*/ 6667 w 7067"/>
                <a:gd name="T21" fmla="*/ 0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67" h="400">
                  <a:moveTo>
                    <a:pt x="34" y="169"/>
                  </a:moveTo>
                  <a:lnTo>
                    <a:pt x="6734" y="166"/>
                  </a:lnTo>
                  <a:cubicBezTo>
                    <a:pt x="6752" y="166"/>
                    <a:pt x="6767" y="181"/>
                    <a:pt x="6767" y="200"/>
                  </a:cubicBezTo>
                  <a:cubicBezTo>
                    <a:pt x="6767" y="218"/>
                    <a:pt x="6752" y="233"/>
                    <a:pt x="6734" y="233"/>
                  </a:cubicBezTo>
                  <a:lnTo>
                    <a:pt x="34" y="236"/>
                  </a:lnTo>
                  <a:cubicBezTo>
                    <a:pt x="15" y="236"/>
                    <a:pt x="0" y="221"/>
                    <a:pt x="0" y="203"/>
                  </a:cubicBezTo>
                  <a:cubicBezTo>
                    <a:pt x="0" y="184"/>
                    <a:pt x="15" y="169"/>
                    <a:pt x="34" y="169"/>
                  </a:cubicBezTo>
                  <a:close/>
                  <a:moveTo>
                    <a:pt x="6667" y="0"/>
                  </a:moveTo>
                  <a:lnTo>
                    <a:pt x="7067" y="199"/>
                  </a:lnTo>
                  <a:lnTo>
                    <a:pt x="6667" y="400"/>
                  </a:lnTo>
                  <a:lnTo>
                    <a:pt x="6667" y="0"/>
                  </a:lnTo>
                  <a:close/>
                </a:path>
              </a:pathLst>
            </a:custGeom>
            <a:solidFill>
              <a:srgbClr val="000000"/>
            </a:solidFill>
            <a:ln w="1588" cap="flat">
              <a:solidFill>
                <a:srgbClr val="000000"/>
              </a:solidFill>
              <a:prstDash val="solid"/>
              <a:bevel/>
            </a:ln>
          </p:spPr>
          <p:txBody>
            <a:bodyPr vert="horz" wrap="square" lIns="91440" tIns="45720" rIns="91440" bIns="45720" numCol="1" anchor="t" anchorCtr="0" compatLnSpc="1"/>
            <a:lstStyle/>
            <a:p>
              <a:endParaRPr lang="zh-CN" altLang="en-US"/>
            </a:p>
          </p:txBody>
        </p:sp>
        <p:sp>
          <p:nvSpPr>
            <p:cNvPr id="247" name="Freeform 93"/>
            <p:cNvSpPr>
              <a:spLocks noEditPoints="1"/>
            </p:cNvSpPr>
            <p:nvPr/>
          </p:nvSpPr>
          <p:spPr bwMode="auto">
            <a:xfrm>
              <a:off x="2097" y="2634"/>
              <a:ext cx="1417" cy="1085"/>
            </a:xfrm>
            <a:custGeom>
              <a:avLst/>
              <a:gdLst>
                <a:gd name="T0" fmla="*/ 58 w 7071"/>
                <a:gd name="T1" fmla="*/ 11 h 5221"/>
                <a:gd name="T2" fmla="*/ 6823 w 7071"/>
                <a:gd name="T3" fmla="*/ 4997 h 5221"/>
                <a:gd name="T4" fmla="*/ 6830 w 7071"/>
                <a:gd name="T5" fmla="*/ 5043 h 5221"/>
                <a:gd name="T6" fmla="*/ 6783 w 7071"/>
                <a:gd name="T7" fmla="*/ 5051 h 5221"/>
                <a:gd name="T8" fmla="*/ 18 w 7071"/>
                <a:gd name="T9" fmla="*/ 65 h 5221"/>
                <a:gd name="T10" fmla="*/ 11 w 7071"/>
                <a:gd name="T11" fmla="*/ 18 h 5221"/>
                <a:gd name="T12" fmla="*/ 58 w 7071"/>
                <a:gd name="T13" fmla="*/ 11 h 5221"/>
                <a:gd name="T14" fmla="*/ 6868 w 7071"/>
                <a:gd name="T15" fmla="*/ 4823 h 5221"/>
                <a:gd name="T16" fmla="*/ 7071 w 7071"/>
                <a:gd name="T17" fmla="*/ 5221 h 5221"/>
                <a:gd name="T18" fmla="*/ 6630 w 7071"/>
                <a:gd name="T19" fmla="*/ 5145 h 5221"/>
                <a:gd name="T20" fmla="*/ 6868 w 7071"/>
                <a:gd name="T21" fmla="*/ 4823 h 5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71" h="5221">
                  <a:moveTo>
                    <a:pt x="58" y="11"/>
                  </a:moveTo>
                  <a:lnTo>
                    <a:pt x="6823" y="4997"/>
                  </a:lnTo>
                  <a:cubicBezTo>
                    <a:pt x="6837" y="5008"/>
                    <a:pt x="6841" y="5029"/>
                    <a:pt x="6830" y="5043"/>
                  </a:cubicBezTo>
                  <a:cubicBezTo>
                    <a:pt x="6819" y="5058"/>
                    <a:pt x="6798" y="5061"/>
                    <a:pt x="6783" y="5051"/>
                  </a:cubicBezTo>
                  <a:lnTo>
                    <a:pt x="18" y="65"/>
                  </a:lnTo>
                  <a:cubicBezTo>
                    <a:pt x="3" y="54"/>
                    <a:pt x="0" y="33"/>
                    <a:pt x="11" y="18"/>
                  </a:cubicBezTo>
                  <a:cubicBezTo>
                    <a:pt x="22" y="4"/>
                    <a:pt x="43" y="0"/>
                    <a:pt x="58" y="11"/>
                  </a:cubicBezTo>
                  <a:close/>
                  <a:moveTo>
                    <a:pt x="6868" y="4823"/>
                  </a:moveTo>
                  <a:lnTo>
                    <a:pt x="7071" y="5221"/>
                  </a:lnTo>
                  <a:lnTo>
                    <a:pt x="6630" y="5145"/>
                  </a:lnTo>
                  <a:lnTo>
                    <a:pt x="6868" y="4823"/>
                  </a:lnTo>
                  <a:close/>
                </a:path>
              </a:pathLst>
            </a:custGeom>
            <a:solidFill>
              <a:srgbClr val="000000"/>
            </a:solidFill>
            <a:ln w="1588" cap="flat">
              <a:solidFill>
                <a:srgbClr val="000000"/>
              </a:solidFill>
              <a:prstDash val="solid"/>
              <a:bevel/>
            </a:ln>
          </p:spPr>
          <p:txBody>
            <a:bodyPr vert="horz" wrap="square" lIns="91440" tIns="45720" rIns="91440" bIns="45720" numCol="1" anchor="t" anchorCtr="0" compatLnSpc="1"/>
            <a:lstStyle/>
            <a:p>
              <a:endParaRPr lang="zh-CN" altLang="en-US"/>
            </a:p>
          </p:txBody>
        </p:sp>
        <p:sp>
          <p:nvSpPr>
            <p:cNvPr id="248" name="Freeform 94"/>
            <p:cNvSpPr/>
            <p:nvPr/>
          </p:nvSpPr>
          <p:spPr bwMode="auto">
            <a:xfrm>
              <a:off x="-226" y="906"/>
              <a:ext cx="2182" cy="1019"/>
            </a:xfrm>
            <a:custGeom>
              <a:avLst/>
              <a:gdLst>
                <a:gd name="T0" fmla="*/ 3048 w 18287"/>
                <a:gd name="T1" fmla="*/ 0 h 9007"/>
                <a:gd name="T2" fmla="*/ 0 w 18287"/>
                <a:gd name="T3" fmla="*/ 1037 h 9007"/>
                <a:gd name="T4" fmla="*/ 0 w 18287"/>
                <a:gd name="T5" fmla="*/ 3629 h 9007"/>
                <a:gd name="T6" fmla="*/ 0 w 18287"/>
                <a:gd name="T7" fmla="*/ 5184 h 9007"/>
                <a:gd name="T8" fmla="*/ 3048 w 18287"/>
                <a:gd name="T9" fmla="*/ 6220 h 9007"/>
                <a:gd name="T10" fmla="*/ 10667 w 18287"/>
                <a:gd name="T11" fmla="*/ 6220 h 9007"/>
                <a:gd name="T12" fmla="*/ 10100 w 18287"/>
                <a:gd name="T13" fmla="*/ 9007 h 9007"/>
                <a:gd name="T14" fmla="*/ 15239 w 18287"/>
                <a:gd name="T15" fmla="*/ 6220 h 9007"/>
                <a:gd name="T16" fmla="*/ 18287 w 18287"/>
                <a:gd name="T17" fmla="*/ 5184 h 9007"/>
                <a:gd name="T18" fmla="*/ 18287 w 18287"/>
                <a:gd name="T19" fmla="*/ 3629 h 9007"/>
                <a:gd name="T20" fmla="*/ 18287 w 18287"/>
                <a:gd name="T21" fmla="*/ 1037 h 9007"/>
                <a:gd name="T22" fmla="*/ 15239 w 18287"/>
                <a:gd name="T23" fmla="*/ 0 h 9007"/>
                <a:gd name="T24" fmla="*/ 10667 w 18287"/>
                <a:gd name="T25" fmla="*/ 0 h 9007"/>
                <a:gd name="T26" fmla="*/ 3048 w 18287"/>
                <a:gd name="T27" fmla="*/ 0 h 90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287" h="9007">
                  <a:moveTo>
                    <a:pt x="3048" y="0"/>
                  </a:moveTo>
                  <a:cubicBezTo>
                    <a:pt x="1365" y="0"/>
                    <a:pt x="0" y="465"/>
                    <a:pt x="0" y="1037"/>
                  </a:cubicBezTo>
                  <a:lnTo>
                    <a:pt x="0" y="3629"/>
                  </a:lnTo>
                  <a:lnTo>
                    <a:pt x="0" y="5184"/>
                  </a:lnTo>
                  <a:cubicBezTo>
                    <a:pt x="0" y="5756"/>
                    <a:pt x="1365" y="6220"/>
                    <a:pt x="3048" y="6220"/>
                  </a:cubicBezTo>
                  <a:lnTo>
                    <a:pt x="10667" y="6220"/>
                  </a:lnTo>
                  <a:lnTo>
                    <a:pt x="10100" y="9007"/>
                  </a:lnTo>
                  <a:lnTo>
                    <a:pt x="15239" y="6220"/>
                  </a:lnTo>
                  <a:cubicBezTo>
                    <a:pt x="16922" y="6220"/>
                    <a:pt x="18287" y="5756"/>
                    <a:pt x="18287" y="5184"/>
                  </a:cubicBezTo>
                  <a:lnTo>
                    <a:pt x="18287" y="3629"/>
                  </a:lnTo>
                  <a:lnTo>
                    <a:pt x="18287" y="1037"/>
                  </a:lnTo>
                  <a:cubicBezTo>
                    <a:pt x="18287" y="465"/>
                    <a:pt x="16922" y="0"/>
                    <a:pt x="15239" y="0"/>
                  </a:cubicBezTo>
                  <a:lnTo>
                    <a:pt x="10667" y="0"/>
                  </a:lnTo>
                  <a:lnTo>
                    <a:pt x="3048" y="0"/>
                  </a:lnTo>
                  <a:close/>
                </a:path>
              </a:pathLst>
            </a:custGeom>
            <a:noFill/>
            <a:ln w="15875" cap="rnd">
              <a:solidFill>
                <a:srgbClr val="000000"/>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250" name="Rectangle 96"/>
            <p:cNvSpPr>
              <a:spLocks noChangeArrowheads="1"/>
            </p:cNvSpPr>
            <p:nvPr/>
          </p:nvSpPr>
          <p:spPr bwMode="auto">
            <a:xfrm>
              <a:off x="-45" y="971"/>
              <a:ext cx="1900" cy="6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spcBef>
                  <a:spcPct val="0"/>
                </a:spcBef>
                <a:spcAft>
                  <a:spcPct val="0"/>
                </a:spcAft>
                <a:buClrTx/>
                <a:buSzTx/>
                <a:buFontTx/>
                <a:buNone/>
              </a:pPr>
              <a:r>
                <a:rPr kumimoji="0" lang="en-US" altLang="zh-CN"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T</a:t>
              </a:r>
              <a:r>
                <a:rPr kumimoji="0" lang="zh-CN" altLang="zh-CN" b="0" i="0" u="none" strike="noStrike" cap="none" normalizeH="0" baseline="0" dirty="0">
                  <a:ln>
                    <a:noFill/>
                  </a:ln>
                  <a:solidFill>
                    <a:srgbClr val="000000"/>
                  </a:solidFill>
                  <a:effectLst/>
                  <a:latin typeface="+mn-ea"/>
                </a:rPr>
                <a:t>是一个类型形参，根据调用</a:t>
              </a:r>
              <a:r>
                <a:rPr kumimoji="0" lang="zh-CN" altLang="en-US" b="0" i="0" u="none" strike="noStrike" cap="none" normalizeH="0" baseline="0" dirty="0">
                  <a:ln>
                    <a:noFill/>
                  </a:ln>
                  <a:solidFill>
                    <a:srgbClr val="000000"/>
                  </a:solidFill>
                  <a:effectLst/>
                  <a:latin typeface="+mn-ea"/>
                </a:rPr>
                <a:t>时传递的实参类型生成相应的模板函数。</a:t>
              </a:r>
              <a:endParaRPr kumimoji="0" lang="zh-CN" altLang="zh-CN" b="0" i="0" u="none" strike="noStrike" cap="none" normalizeH="0" baseline="0" dirty="0">
                <a:ln>
                  <a:noFill/>
                </a:ln>
                <a:solidFill>
                  <a:schemeClr val="tx1"/>
                </a:solidFill>
                <a:effectLst/>
                <a:latin typeface="+mn-ea"/>
              </a:endParaRPr>
            </a:p>
          </p:txBody>
        </p:sp>
        <p:sp>
          <p:nvSpPr>
            <p:cNvPr id="253" name="Rectangle 99"/>
            <p:cNvSpPr>
              <a:spLocks noChangeArrowheads="1"/>
            </p:cNvSpPr>
            <p:nvPr/>
          </p:nvSpPr>
          <p:spPr bwMode="auto">
            <a:xfrm>
              <a:off x="879" y="1548"/>
              <a:ext cx="41"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b="0" i="0" u="none" strike="noStrike" cap="none" normalizeH="0" baseline="0">
                  <a:ln>
                    <a:noFill/>
                  </a:ln>
                  <a:solidFill>
                    <a:srgbClr val="000000"/>
                  </a:solidFill>
                  <a:effectLst/>
                  <a:latin typeface="Times New Roman" panose="02020603050405020304" pitchFamily="18" charset="0"/>
                </a:rPr>
                <a:t> </a:t>
              </a:r>
              <a:endParaRPr kumimoji="0" lang="zh-CN" altLang="zh-CN" b="0" i="0" u="none" strike="noStrike" cap="none" normalizeH="0" baseline="0">
                <a:ln>
                  <a:noFill/>
                </a:ln>
                <a:solidFill>
                  <a:schemeClr val="tx1"/>
                </a:solidFill>
                <a:effectLst/>
              </a:endParaRPr>
            </a:p>
          </p:txBody>
        </p:sp>
        <p:sp>
          <p:nvSpPr>
            <p:cNvPr id="254" name="Freeform 100"/>
            <p:cNvSpPr/>
            <p:nvPr/>
          </p:nvSpPr>
          <p:spPr bwMode="auto">
            <a:xfrm>
              <a:off x="2050" y="906"/>
              <a:ext cx="1238" cy="529"/>
            </a:xfrm>
            <a:custGeom>
              <a:avLst/>
              <a:gdLst>
                <a:gd name="T0" fmla="*/ 1876 w 11254"/>
                <a:gd name="T1" fmla="*/ 0 h 6674"/>
                <a:gd name="T2" fmla="*/ 0 w 11254"/>
                <a:gd name="T3" fmla="*/ 505 h 6674"/>
                <a:gd name="T4" fmla="*/ 0 w 11254"/>
                <a:gd name="T5" fmla="*/ 1766 h 6674"/>
                <a:gd name="T6" fmla="*/ 0 w 11254"/>
                <a:gd name="T7" fmla="*/ 2522 h 6674"/>
                <a:gd name="T8" fmla="*/ 1876 w 11254"/>
                <a:gd name="T9" fmla="*/ 3027 h 6674"/>
                <a:gd name="T10" fmla="*/ 6565 w 11254"/>
                <a:gd name="T11" fmla="*/ 3027 h 6674"/>
                <a:gd name="T12" fmla="*/ 9060 w 11254"/>
                <a:gd name="T13" fmla="*/ 6674 h 6674"/>
                <a:gd name="T14" fmla="*/ 9378 w 11254"/>
                <a:gd name="T15" fmla="*/ 3027 h 6674"/>
                <a:gd name="T16" fmla="*/ 11254 w 11254"/>
                <a:gd name="T17" fmla="*/ 2522 h 6674"/>
                <a:gd name="T18" fmla="*/ 11254 w 11254"/>
                <a:gd name="T19" fmla="*/ 1766 h 6674"/>
                <a:gd name="T20" fmla="*/ 11254 w 11254"/>
                <a:gd name="T21" fmla="*/ 505 h 6674"/>
                <a:gd name="T22" fmla="*/ 9378 w 11254"/>
                <a:gd name="T23" fmla="*/ 0 h 6674"/>
                <a:gd name="T24" fmla="*/ 6565 w 11254"/>
                <a:gd name="T25" fmla="*/ 0 h 6674"/>
                <a:gd name="T26" fmla="*/ 1876 w 11254"/>
                <a:gd name="T27" fmla="*/ 0 h 66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254" h="6674">
                  <a:moveTo>
                    <a:pt x="1876" y="0"/>
                  </a:moveTo>
                  <a:cubicBezTo>
                    <a:pt x="840" y="0"/>
                    <a:pt x="0" y="226"/>
                    <a:pt x="0" y="505"/>
                  </a:cubicBezTo>
                  <a:lnTo>
                    <a:pt x="0" y="1766"/>
                  </a:lnTo>
                  <a:lnTo>
                    <a:pt x="0" y="2522"/>
                  </a:lnTo>
                  <a:cubicBezTo>
                    <a:pt x="0" y="2801"/>
                    <a:pt x="840" y="3027"/>
                    <a:pt x="1876" y="3027"/>
                  </a:cubicBezTo>
                  <a:lnTo>
                    <a:pt x="6565" y="3027"/>
                  </a:lnTo>
                  <a:lnTo>
                    <a:pt x="9060" y="6674"/>
                  </a:lnTo>
                  <a:lnTo>
                    <a:pt x="9378" y="3027"/>
                  </a:lnTo>
                  <a:cubicBezTo>
                    <a:pt x="10414" y="3027"/>
                    <a:pt x="11254" y="2801"/>
                    <a:pt x="11254" y="2522"/>
                  </a:cubicBezTo>
                  <a:lnTo>
                    <a:pt x="11254" y="1766"/>
                  </a:lnTo>
                  <a:lnTo>
                    <a:pt x="11254" y="505"/>
                  </a:lnTo>
                  <a:cubicBezTo>
                    <a:pt x="11254" y="226"/>
                    <a:pt x="10414" y="0"/>
                    <a:pt x="9378" y="0"/>
                  </a:cubicBezTo>
                  <a:lnTo>
                    <a:pt x="6565" y="0"/>
                  </a:lnTo>
                  <a:lnTo>
                    <a:pt x="1876" y="0"/>
                  </a:lnTo>
                  <a:close/>
                </a:path>
              </a:pathLst>
            </a:custGeom>
            <a:noFill/>
            <a:ln w="15875" cap="rnd">
              <a:solidFill>
                <a:srgbClr val="000000"/>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dirty="0"/>
            </a:p>
          </p:txBody>
        </p:sp>
        <p:sp>
          <p:nvSpPr>
            <p:cNvPr id="256" name="Rectangle 102"/>
            <p:cNvSpPr>
              <a:spLocks noChangeArrowheads="1"/>
            </p:cNvSpPr>
            <p:nvPr/>
          </p:nvSpPr>
          <p:spPr bwMode="auto">
            <a:xfrm>
              <a:off x="2277" y="918"/>
              <a:ext cx="891"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zh-CN"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T</a:t>
              </a:r>
              <a:r>
                <a:rPr kumimoji="0" lang="zh-CN" altLang="zh-CN" b="0" i="0" u="none" strike="noStrike" cap="none" normalizeH="0" baseline="0" dirty="0">
                  <a:ln>
                    <a:noFill/>
                  </a:ln>
                  <a:solidFill>
                    <a:srgbClr val="000000"/>
                  </a:solidFill>
                  <a:effectLst/>
                  <a:latin typeface="微软雅黑" panose="020B0503020204020204" charset="-122"/>
                  <a:ea typeface="微软雅黑" panose="020B0503020204020204" charset="-122"/>
                </a:rPr>
                <a:t>被指定为</a:t>
              </a:r>
              <a:r>
                <a:rPr lang="en-US" altLang="zh-CN" dirty="0" err="1">
                  <a:solidFill>
                    <a:srgbClr val="000000"/>
                  </a:solidFill>
                  <a:latin typeface="Times New Roman" panose="02020603050405020304" pitchFamily="18" charset="0"/>
                  <a:ea typeface="微软雅黑" panose="020B0503020204020204" charset="-122"/>
                  <a:cs typeface="Times New Roman" panose="02020603050405020304" pitchFamily="18" charset="0"/>
                </a:rPr>
                <a:t>int</a:t>
              </a:r>
              <a:endParaRPr kumimoji="0" lang="zh-CN" altLang="zh-CN" b="0" i="0" u="none" strike="noStrike" cap="none" normalizeH="0" baseline="0" dirty="0">
                <a:ln>
                  <a:noFill/>
                </a:ln>
                <a:solidFill>
                  <a:schemeClr val="tx1"/>
                </a:solidFill>
                <a:effectLst/>
                <a:latin typeface="Times New Roman" panose="02020603050405020304" pitchFamily="18" charset="0"/>
                <a:ea typeface="微软雅黑" panose="020B0503020204020204" charset="-122"/>
                <a:cs typeface="Times New Roman" panose="02020603050405020304" pitchFamily="18" charset="0"/>
              </a:endParaRPr>
            </a:p>
          </p:txBody>
        </p:sp>
        <p:sp>
          <p:nvSpPr>
            <p:cNvPr id="259" name="Rectangle 105"/>
            <p:cNvSpPr>
              <a:spLocks noChangeArrowheads="1"/>
            </p:cNvSpPr>
            <p:nvPr/>
          </p:nvSpPr>
          <p:spPr bwMode="auto">
            <a:xfrm>
              <a:off x="2957" y="954"/>
              <a:ext cx="49"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b="0" i="0" u="none" strike="noStrike" cap="none" normalizeH="0" baseline="0" dirty="0">
                  <a:ln>
                    <a:noFill/>
                  </a:ln>
                  <a:solidFill>
                    <a:srgbClr val="000000"/>
                  </a:solidFill>
                  <a:effectLst/>
                  <a:latin typeface="+mn-lt"/>
                </a:rPr>
                <a:t> </a:t>
              </a:r>
              <a:endParaRPr kumimoji="0" lang="zh-CN" altLang="zh-CN" b="0" i="0" u="none" strike="noStrike" cap="none" normalizeH="0" baseline="0" dirty="0">
                <a:ln>
                  <a:noFill/>
                </a:ln>
                <a:solidFill>
                  <a:schemeClr val="tx1"/>
                </a:solidFill>
                <a:effectLst/>
                <a:latin typeface="+mn-lt"/>
              </a:endParaRPr>
            </a:p>
          </p:txBody>
        </p:sp>
        <p:sp>
          <p:nvSpPr>
            <p:cNvPr id="260" name="Freeform 106"/>
            <p:cNvSpPr/>
            <p:nvPr/>
          </p:nvSpPr>
          <p:spPr bwMode="auto">
            <a:xfrm>
              <a:off x="2669" y="1780"/>
              <a:ext cx="795" cy="631"/>
            </a:xfrm>
            <a:custGeom>
              <a:avLst/>
              <a:gdLst>
                <a:gd name="T0" fmla="*/ 662 w 3970"/>
                <a:gd name="T1" fmla="*/ 0 h 3037"/>
                <a:gd name="T2" fmla="*/ 0 w 3970"/>
                <a:gd name="T3" fmla="*/ 346 h 3037"/>
                <a:gd name="T4" fmla="*/ 0 w 3970"/>
                <a:gd name="T5" fmla="*/ 1210 h 3037"/>
                <a:gd name="T6" fmla="*/ 0 w 3970"/>
                <a:gd name="T7" fmla="*/ 1728 h 3037"/>
                <a:gd name="T8" fmla="*/ 662 w 3970"/>
                <a:gd name="T9" fmla="*/ 2074 h 3037"/>
                <a:gd name="T10" fmla="*/ 2316 w 3970"/>
                <a:gd name="T11" fmla="*/ 2074 h 3037"/>
                <a:gd name="T12" fmla="*/ 2020 w 3970"/>
                <a:gd name="T13" fmla="*/ 3037 h 3037"/>
                <a:gd name="T14" fmla="*/ 3308 w 3970"/>
                <a:gd name="T15" fmla="*/ 2074 h 3037"/>
                <a:gd name="T16" fmla="*/ 3970 w 3970"/>
                <a:gd name="T17" fmla="*/ 1728 h 3037"/>
                <a:gd name="T18" fmla="*/ 3970 w 3970"/>
                <a:gd name="T19" fmla="*/ 1210 h 3037"/>
                <a:gd name="T20" fmla="*/ 3970 w 3970"/>
                <a:gd name="T21" fmla="*/ 346 h 3037"/>
                <a:gd name="T22" fmla="*/ 3308 w 3970"/>
                <a:gd name="T23" fmla="*/ 0 h 3037"/>
                <a:gd name="T24" fmla="*/ 2316 w 3970"/>
                <a:gd name="T25" fmla="*/ 0 h 3037"/>
                <a:gd name="T26" fmla="*/ 662 w 3970"/>
                <a:gd name="T27" fmla="*/ 0 h 30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70" h="3037">
                  <a:moveTo>
                    <a:pt x="662" y="0"/>
                  </a:moveTo>
                  <a:cubicBezTo>
                    <a:pt x="296" y="0"/>
                    <a:pt x="0" y="155"/>
                    <a:pt x="0" y="346"/>
                  </a:cubicBezTo>
                  <a:lnTo>
                    <a:pt x="0" y="1210"/>
                  </a:lnTo>
                  <a:lnTo>
                    <a:pt x="0" y="1728"/>
                  </a:lnTo>
                  <a:cubicBezTo>
                    <a:pt x="0" y="1919"/>
                    <a:pt x="296" y="2074"/>
                    <a:pt x="662" y="2074"/>
                  </a:cubicBezTo>
                  <a:lnTo>
                    <a:pt x="2316" y="2074"/>
                  </a:lnTo>
                  <a:lnTo>
                    <a:pt x="2020" y="3037"/>
                  </a:lnTo>
                  <a:lnTo>
                    <a:pt x="3308" y="2074"/>
                  </a:lnTo>
                  <a:cubicBezTo>
                    <a:pt x="3674" y="2074"/>
                    <a:pt x="3970" y="1919"/>
                    <a:pt x="3970" y="1728"/>
                  </a:cubicBezTo>
                  <a:lnTo>
                    <a:pt x="3970" y="1210"/>
                  </a:lnTo>
                  <a:lnTo>
                    <a:pt x="3970" y="346"/>
                  </a:lnTo>
                  <a:cubicBezTo>
                    <a:pt x="3970" y="155"/>
                    <a:pt x="3674" y="0"/>
                    <a:pt x="3308" y="0"/>
                  </a:cubicBezTo>
                  <a:lnTo>
                    <a:pt x="2316" y="0"/>
                  </a:lnTo>
                  <a:lnTo>
                    <a:pt x="662" y="0"/>
                  </a:lnTo>
                  <a:close/>
                </a:path>
              </a:pathLst>
            </a:custGeom>
            <a:noFill/>
            <a:ln w="15875" cap="rnd">
              <a:solidFill>
                <a:srgbClr val="000000"/>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266" name="Rectangle 112"/>
            <p:cNvSpPr>
              <a:spLocks noChangeArrowheads="1"/>
            </p:cNvSpPr>
            <p:nvPr/>
          </p:nvSpPr>
          <p:spPr bwMode="auto">
            <a:xfrm>
              <a:off x="3343" y="2022"/>
              <a:ext cx="41"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b="0" i="0" u="none" strike="noStrike" cap="none" normalizeH="0" baseline="0">
                  <a:ln>
                    <a:noFill/>
                  </a:ln>
                  <a:solidFill>
                    <a:srgbClr val="000000"/>
                  </a:solidFill>
                  <a:effectLst/>
                  <a:latin typeface="Times New Roman" panose="02020603050405020304" pitchFamily="18" charset="0"/>
                </a:rPr>
                <a:t> </a:t>
              </a:r>
              <a:endParaRPr kumimoji="0" lang="zh-CN" altLang="zh-CN" b="0" i="0" u="none" strike="noStrike" cap="none" normalizeH="0" baseline="0">
                <a:ln>
                  <a:noFill/>
                </a:ln>
                <a:solidFill>
                  <a:schemeClr val="tx1"/>
                </a:solidFill>
                <a:effectLst/>
              </a:endParaRPr>
            </a:p>
          </p:txBody>
        </p:sp>
        <p:sp>
          <p:nvSpPr>
            <p:cNvPr id="267" name="Freeform 113"/>
            <p:cNvSpPr/>
            <p:nvPr/>
          </p:nvSpPr>
          <p:spPr bwMode="auto">
            <a:xfrm>
              <a:off x="1964" y="3269"/>
              <a:ext cx="1268" cy="616"/>
            </a:xfrm>
            <a:custGeom>
              <a:avLst/>
              <a:gdLst>
                <a:gd name="T0" fmla="*/ 1055 w 6330"/>
                <a:gd name="T1" fmla="*/ 2166 h 3680"/>
                <a:gd name="T2" fmla="*/ 0 w 6330"/>
                <a:gd name="T3" fmla="*/ 2419 h 3680"/>
                <a:gd name="T4" fmla="*/ 0 w 6330"/>
                <a:gd name="T5" fmla="*/ 2797 h 3680"/>
                <a:gd name="T6" fmla="*/ 0 w 6330"/>
                <a:gd name="T7" fmla="*/ 3428 h 3680"/>
                <a:gd name="T8" fmla="*/ 1055 w 6330"/>
                <a:gd name="T9" fmla="*/ 3680 h 3680"/>
                <a:gd name="T10" fmla="*/ 3693 w 6330"/>
                <a:gd name="T11" fmla="*/ 3680 h 3680"/>
                <a:gd name="T12" fmla="*/ 5275 w 6330"/>
                <a:gd name="T13" fmla="*/ 3680 h 3680"/>
                <a:gd name="T14" fmla="*/ 6330 w 6330"/>
                <a:gd name="T15" fmla="*/ 3428 h 3680"/>
                <a:gd name="T16" fmla="*/ 6330 w 6330"/>
                <a:gd name="T17" fmla="*/ 2797 h 3680"/>
                <a:gd name="T18" fmla="*/ 6330 w 6330"/>
                <a:gd name="T19" fmla="*/ 2419 h 3680"/>
                <a:gd name="T20" fmla="*/ 5275 w 6330"/>
                <a:gd name="T21" fmla="*/ 2166 h 3680"/>
                <a:gd name="T22" fmla="*/ 4724 w 6330"/>
                <a:gd name="T23" fmla="*/ 0 h 3680"/>
                <a:gd name="T24" fmla="*/ 3693 w 6330"/>
                <a:gd name="T25" fmla="*/ 2166 h 3680"/>
                <a:gd name="T26" fmla="*/ 1055 w 6330"/>
                <a:gd name="T27" fmla="*/ 2166 h 3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30" h="3680">
                  <a:moveTo>
                    <a:pt x="1055" y="2166"/>
                  </a:moveTo>
                  <a:cubicBezTo>
                    <a:pt x="473" y="2166"/>
                    <a:pt x="0" y="2279"/>
                    <a:pt x="0" y="2419"/>
                  </a:cubicBezTo>
                  <a:lnTo>
                    <a:pt x="0" y="2797"/>
                  </a:lnTo>
                  <a:lnTo>
                    <a:pt x="0" y="3428"/>
                  </a:lnTo>
                  <a:cubicBezTo>
                    <a:pt x="0" y="3567"/>
                    <a:pt x="473" y="3680"/>
                    <a:pt x="1055" y="3680"/>
                  </a:cubicBezTo>
                  <a:lnTo>
                    <a:pt x="3693" y="3680"/>
                  </a:lnTo>
                  <a:lnTo>
                    <a:pt x="5275" y="3680"/>
                  </a:lnTo>
                  <a:cubicBezTo>
                    <a:pt x="5858" y="3680"/>
                    <a:pt x="6330" y="3567"/>
                    <a:pt x="6330" y="3428"/>
                  </a:cubicBezTo>
                  <a:lnTo>
                    <a:pt x="6330" y="2797"/>
                  </a:lnTo>
                  <a:lnTo>
                    <a:pt x="6330" y="2419"/>
                  </a:lnTo>
                  <a:cubicBezTo>
                    <a:pt x="6330" y="2279"/>
                    <a:pt x="5858" y="2166"/>
                    <a:pt x="5275" y="2166"/>
                  </a:cubicBezTo>
                  <a:lnTo>
                    <a:pt x="4724" y="0"/>
                  </a:lnTo>
                  <a:lnTo>
                    <a:pt x="3693" y="2166"/>
                  </a:lnTo>
                  <a:lnTo>
                    <a:pt x="1055" y="2166"/>
                  </a:lnTo>
                  <a:close/>
                </a:path>
              </a:pathLst>
            </a:custGeom>
            <a:noFill/>
            <a:ln w="15875" cap="rnd">
              <a:solidFill>
                <a:srgbClr val="000000"/>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272" name="Rectangle 118"/>
            <p:cNvSpPr>
              <a:spLocks noChangeArrowheads="1"/>
            </p:cNvSpPr>
            <p:nvPr/>
          </p:nvSpPr>
          <p:spPr bwMode="auto">
            <a:xfrm>
              <a:off x="3052" y="3797"/>
              <a:ext cx="41"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b="0" i="0" u="none" strike="noStrike" cap="none" normalizeH="0" baseline="0">
                  <a:ln>
                    <a:noFill/>
                  </a:ln>
                  <a:solidFill>
                    <a:srgbClr val="000000"/>
                  </a:solidFill>
                  <a:effectLst/>
                  <a:latin typeface="Times New Roman" panose="02020603050405020304" pitchFamily="18" charset="0"/>
                </a:rPr>
                <a:t> </a:t>
              </a:r>
              <a:endParaRPr kumimoji="0" lang="zh-CN" altLang="zh-CN" b="0" i="0" u="none" strike="noStrike" cap="none" normalizeH="0" baseline="0">
                <a:ln>
                  <a:noFill/>
                </a:ln>
                <a:solidFill>
                  <a:schemeClr val="tx1"/>
                </a:solidFill>
                <a:effectLst/>
              </a:endParaRPr>
            </a:p>
          </p:txBody>
        </p:sp>
        <p:sp>
          <p:nvSpPr>
            <p:cNvPr id="276" name="Rectangle 96"/>
            <p:cNvSpPr>
              <a:spLocks noChangeArrowheads="1"/>
            </p:cNvSpPr>
            <p:nvPr/>
          </p:nvSpPr>
          <p:spPr bwMode="auto">
            <a:xfrm>
              <a:off x="-407" y="2075"/>
              <a:ext cx="2523" cy="10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fontAlgn="base">
                <a:spcBef>
                  <a:spcPct val="0"/>
                </a:spcBef>
                <a:spcAft>
                  <a:spcPct val="0"/>
                </a:spcAft>
              </a:pPr>
              <a:r>
                <a:rPr kumimoji="0" lang="en-US" altLang="zh-CN"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template</a:t>
              </a:r>
              <a:r>
                <a:rPr lang="zh-CN" altLang="en-US" dirty="0">
                  <a:solidFill>
                    <a:srgbClr val="000000"/>
                  </a:solidFill>
                  <a:latin typeface="Times New Roman" panose="02020603050405020304" pitchFamily="18" charset="0"/>
                  <a:cs typeface="Times New Roman" panose="02020603050405020304" pitchFamily="18" charset="0"/>
                </a:rPr>
                <a:t>＜</a:t>
              </a:r>
              <a:r>
                <a:rPr lang="en-US" altLang="zh-CN" dirty="0" err="1">
                  <a:solidFill>
                    <a:srgbClr val="000000"/>
                  </a:solidFill>
                  <a:latin typeface="Times New Roman" panose="02020603050405020304" pitchFamily="18" charset="0"/>
                  <a:cs typeface="Times New Roman" panose="02020603050405020304" pitchFamily="18" charset="0"/>
                </a:rPr>
                <a:t>typename</a:t>
              </a:r>
              <a:r>
                <a:rPr lang="en-US" altLang="zh-CN" dirty="0">
                  <a:solidFill>
                    <a:srgbClr val="000000"/>
                  </a:solidFill>
                  <a:latin typeface="Times New Roman" panose="02020603050405020304" pitchFamily="18" charset="0"/>
                  <a:cs typeface="Times New Roman" panose="02020603050405020304" pitchFamily="18" charset="0"/>
                </a:rPr>
                <a:t> T</a:t>
              </a:r>
              <a:r>
                <a:rPr lang="zh-CN" altLang="en-US" dirty="0">
                  <a:solidFill>
                    <a:srgbClr val="000000"/>
                  </a:solidFill>
                  <a:latin typeface="Times New Roman" panose="02020603050405020304" pitchFamily="18" charset="0"/>
                  <a:cs typeface="Times New Roman" panose="02020603050405020304" pitchFamily="18" charset="0"/>
                </a:rPr>
                <a:t>＞</a:t>
              </a:r>
              <a:r>
                <a:rPr lang="en-US" altLang="zh-CN" dirty="0" err="1">
                  <a:solidFill>
                    <a:srgbClr val="000000"/>
                  </a:solidFill>
                  <a:latin typeface="Times New Roman" panose="02020603050405020304" pitchFamily="18" charset="0"/>
                  <a:cs typeface="Times New Roman" panose="02020603050405020304" pitchFamily="18" charset="0"/>
                </a:rPr>
                <a:t>TMax</a:t>
              </a:r>
              <a:r>
                <a:rPr lang="en-US" altLang="zh-CN" dirty="0">
                  <a:solidFill>
                    <a:srgbClr val="000000"/>
                  </a:solidFill>
                  <a:latin typeface="Times New Roman" panose="02020603050405020304" pitchFamily="18" charset="0"/>
                  <a:cs typeface="Times New Roman" panose="02020603050405020304" pitchFamily="18" charset="0"/>
                </a:rPr>
                <a:t>(</a:t>
              </a:r>
              <a:r>
                <a:rPr lang="en-US" altLang="zh-CN" dirty="0" err="1">
                  <a:solidFill>
                    <a:srgbClr val="000000"/>
                  </a:solidFill>
                  <a:latin typeface="Times New Roman" panose="02020603050405020304" pitchFamily="18" charset="0"/>
                  <a:cs typeface="Times New Roman" panose="02020603050405020304" pitchFamily="18" charset="0"/>
                </a:rPr>
                <a:t>Ta,Tb</a:t>
              </a:r>
              <a:r>
                <a:rPr lang="en-US" altLang="zh-CN" dirty="0">
                  <a:solidFill>
                    <a:srgbClr val="000000"/>
                  </a:solidFill>
                  <a:latin typeface="Times New Roman" panose="02020603050405020304" pitchFamily="18" charset="0"/>
                  <a:cs typeface="Times New Roman" panose="02020603050405020304" pitchFamily="18" charset="0"/>
                </a:rPr>
                <a:t>)</a:t>
              </a:r>
              <a:endParaRPr lang="en-US" altLang="zh-CN" dirty="0">
                <a:solidFill>
                  <a:srgbClr val="000000"/>
                </a:solidFill>
                <a:latin typeface="Times New Roman" panose="02020603050405020304" pitchFamily="18" charset="0"/>
                <a:cs typeface="Times New Roman" panose="02020603050405020304" pitchFamily="18" charset="0"/>
              </a:endParaRPr>
            </a:p>
            <a:p>
              <a:pPr fontAlgn="base">
                <a:spcBef>
                  <a:spcPct val="0"/>
                </a:spcBef>
                <a:spcAft>
                  <a:spcPct val="0"/>
                </a:spcAft>
              </a:pPr>
              <a:r>
                <a:rPr lang="zh-CN" altLang="zh-CN" dirty="0">
                  <a:solidFill>
                    <a:srgbClr val="000000"/>
                  </a:solidFill>
                  <a:latin typeface="Times New Roman" panose="02020603050405020304" pitchFamily="18" charset="0"/>
                </a:rPr>
                <a:t>{</a:t>
              </a:r>
              <a:endParaRPr lang="zh-CN" altLang="zh-CN" dirty="0"/>
            </a:p>
            <a:p>
              <a:pPr fontAlgn="base">
                <a:spcBef>
                  <a:spcPct val="0"/>
                </a:spcBef>
                <a:spcAft>
                  <a:spcPct val="0"/>
                </a:spcAft>
              </a:pPr>
              <a:r>
                <a:rPr lang="en-US" altLang="zh-CN" dirty="0">
                  <a:solidFill>
                    <a:srgbClr val="000000"/>
                  </a:solidFill>
                  <a:latin typeface="Times New Roman" panose="02020603050405020304" pitchFamily="18" charset="0"/>
                </a:rPr>
                <a:t>            </a:t>
              </a:r>
              <a:r>
                <a:rPr lang="zh-CN" altLang="zh-CN" dirty="0">
                  <a:solidFill>
                    <a:srgbClr val="000000"/>
                  </a:solidFill>
                  <a:latin typeface="Times New Roman" panose="02020603050405020304" pitchFamily="18" charset="0"/>
                </a:rPr>
                <a:t>return </a:t>
              </a:r>
              <a:r>
                <a:rPr lang="en-US" altLang="zh-CN" dirty="0">
                  <a:solidFill>
                    <a:srgbClr val="000000"/>
                  </a:solidFill>
                  <a:latin typeface="Times New Roman" panose="02020603050405020304" pitchFamily="18" charset="0"/>
                </a:rPr>
                <a:t>a</a:t>
              </a:r>
              <a:r>
                <a:rPr lang="zh-CN" altLang="en-US" dirty="0">
                  <a:solidFill>
                    <a:srgbClr val="000000"/>
                  </a:solidFill>
                  <a:latin typeface="Times New Roman" panose="02020603050405020304" pitchFamily="18" charset="0"/>
                </a:rPr>
                <a:t>＞</a:t>
              </a:r>
              <a:r>
                <a:rPr lang="en-US" altLang="zh-CN" dirty="0" err="1">
                  <a:solidFill>
                    <a:srgbClr val="000000"/>
                  </a:solidFill>
                  <a:latin typeface="Times New Roman" panose="02020603050405020304" pitchFamily="18" charset="0"/>
                </a:rPr>
                <a:t>b?a:b</a:t>
              </a:r>
              <a:r>
                <a:rPr lang="en-US" altLang="zh-CN" dirty="0">
                  <a:solidFill>
                    <a:srgbClr val="000000"/>
                  </a:solidFill>
                  <a:latin typeface="Times New Roman" panose="02020603050405020304" pitchFamily="18" charset="0"/>
                </a:rPr>
                <a:t>;</a:t>
              </a:r>
              <a:endParaRPr lang="en-US" altLang="zh-CN" dirty="0">
                <a:solidFill>
                  <a:srgbClr val="000000"/>
                </a:solidFill>
                <a:latin typeface="Times New Roman" panose="02020603050405020304" pitchFamily="18" charset="0"/>
              </a:endParaRPr>
            </a:p>
            <a:p>
              <a:pPr fontAlgn="base">
                <a:spcBef>
                  <a:spcPct val="0"/>
                </a:spcBef>
                <a:spcAft>
                  <a:spcPct val="0"/>
                </a:spcAft>
              </a:pPr>
              <a:r>
                <a:rPr lang="zh-CN" altLang="zh-CN" dirty="0">
                  <a:solidFill>
                    <a:srgbClr val="000000"/>
                  </a:solidFill>
                  <a:latin typeface="Times New Roman" panose="02020603050405020304" pitchFamily="18" charset="0"/>
                </a:rPr>
                <a:t>}</a:t>
              </a:r>
              <a:endParaRPr lang="zh-CN" altLang="zh-CN" dirty="0"/>
            </a:p>
          </p:txBody>
        </p:sp>
        <p:sp>
          <p:nvSpPr>
            <p:cNvPr id="277" name="Rectangle 102"/>
            <p:cNvSpPr>
              <a:spLocks noChangeArrowheads="1"/>
            </p:cNvSpPr>
            <p:nvPr/>
          </p:nvSpPr>
          <p:spPr bwMode="auto">
            <a:xfrm>
              <a:off x="2083" y="3655"/>
              <a:ext cx="996"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zh-CN"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T</a:t>
              </a:r>
              <a:r>
                <a:rPr kumimoji="0" lang="zh-CN" altLang="zh-CN" b="0" i="0" u="none" strike="noStrike" cap="none" normalizeH="0" baseline="0" dirty="0">
                  <a:ln>
                    <a:noFill/>
                  </a:ln>
                  <a:solidFill>
                    <a:srgbClr val="000000"/>
                  </a:solidFill>
                  <a:effectLst/>
                  <a:latin typeface="微软雅黑" panose="020B0503020204020204" charset="-122"/>
                  <a:ea typeface="微软雅黑" panose="020B0503020204020204" charset="-122"/>
                </a:rPr>
                <a:t>被指定为</a:t>
              </a:r>
              <a:r>
                <a:rPr lang="en-US" altLang="zh-CN" dirty="0">
                  <a:solidFill>
                    <a:srgbClr val="000000"/>
                  </a:solidFill>
                  <a:latin typeface="Times New Roman" panose="02020603050405020304" pitchFamily="18" charset="0"/>
                  <a:ea typeface="微软雅黑" panose="020B0503020204020204" charset="-122"/>
                  <a:cs typeface="Times New Roman" panose="02020603050405020304" pitchFamily="18" charset="0"/>
                </a:rPr>
                <a:t>char</a:t>
              </a:r>
              <a:endParaRPr kumimoji="0" lang="zh-CN" altLang="zh-CN" b="0" i="0" u="none" strike="noStrike" cap="none" normalizeH="0" baseline="0" dirty="0">
                <a:ln>
                  <a:noFill/>
                </a:ln>
                <a:solidFill>
                  <a:schemeClr val="tx1"/>
                </a:solidFill>
                <a:effectLst/>
                <a:latin typeface="Times New Roman" panose="02020603050405020304" pitchFamily="18" charset="0"/>
                <a:ea typeface="微软雅黑" panose="020B0503020204020204" charset="-122"/>
                <a:cs typeface="Times New Roman" panose="02020603050405020304" pitchFamily="18" charset="0"/>
              </a:endParaRPr>
            </a:p>
          </p:txBody>
        </p:sp>
        <p:sp>
          <p:nvSpPr>
            <p:cNvPr id="278" name="Rectangle 102"/>
            <p:cNvSpPr>
              <a:spLocks noChangeArrowheads="1"/>
            </p:cNvSpPr>
            <p:nvPr/>
          </p:nvSpPr>
          <p:spPr bwMode="auto">
            <a:xfrm>
              <a:off x="2769" y="1790"/>
              <a:ext cx="585" cy="4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zh-CN"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T</a:t>
              </a:r>
              <a:r>
                <a:rPr kumimoji="0" lang="zh-CN" altLang="zh-CN" b="0" i="0" u="none" strike="noStrike" cap="none" normalizeH="0" baseline="0" dirty="0">
                  <a:ln>
                    <a:noFill/>
                  </a:ln>
                  <a:solidFill>
                    <a:srgbClr val="000000"/>
                  </a:solidFill>
                  <a:effectLst/>
                  <a:latin typeface="微软雅黑" panose="020B0503020204020204" charset="-122"/>
                  <a:ea typeface="微软雅黑" panose="020B0503020204020204" charset="-122"/>
                </a:rPr>
                <a:t>被指定</a:t>
              </a:r>
              <a:endParaRPr kumimoji="0" lang="en-US" altLang="zh-CN" b="0" i="0" u="none" strike="noStrike" cap="none" normalizeH="0" baseline="0" dirty="0">
                <a:ln>
                  <a:noFill/>
                </a:ln>
                <a:solidFill>
                  <a:srgbClr val="000000"/>
                </a:solidFill>
                <a:effectLst/>
                <a:latin typeface="微软雅黑" panose="020B0503020204020204" charset="-122"/>
                <a:ea typeface="微软雅黑" panose="020B0503020204020204" charset="-122"/>
              </a:endParaRPr>
            </a:p>
            <a:p>
              <a:pPr marL="0" marR="0" lvl="0" indent="0" algn="l" defTabSz="914400" rtl="0" eaLnBrk="0" fontAlgn="base" latinLnBrk="0" hangingPunct="0">
                <a:lnSpc>
                  <a:spcPct val="100000"/>
                </a:lnSpc>
                <a:spcBef>
                  <a:spcPct val="0"/>
                </a:spcBef>
                <a:spcAft>
                  <a:spcPct val="0"/>
                </a:spcAft>
                <a:buClrTx/>
                <a:buSzTx/>
                <a:buFontTx/>
                <a:buNone/>
              </a:pPr>
              <a:r>
                <a:rPr kumimoji="0" lang="zh-CN" altLang="zh-CN" b="0" i="0" u="none" strike="noStrike" cap="none" normalizeH="0" baseline="0" dirty="0">
                  <a:ln>
                    <a:noFill/>
                  </a:ln>
                  <a:solidFill>
                    <a:srgbClr val="000000"/>
                  </a:solidFill>
                  <a:effectLst/>
                  <a:latin typeface="微软雅黑" panose="020B0503020204020204" charset="-122"/>
                  <a:ea typeface="微软雅黑" panose="020B0503020204020204" charset="-122"/>
                </a:rPr>
                <a:t>为</a:t>
              </a:r>
              <a:r>
                <a:rPr lang="en-US" altLang="zh-CN" dirty="0">
                  <a:solidFill>
                    <a:srgbClr val="000000"/>
                  </a:solidFill>
                  <a:latin typeface="Times New Roman" panose="02020603050405020304" pitchFamily="18" charset="0"/>
                  <a:ea typeface="微软雅黑" panose="020B0503020204020204" charset="-122"/>
                  <a:cs typeface="Times New Roman" panose="02020603050405020304" pitchFamily="18" charset="0"/>
                </a:rPr>
                <a:t>double</a:t>
              </a:r>
              <a:endParaRPr kumimoji="0" lang="zh-CN" altLang="zh-CN" b="0" i="0" u="none" strike="noStrike" cap="none" normalizeH="0" baseline="0" dirty="0">
                <a:ln>
                  <a:noFill/>
                </a:ln>
                <a:solidFill>
                  <a:schemeClr val="tx1"/>
                </a:solidFill>
                <a:effectLst/>
                <a:latin typeface="Times New Roman" panose="02020603050405020304" pitchFamily="18" charset="0"/>
                <a:ea typeface="微软雅黑" panose="020B0503020204020204" charset="-122"/>
                <a:cs typeface="Times New Roman" panose="02020603050405020304" pitchFamily="18" charset="0"/>
              </a:endParaRPr>
            </a:p>
          </p:txBody>
        </p:sp>
        <p:sp>
          <p:nvSpPr>
            <p:cNvPr id="279" name="Rectangle 96"/>
            <p:cNvSpPr>
              <a:spLocks noChangeArrowheads="1"/>
            </p:cNvSpPr>
            <p:nvPr/>
          </p:nvSpPr>
          <p:spPr bwMode="auto">
            <a:xfrm>
              <a:off x="3813" y="1010"/>
              <a:ext cx="1665" cy="8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fontAlgn="base">
                <a:spcBef>
                  <a:spcPct val="0"/>
                </a:spcBef>
                <a:spcAft>
                  <a:spcPct val="0"/>
                </a:spcAft>
              </a:pPr>
              <a:r>
                <a:rPr lang="en-US" altLang="zh-CN" dirty="0" err="1">
                  <a:solidFill>
                    <a:srgbClr val="000000"/>
                  </a:solidFill>
                  <a:latin typeface="Times New Roman" panose="02020603050405020304" pitchFamily="18" charset="0"/>
                  <a:cs typeface="Times New Roman" panose="02020603050405020304" pitchFamily="18" charset="0"/>
                </a:rPr>
                <a:t>int</a:t>
              </a:r>
              <a:r>
                <a:rPr lang="en-US" altLang="zh-CN" dirty="0">
                  <a:solidFill>
                    <a:srgbClr val="000000"/>
                  </a:solidFill>
                  <a:latin typeface="Times New Roman" panose="02020603050405020304" pitchFamily="18" charset="0"/>
                  <a:cs typeface="Times New Roman" panose="02020603050405020304" pitchFamily="18" charset="0"/>
                </a:rPr>
                <a:t> Max (int </a:t>
              </a:r>
              <a:r>
                <a:rPr lang="en-US" altLang="zh-CN" dirty="0" err="1">
                  <a:solidFill>
                    <a:srgbClr val="000000"/>
                  </a:solidFill>
                  <a:latin typeface="Times New Roman" panose="02020603050405020304" pitchFamily="18" charset="0"/>
                  <a:cs typeface="Times New Roman" panose="02020603050405020304" pitchFamily="18" charset="0"/>
                </a:rPr>
                <a:t>a,int</a:t>
              </a:r>
              <a:r>
                <a:rPr lang="en-US" altLang="zh-CN" dirty="0">
                  <a:solidFill>
                    <a:srgbClr val="000000"/>
                  </a:solidFill>
                  <a:latin typeface="Times New Roman" panose="02020603050405020304" pitchFamily="18" charset="0"/>
                  <a:cs typeface="Times New Roman" panose="02020603050405020304" pitchFamily="18" charset="0"/>
                </a:rPr>
                <a:t> b)</a:t>
              </a:r>
              <a:endParaRPr lang="en-US" altLang="zh-CN" dirty="0">
                <a:solidFill>
                  <a:srgbClr val="000000"/>
                </a:solidFill>
                <a:latin typeface="Times New Roman" panose="02020603050405020304" pitchFamily="18" charset="0"/>
                <a:cs typeface="Times New Roman" panose="02020603050405020304" pitchFamily="18" charset="0"/>
              </a:endParaRPr>
            </a:p>
            <a:p>
              <a:pPr fontAlgn="base">
                <a:spcBef>
                  <a:spcPct val="0"/>
                </a:spcBef>
                <a:spcAft>
                  <a:spcPct val="0"/>
                </a:spcAft>
              </a:pPr>
              <a:r>
                <a:rPr lang="zh-CN" altLang="zh-CN" dirty="0">
                  <a:solidFill>
                    <a:srgbClr val="000000"/>
                  </a:solidFill>
                  <a:latin typeface="Times New Roman" panose="02020603050405020304" pitchFamily="18" charset="0"/>
                </a:rPr>
                <a:t>{</a:t>
              </a:r>
              <a:endParaRPr lang="zh-CN" altLang="zh-CN" dirty="0"/>
            </a:p>
            <a:p>
              <a:pPr fontAlgn="base">
                <a:spcBef>
                  <a:spcPct val="0"/>
                </a:spcBef>
                <a:spcAft>
                  <a:spcPct val="0"/>
                </a:spcAft>
              </a:pPr>
              <a:r>
                <a:rPr lang="en-US" altLang="zh-CN" dirty="0">
                  <a:solidFill>
                    <a:srgbClr val="000000"/>
                  </a:solidFill>
                  <a:latin typeface="Times New Roman" panose="02020603050405020304" pitchFamily="18" charset="0"/>
                </a:rPr>
                <a:t>            </a:t>
              </a:r>
              <a:r>
                <a:rPr lang="zh-CN" altLang="zh-CN" dirty="0">
                  <a:solidFill>
                    <a:srgbClr val="000000"/>
                  </a:solidFill>
                  <a:latin typeface="Times New Roman" panose="02020603050405020304" pitchFamily="18" charset="0"/>
                </a:rPr>
                <a:t>return </a:t>
              </a:r>
              <a:r>
                <a:rPr lang="en-US" altLang="zh-CN" dirty="0">
                  <a:solidFill>
                    <a:srgbClr val="000000"/>
                  </a:solidFill>
                  <a:latin typeface="Times New Roman" panose="02020603050405020304" pitchFamily="18" charset="0"/>
                </a:rPr>
                <a:t>a</a:t>
              </a:r>
              <a:r>
                <a:rPr lang="zh-CN" altLang="en-US" dirty="0">
                  <a:solidFill>
                    <a:srgbClr val="000000"/>
                  </a:solidFill>
                  <a:latin typeface="Times New Roman" panose="02020603050405020304" pitchFamily="18" charset="0"/>
                </a:rPr>
                <a:t>＞</a:t>
              </a:r>
              <a:r>
                <a:rPr lang="en-US" altLang="zh-CN" dirty="0" err="1">
                  <a:solidFill>
                    <a:srgbClr val="000000"/>
                  </a:solidFill>
                  <a:latin typeface="Times New Roman" panose="02020603050405020304" pitchFamily="18" charset="0"/>
                </a:rPr>
                <a:t>b?a:b</a:t>
              </a:r>
              <a:r>
                <a:rPr lang="en-US" altLang="zh-CN" dirty="0">
                  <a:solidFill>
                    <a:srgbClr val="000000"/>
                  </a:solidFill>
                  <a:latin typeface="Times New Roman" panose="02020603050405020304" pitchFamily="18" charset="0"/>
                </a:rPr>
                <a:t>;</a:t>
              </a:r>
              <a:endParaRPr lang="en-US" altLang="zh-CN" dirty="0">
                <a:solidFill>
                  <a:srgbClr val="000000"/>
                </a:solidFill>
                <a:latin typeface="Times New Roman" panose="02020603050405020304" pitchFamily="18" charset="0"/>
              </a:endParaRPr>
            </a:p>
            <a:p>
              <a:pPr fontAlgn="base">
                <a:spcBef>
                  <a:spcPct val="0"/>
                </a:spcBef>
                <a:spcAft>
                  <a:spcPct val="0"/>
                </a:spcAft>
              </a:pPr>
              <a:r>
                <a:rPr lang="zh-CN" altLang="zh-CN" dirty="0">
                  <a:solidFill>
                    <a:srgbClr val="000000"/>
                  </a:solidFill>
                  <a:latin typeface="Times New Roman" panose="02020603050405020304" pitchFamily="18" charset="0"/>
                </a:rPr>
                <a:t>}</a:t>
              </a:r>
              <a:endParaRPr lang="zh-CN" altLang="zh-CN" dirty="0"/>
            </a:p>
          </p:txBody>
        </p:sp>
        <p:sp>
          <p:nvSpPr>
            <p:cNvPr id="280" name="Rectangle 96"/>
            <p:cNvSpPr>
              <a:spLocks noChangeArrowheads="1"/>
            </p:cNvSpPr>
            <p:nvPr/>
          </p:nvSpPr>
          <p:spPr bwMode="auto">
            <a:xfrm>
              <a:off x="3597" y="2081"/>
              <a:ext cx="2074" cy="10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fontAlgn="base">
                <a:spcBef>
                  <a:spcPct val="0"/>
                </a:spcBef>
                <a:spcAft>
                  <a:spcPct val="0"/>
                </a:spcAft>
              </a:pPr>
              <a:r>
                <a:rPr lang="en-US" altLang="zh-CN" dirty="0">
                  <a:solidFill>
                    <a:srgbClr val="000000"/>
                  </a:solidFill>
                  <a:latin typeface="Times New Roman" panose="02020603050405020304" pitchFamily="18" charset="0"/>
                  <a:cs typeface="Times New Roman" panose="02020603050405020304" pitchFamily="18" charset="0"/>
                </a:rPr>
                <a:t>double Max (double a, double b)</a:t>
              </a:r>
              <a:endParaRPr lang="en-US" altLang="zh-CN" dirty="0">
                <a:solidFill>
                  <a:srgbClr val="000000"/>
                </a:solidFill>
                <a:latin typeface="Times New Roman" panose="02020603050405020304" pitchFamily="18" charset="0"/>
                <a:cs typeface="Times New Roman" panose="02020603050405020304" pitchFamily="18" charset="0"/>
              </a:endParaRPr>
            </a:p>
            <a:p>
              <a:pPr fontAlgn="base">
                <a:spcBef>
                  <a:spcPct val="0"/>
                </a:spcBef>
                <a:spcAft>
                  <a:spcPct val="0"/>
                </a:spcAft>
              </a:pPr>
              <a:r>
                <a:rPr lang="zh-CN" altLang="zh-CN" dirty="0">
                  <a:solidFill>
                    <a:srgbClr val="000000"/>
                  </a:solidFill>
                  <a:latin typeface="Times New Roman" panose="02020603050405020304" pitchFamily="18" charset="0"/>
                </a:rPr>
                <a:t>{</a:t>
              </a:r>
              <a:endParaRPr lang="zh-CN" altLang="zh-CN" dirty="0"/>
            </a:p>
            <a:p>
              <a:pPr fontAlgn="base">
                <a:spcBef>
                  <a:spcPct val="0"/>
                </a:spcBef>
                <a:spcAft>
                  <a:spcPct val="0"/>
                </a:spcAft>
              </a:pPr>
              <a:r>
                <a:rPr lang="en-US" altLang="zh-CN" dirty="0">
                  <a:solidFill>
                    <a:srgbClr val="000000"/>
                  </a:solidFill>
                  <a:latin typeface="Times New Roman" panose="02020603050405020304" pitchFamily="18" charset="0"/>
                </a:rPr>
                <a:t>            </a:t>
              </a:r>
              <a:r>
                <a:rPr lang="zh-CN" altLang="zh-CN" dirty="0">
                  <a:solidFill>
                    <a:srgbClr val="000000"/>
                  </a:solidFill>
                  <a:latin typeface="Times New Roman" panose="02020603050405020304" pitchFamily="18" charset="0"/>
                </a:rPr>
                <a:t>return </a:t>
              </a:r>
              <a:r>
                <a:rPr lang="en-US" altLang="zh-CN" dirty="0">
                  <a:solidFill>
                    <a:srgbClr val="000000"/>
                  </a:solidFill>
                  <a:latin typeface="Times New Roman" panose="02020603050405020304" pitchFamily="18" charset="0"/>
                </a:rPr>
                <a:t>a</a:t>
              </a:r>
              <a:r>
                <a:rPr lang="zh-CN" altLang="en-US" dirty="0">
                  <a:solidFill>
                    <a:srgbClr val="000000"/>
                  </a:solidFill>
                  <a:latin typeface="Times New Roman" panose="02020603050405020304" pitchFamily="18" charset="0"/>
                </a:rPr>
                <a:t>＞</a:t>
              </a:r>
              <a:r>
                <a:rPr lang="en-US" altLang="zh-CN" dirty="0" err="1">
                  <a:solidFill>
                    <a:srgbClr val="000000"/>
                  </a:solidFill>
                  <a:latin typeface="Times New Roman" panose="02020603050405020304" pitchFamily="18" charset="0"/>
                </a:rPr>
                <a:t>b?a:b</a:t>
              </a:r>
              <a:r>
                <a:rPr lang="en-US" altLang="zh-CN" dirty="0">
                  <a:solidFill>
                    <a:srgbClr val="000000"/>
                  </a:solidFill>
                  <a:latin typeface="Times New Roman" panose="02020603050405020304" pitchFamily="18" charset="0"/>
                </a:rPr>
                <a:t>;</a:t>
              </a:r>
              <a:endParaRPr lang="en-US" altLang="zh-CN" dirty="0">
                <a:solidFill>
                  <a:srgbClr val="000000"/>
                </a:solidFill>
                <a:latin typeface="Times New Roman" panose="02020603050405020304" pitchFamily="18" charset="0"/>
              </a:endParaRPr>
            </a:p>
            <a:p>
              <a:pPr fontAlgn="base">
                <a:spcBef>
                  <a:spcPct val="0"/>
                </a:spcBef>
                <a:spcAft>
                  <a:spcPct val="0"/>
                </a:spcAft>
              </a:pPr>
              <a:r>
                <a:rPr lang="zh-CN" altLang="zh-CN" dirty="0">
                  <a:solidFill>
                    <a:srgbClr val="000000"/>
                  </a:solidFill>
                  <a:latin typeface="Times New Roman" panose="02020603050405020304" pitchFamily="18" charset="0"/>
                </a:rPr>
                <a:t>}</a:t>
              </a:r>
              <a:endParaRPr lang="zh-CN" altLang="zh-CN" dirty="0"/>
            </a:p>
          </p:txBody>
        </p:sp>
        <p:sp>
          <p:nvSpPr>
            <p:cNvPr id="281" name="Rectangle 96"/>
            <p:cNvSpPr>
              <a:spLocks noChangeArrowheads="1"/>
            </p:cNvSpPr>
            <p:nvPr/>
          </p:nvSpPr>
          <p:spPr bwMode="auto">
            <a:xfrm>
              <a:off x="3748" y="3151"/>
              <a:ext cx="1665" cy="8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fontAlgn="base">
                <a:spcBef>
                  <a:spcPct val="0"/>
                </a:spcBef>
                <a:spcAft>
                  <a:spcPct val="0"/>
                </a:spcAft>
              </a:pPr>
              <a:r>
                <a:rPr lang="en-US" altLang="zh-CN" dirty="0">
                  <a:solidFill>
                    <a:srgbClr val="000000"/>
                  </a:solidFill>
                  <a:latin typeface="Times New Roman" panose="02020603050405020304" pitchFamily="18" charset="0"/>
                  <a:cs typeface="Times New Roman" panose="02020603050405020304" pitchFamily="18" charset="0"/>
                </a:rPr>
                <a:t>char Max (char </a:t>
              </a:r>
              <a:r>
                <a:rPr lang="en-US" altLang="zh-CN" dirty="0" err="1">
                  <a:solidFill>
                    <a:srgbClr val="000000"/>
                  </a:solidFill>
                  <a:latin typeface="Times New Roman" panose="02020603050405020304" pitchFamily="18" charset="0"/>
                  <a:cs typeface="Times New Roman" panose="02020603050405020304" pitchFamily="18" charset="0"/>
                </a:rPr>
                <a:t>a,char</a:t>
              </a:r>
              <a:r>
                <a:rPr lang="en-US" altLang="zh-CN" dirty="0">
                  <a:solidFill>
                    <a:srgbClr val="000000"/>
                  </a:solidFill>
                  <a:latin typeface="Times New Roman" panose="02020603050405020304" pitchFamily="18" charset="0"/>
                  <a:cs typeface="Times New Roman" panose="02020603050405020304" pitchFamily="18" charset="0"/>
                </a:rPr>
                <a:t> b)</a:t>
              </a:r>
              <a:endParaRPr lang="en-US" altLang="zh-CN" dirty="0">
                <a:solidFill>
                  <a:srgbClr val="000000"/>
                </a:solidFill>
                <a:latin typeface="Times New Roman" panose="02020603050405020304" pitchFamily="18" charset="0"/>
                <a:cs typeface="Times New Roman" panose="02020603050405020304" pitchFamily="18" charset="0"/>
              </a:endParaRPr>
            </a:p>
            <a:p>
              <a:pPr fontAlgn="base">
                <a:spcBef>
                  <a:spcPct val="0"/>
                </a:spcBef>
                <a:spcAft>
                  <a:spcPct val="0"/>
                </a:spcAft>
              </a:pPr>
              <a:r>
                <a:rPr lang="zh-CN" altLang="zh-CN" dirty="0">
                  <a:solidFill>
                    <a:srgbClr val="000000"/>
                  </a:solidFill>
                  <a:latin typeface="Times New Roman" panose="02020603050405020304" pitchFamily="18" charset="0"/>
                </a:rPr>
                <a:t>{</a:t>
              </a:r>
              <a:endParaRPr lang="zh-CN" altLang="zh-CN" dirty="0"/>
            </a:p>
            <a:p>
              <a:pPr fontAlgn="base">
                <a:spcBef>
                  <a:spcPct val="0"/>
                </a:spcBef>
                <a:spcAft>
                  <a:spcPct val="0"/>
                </a:spcAft>
              </a:pPr>
              <a:r>
                <a:rPr lang="en-US" altLang="zh-CN" dirty="0">
                  <a:solidFill>
                    <a:srgbClr val="000000"/>
                  </a:solidFill>
                  <a:latin typeface="Times New Roman" panose="02020603050405020304" pitchFamily="18" charset="0"/>
                </a:rPr>
                <a:t>            </a:t>
              </a:r>
              <a:r>
                <a:rPr lang="zh-CN" altLang="zh-CN" dirty="0">
                  <a:solidFill>
                    <a:srgbClr val="000000"/>
                  </a:solidFill>
                  <a:latin typeface="Times New Roman" panose="02020603050405020304" pitchFamily="18" charset="0"/>
                </a:rPr>
                <a:t>return </a:t>
              </a:r>
              <a:r>
                <a:rPr lang="en-US" altLang="zh-CN" dirty="0">
                  <a:solidFill>
                    <a:srgbClr val="000000"/>
                  </a:solidFill>
                  <a:latin typeface="Times New Roman" panose="02020603050405020304" pitchFamily="18" charset="0"/>
                </a:rPr>
                <a:t>a</a:t>
              </a:r>
              <a:r>
                <a:rPr lang="zh-CN" altLang="en-US" dirty="0">
                  <a:solidFill>
                    <a:srgbClr val="000000"/>
                  </a:solidFill>
                  <a:latin typeface="Times New Roman" panose="02020603050405020304" pitchFamily="18" charset="0"/>
                </a:rPr>
                <a:t>＞</a:t>
              </a:r>
              <a:r>
                <a:rPr lang="en-US" altLang="zh-CN" dirty="0" err="1">
                  <a:solidFill>
                    <a:srgbClr val="000000"/>
                  </a:solidFill>
                  <a:latin typeface="Times New Roman" panose="02020603050405020304" pitchFamily="18" charset="0"/>
                </a:rPr>
                <a:t>b?a:b</a:t>
              </a:r>
              <a:r>
                <a:rPr lang="en-US" altLang="zh-CN" dirty="0">
                  <a:solidFill>
                    <a:srgbClr val="000000"/>
                  </a:solidFill>
                  <a:latin typeface="Times New Roman" panose="02020603050405020304" pitchFamily="18" charset="0"/>
                </a:rPr>
                <a:t>;</a:t>
              </a:r>
              <a:endParaRPr lang="en-US" altLang="zh-CN" dirty="0">
                <a:solidFill>
                  <a:srgbClr val="000000"/>
                </a:solidFill>
                <a:latin typeface="Times New Roman" panose="02020603050405020304" pitchFamily="18" charset="0"/>
              </a:endParaRPr>
            </a:p>
            <a:p>
              <a:pPr fontAlgn="base">
                <a:spcBef>
                  <a:spcPct val="0"/>
                </a:spcBef>
                <a:spcAft>
                  <a:spcPct val="0"/>
                </a:spcAft>
              </a:pPr>
              <a:r>
                <a:rPr lang="zh-CN" altLang="zh-CN" dirty="0">
                  <a:solidFill>
                    <a:srgbClr val="000000"/>
                  </a:solidFill>
                  <a:latin typeface="Times New Roman" panose="02020603050405020304" pitchFamily="18" charset="0"/>
                </a:rPr>
                <a:t>}</a:t>
              </a:r>
              <a:endParaRPr lang="zh-CN" altLang="zh-CN" dirty="0"/>
            </a:p>
          </p:txBody>
        </p:sp>
      </p:grpSp>
      <p:grpSp>
        <p:nvGrpSpPr>
          <p:cNvPr id="60" name="组合 59"/>
          <p:cNvGrpSpPr/>
          <p:nvPr/>
        </p:nvGrpSpPr>
        <p:grpSpPr>
          <a:xfrm>
            <a:off x="549001" y="555626"/>
            <a:ext cx="3565799" cy="876848"/>
            <a:chOff x="326687" y="247818"/>
            <a:chExt cx="4861582" cy="725466"/>
          </a:xfrm>
        </p:grpSpPr>
        <p:sp>
          <p:nvSpPr>
            <p:cNvPr id="61" name="文本框 60"/>
            <p:cNvSpPr txBox="1"/>
            <p:nvPr/>
          </p:nvSpPr>
          <p:spPr bwMode="auto">
            <a:xfrm>
              <a:off x="1115971" y="413322"/>
              <a:ext cx="3404105"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defRPr/>
              </a:pPr>
              <a:r>
                <a:rPr lang="zh-CN" altLang="en-US" sz="2400" kern="0" dirty="0">
                  <a:solidFill>
                    <a:srgbClr val="0070C0"/>
                  </a:solidFill>
                  <a:latin typeface="+mn-ea"/>
                </a:rPr>
                <a:t>函数模板的使用</a:t>
              </a:r>
              <a:endParaRPr lang="zh-CN" altLang="en-US" sz="2400" kern="0" dirty="0">
                <a:solidFill>
                  <a:srgbClr val="0070C0"/>
                </a:solidFill>
                <a:latin typeface="+mn-ea"/>
              </a:endParaRPr>
            </a:p>
          </p:txBody>
        </p:sp>
        <p:grpSp>
          <p:nvGrpSpPr>
            <p:cNvPr id="62" name="组合 61"/>
            <p:cNvGrpSpPr/>
            <p:nvPr/>
          </p:nvGrpSpPr>
          <p:grpSpPr>
            <a:xfrm>
              <a:off x="326687" y="247818"/>
              <a:ext cx="4861582" cy="725466"/>
              <a:chOff x="326687" y="247818"/>
              <a:chExt cx="4861582" cy="725466"/>
            </a:xfrm>
          </p:grpSpPr>
          <p:grpSp>
            <p:nvGrpSpPr>
              <p:cNvPr id="63" name="组合 62"/>
              <p:cNvGrpSpPr/>
              <p:nvPr/>
            </p:nvGrpSpPr>
            <p:grpSpPr>
              <a:xfrm>
                <a:off x="349799" y="247818"/>
                <a:ext cx="4791980" cy="261575"/>
                <a:chOff x="349799" y="247818"/>
                <a:chExt cx="4791980" cy="261575"/>
              </a:xfrm>
            </p:grpSpPr>
            <p:cxnSp>
              <p:nvCxnSpPr>
                <p:cNvPr id="78" name="直接连接符 77"/>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80" name="直接连接符 79"/>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81" name="直接连接符 80"/>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82" name="任意多边形: 形状 81"/>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latin typeface="+mn-ea"/>
                  </a:endParaRPr>
                </a:p>
              </p:txBody>
            </p:sp>
            <p:sp>
              <p:nvSpPr>
                <p:cNvPr id="83" name="任意多边形: 形状 82"/>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64" name="组合 63"/>
              <p:cNvGrpSpPr/>
              <p:nvPr/>
            </p:nvGrpSpPr>
            <p:grpSpPr>
              <a:xfrm>
                <a:off x="349799" y="711709"/>
                <a:ext cx="4815092" cy="261575"/>
                <a:chOff x="358852" y="925118"/>
                <a:chExt cx="4815092" cy="261575"/>
              </a:xfrm>
            </p:grpSpPr>
            <p:cxnSp>
              <p:nvCxnSpPr>
                <p:cNvPr id="71" name="直接连接符 70"/>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76" name="任意多边形: 形状 75"/>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latin typeface="+mn-ea"/>
                  </a:endParaRPr>
                </a:p>
              </p:txBody>
            </p:sp>
            <p:sp>
              <p:nvSpPr>
                <p:cNvPr id="77" name="任意多边形: 形状 76"/>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65" name="组合 64"/>
              <p:cNvGrpSpPr/>
              <p:nvPr/>
            </p:nvGrpSpPr>
            <p:grpSpPr>
              <a:xfrm>
                <a:off x="5138963" y="489126"/>
                <a:ext cx="49306" cy="329693"/>
                <a:chOff x="5138963" y="489126"/>
                <a:chExt cx="49306" cy="329693"/>
              </a:xfrm>
            </p:grpSpPr>
            <p:sp>
              <p:nvSpPr>
                <p:cNvPr id="69" name="椭圆 68"/>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70" name="椭圆 69"/>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nvGrpSpPr>
              <p:cNvPr id="66" name="组合 65"/>
              <p:cNvGrpSpPr/>
              <p:nvPr/>
            </p:nvGrpSpPr>
            <p:grpSpPr>
              <a:xfrm>
                <a:off x="326687" y="399838"/>
                <a:ext cx="49306" cy="329693"/>
                <a:chOff x="5138963" y="489126"/>
                <a:chExt cx="49306" cy="329693"/>
              </a:xfrm>
            </p:grpSpPr>
            <p:sp>
              <p:nvSpPr>
                <p:cNvPr id="67" name="椭圆 66"/>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68" name="椭圆 67"/>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grpSp>
      <mc:AlternateContent xmlns:mc="http://schemas.openxmlformats.org/markup-compatibility/2006" xmlns:p14="http://schemas.microsoft.com/office/powerpoint/2010/main">
        <mc:Choice Requires="p14">
          <p:contentPart r:id="rId1" p14:bwMode="auto">
            <p14:nvContentPartPr>
              <p14:cNvPr id="2" name="墨迹 1"/>
              <p14:cNvContentPartPr/>
              <p14:nvPr/>
            </p14:nvContentPartPr>
            <p14:xfrm>
              <a:off x="1422400" y="4127500"/>
              <a:ext cx="686435" cy="113665"/>
            </p14:xfrm>
          </p:contentPart>
        </mc:Choice>
        <mc:Fallback xmlns="">
          <p:pic>
            <p:nvPicPr>
              <p:cNvPr id="2" name="墨迹 1"/>
            </p:nvPicPr>
            <p:blipFill>
              <a:blip r:embed="rId2"/>
            </p:blipFill>
            <p:spPr>
              <a:xfrm>
                <a:off x="1422400" y="4127500"/>
                <a:ext cx="686435" cy="113665"/>
              </a:xfrm>
              <a:prstGeom prst="rect"/>
            </p:spPr>
          </p:pic>
        </mc:Fallback>
      </mc:AlternateContent>
      <mc:AlternateContent xmlns:mc="http://schemas.openxmlformats.org/markup-compatibility/2006" xmlns:p14="http://schemas.microsoft.com/office/powerpoint/2010/main">
        <mc:Choice Requires="p14">
          <p:contentPart r:id="rId3" p14:bwMode="auto">
            <p14:nvContentPartPr>
              <p14:cNvPr id="3" name="墨迹 2"/>
              <p14:cNvContentPartPr/>
              <p14:nvPr/>
            </p14:nvContentPartPr>
            <p14:xfrm>
              <a:off x="2405380" y="4232910"/>
              <a:ext cx="878205" cy="45085"/>
            </p14:xfrm>
          </p:contentPart>
        </mc:Choice>
        <mc:Fallback xmlns="">
          <p:pic>
            <p:nvPicPr>
              <p:cNvPr id="3" name="墨迹 2"/>
            </p:nvPicPr>
            <p:blipFill>
              <a:blip r:embed="rId4"/>
            </p:blipFill>
            <p:spPr>
              <a:xfrm>
                <a:off x="2405380" y="4232910"/>
                <a:ext cx="878205" cy="45085"/>
              </a:xfrm>
              <a:prstGeom prst="rect"/>
            </p:spPr>
          </p:pic>
        </mc:Fallback>
      </mc:AlternateContent>
      <mc:AlternateContent xmlns:mc="http://schemas.openxmlformats.org/markup-compatibility/2006" xmlns:p14="http://schemas.microsoft.com/office/powerpoint/2010/main">
        <mc:Choice Requires="p14">
          <p:contentPart r:id="rId5" p14:bwMode="auto">
            <p14:nvContentPartPr>
              <p14:cNvPr id="4" name="墨迹 3"/>
              <p14:cNvContentPartPr/>
              <p14:nvPr/>
            </p14:nvContentPartPr>
            <p14:xfrm>
              <a:off x="3251200" y="4229100"/>
              <a:ext cx="292100" cy="16510"/>
            </p14:xfrm>
          </p:contentPart>
        </mc:Choice>
        <mc:Fallback xmlns="">
          <p:pic>
            <p:nvPicPr>
              <p:cNvPr id="4" name="墨迹 3"/>
            </p:nvPicPr>
            <p:blipFill>
              <a:blip r:embed="rId6"/>
            </p:blipFill>
            <p:spPr>
              <a:xfrm>
                <a:off x="3251200" y="4229100"/>
                <a:ext cx="292100" cy="16510"/>
              </a:xfrm>
              <a:prstGeom prst="rect"/>
            </p:spPr>
          </p:pic>
        </mc:Fallback>
      </mc:AlternateContent>
      <mc:AlternateContent xmlns:mc="http://schemas.openxmlformats.org/markup-compatibility/2006" xmlns:p14="http://schemas.microsoft.com/office/powerpoint/2010/main">
        <mc:Choice Requires="p14">
          <p:contentPart r:id="rId7" p14:bwMode="auto">
            <p14:nvContentPartPr>
              <p14:cNvPr id="5" name="墨迹 4"/>
              <p14:cNvContentPartPr/>
              <p14:nvPr/>
            </p14:nvContentPartPr>
            <p14:xfrm>
              <a:off x="3364865" y="3769995"/>
              <a:ext cx="308610" cy="650240"/>
            </p14:xfrm>
          </p:contentPart>
        </mc:Choice>
        <mc:Fallback xmlns="">
          <p:pic>
            <p:nvPicPr>
              <p:cNvPr id="5" name="墨迹 4"/>
            </p:nvPicPr>
            <p:blipFill>
              <a:blip r:embed="rId8"/>
            </p:blipFill>
            <p:spPr>
              <a:xfrm>
                <a:off x="3364865" y="3769995"/>
                <a:ext cx="308610" cy="650240"/>
              </a:xfrm>
              <a:prstGeom prst="rect"/>
            </p:spPr>
          </p:pic>
        </mc:Fallback>
      </mc:AlternateContent>
      <mc:AlternateContent xmlns:mc="http://schemas.openxmlformats.org/markup-compatibility/2006" xmlns:p14="http://schemas.microsoft.com/office/powerpoint/2010/main">
        <mc:Choice Requires="p14">
          <p:contentPart r:id="rId9" p14:bwMode="auto">
            <p14:nvContentPartPr>
              <p14:cNvPr id="6" name="墨迹 5"/>
              <p14:cNvContentPartPr/>
              <p14:nvPr/>
            </p14:nvContentPartPr>
            <p14:xfrm>
              <a:off x="3624580" y="3806825"/>
              <a:ext cx="240030" cy="503555"/>
            </p14:xfrm>
          </p:contentPart>
        </mc:Choice>
        <mc:Fallback xmlns="">
          <p:pic>
            <p:nvPicPr>
              <p:cNvPr id="6" name="墨迹 5"/>
            </p:nvPicPr>
            <p:blipFill>
              <a:blip r:embed="rId10"/>
            </p:blipFill>
            <p:spPr>
              <a:xfrm>
                <a:off x="3624580" y="3806825"/>
                <a:ext cx="240030" cy="503555"/>
              </a:xfrm>
              <a:prstGeom prst="rect"/>
            </p:spPr>
          </p:pic>
        </mc:Fallback>
      </mc:AlternateContent>
      <mc:AlternateContent xmlns:mc="http://schemas.openxmlformats.org/markup-compatibility/2006" xmlns:p14="http://schemas.microsoft.com/office/powerpoint/2010/main">
        <mc:Choice Requires="p14">
          <p:contentPart r:id="rId11" p14:bwMode="auto">
            <p14:nvContentPartPr>
              <p14:cNvPr id="8" name="墨迹 7"/>
              <p14:cNvContentPartPr/>
              <p14:nvPr/>
            </p14:nvContentPartPr>
            <p14:xfrm>
              <a:off x="3990340" y="4188460"/>
              <a:ext cx="394335" cy="52705"/>
            </p14:xfrm>
          </p:contentPart>
        </mc:Choice>
        <mc:Fallback xmlns="">
          <p:pic>
            <p:nvPicPr>
              <p:cNvPr id="8" name="墨迹 7"/>
            </p:nvPicPr>
            <p:blipFill>
              <a:blip r:embed="rId12"/>
            </p:blipFill>
            <p:spPr>
              <a:xfrm>
                <a:off x="3990340" y="4188460"/>
                <a:ext cx="394335" cy="52705"/>
              </a:xfrm>
              <a:prstGeom prst="rect"/>
            </p:spPr>
          </p:pic>
        </mc:Fallback>
      </mc:AlternateContent>
      <mc:AlternateContent xmlns:mc="http://schemas.openxmlformats.org/markup-compatibility/2006" xmlns:p14="http://schemas.microsoft.com/office/powerpoint/2010/main">
        <mc:Choice Requires="p14">
          <p:contentPart r:id="rId13" p14:bwMode="auto">
            <p14:nvContentPartPr>
              <p14:cNvPr id="9" name="墨迹 8"/>
              <p14:cNvContentPartPr/>
              <p14:nvPr/>
            </p14:nvContentPartPr>
            <p14:xfrm>
              <a:off x="7912100" y="2543175"/>
              <a:ext cx="390525" cy="426720"/>
            </p14:xfrm>
          </p:contentPart>
        </mc:Choice>
        <mc:Fallback xmlns="">
          <p:pic>
            <p:nvPicPr>
              <p:cNvPr id="9" name="墨迹 8"/>
            </p:nvPicPr>
            <p:blipFill>
              <a:blip r:embed="rId14"/>
            </p:blipFill>
            <p:spPr>
              <a:xfrm>
                <a:off x="7912100" y="2543175"/>
                <a:ext cx="390525" cy="426720"/>
              </a:xfrm>
              <a:prstGeom prst="rect"/>
            </p:spPr>
          </p:pic>
        </mc:Fallback>
      </mc:AlternateContent>
      <mc:AlternateContent xmlns:mc="http://schemas.openxmlformats.org/markup-compatibility/2006" xmlns:p14="http://schemas.microsoft.com/office/powerpoint/2010/main">
        <mc:Choice Requires="p14">
          <p:contentPart r:id="rId15" p14:bwMode="auto">
            <p14:nvContentPartPr>
              <p14:cNvPr id="10" name="墨迹 9"/>
              <p14:cNvContentPartPr/>
              <p14:nvPr/>
            </p14:nvContentPartPr>
            <p14:xfrm>
              <a:off x="3807460" y="4176395"/>
              <a:ext cx="170815" cy="186690"/>
            </p14:xfrm>
          </p:contentPart>
        </mc:Choice>
        <mc:Fallback xmlns="">
          <p:pic>
            <p:nvPicPr>
              <p:cNvPr id="10" name="墨迹 9"/>
            </p:nvPicPr>
            <p:blipFill>
              <a:blip r:embed="rId16"/>
            </p:blipFill>
            <p:spPr>
              <a:xfrm>
                <a:off x="3807460" y="4176395"/>
                <a:ext cx="170815" cy="186690"/>
              </a:xfrm>
              <a:prstGeom prst="rect"/>
            </p:spPr>
          </p:pic>
        </mc:Fallback>
      </mc:AlternateContent>
      <mc:AlternateContent xmlns:mc="http://schemas.openxmlformats.org/markup-compatibility/2006" xmlns:p14="http://schemas.microsoft.com/office/powerpoint/2010/main">
        <mc:Choice Requires="p14">
          <p:contentPart r:id="rId17" p14:bwMode="auto">
            <p14:nvContentPartPr>
              <p14:cNvPr id="11" name="墨迹 10"/>
              <p14:cNvContentPartPr/>
              <p14:nvPr/>
            </p14:nvContentPartPr>
            <p14:xfrm>
              <a:off x="4376420" y="4171950"/>
              <a:ext cx="130175" cy="126365"/>
            </p14:xfrm>
          </p:contentPart>
        </mc:Choice>
        <mc:Fallback xmlns="">
          <p:pic>
            <p:nvPicPr>
              <p:cNvPr id="11" name="墨迹 10"/>
            </p:nvPicPr>
            <p:blipFill>
              <a:blip r:embed="rId18"/>
            </p:blipFill>
            <p:spPr>
              <a:xfrm>
                <a:off x="4376420" y="4171950"/>
                <a:ext cx="130175" cy="126365"/>
              </a:xfrm>
              <a:prstGeom prst="rect"/>
            </p:spPr>
          </p:pic>
        </mc:Fallback>
      </mc:AlternateContent>
      <mc:AlternateContent xmlns:mc="http://schemas.openxmlformats.org/markup-compatibility/2006" xmlns:p14="http://schemas.microsoft.com/office/powerpoint/2010/main">
        <mc:Choice Requires="p14">
          <p:contentPart r:id="rId19" p14:bwMode="auto">
            <p14:nvContentPartPr>
              <p14:cNvPr id="12" name="墨迹 11"/>
              <p14:cNvContentPartPr/>
              <p14:nvPr/>
            </p14:nvContentPartPr>
            <p14:xfrm>
              <a:off x="4685665" y="4204970"/>
              <a:ext cx="158115" cy="247650"/>
            </p14:xfrm>
          </p:contentPart>
        </mc:Choice>
        <mc:Fallback xmlns="">
          <p:pic>
            <p:nvPicPr>
              <p:cNvPr id="12" name="墨迹 11"/>
            </p:nvPicPr>
            <p:blipFill>
              <a:blip r:embed="rId20"/>
            </p:blipFill>
            <p:spPr>
              <a:xfrm>
                <a:off x="4685665" y="4204970"/>
                <a:ext cx="158115" cy="247650"/>
              </a:xfrm>
              <a:prstGeom prst="rect"/>
            </p:spPr>
          </p:pic>
        </mc:Fallback>
      </mc:AlternateContent>
      <mc:AlternateContent xmlns:mc="http://schemas.openxmlformats.org/markup-compatibility/2006" xmlns:p14="http://schemas.microsoft.com/office/powerpoint/2010/main">
        <mc:Choice Requires="p14">
          <p:contentPart r:id="rId21" p14:bwMode="auto">
            <p14:nvContentPartPr>
              <p14:cNvPr id="13" name="墨迹 12"/>
              <p14:cNvContentPartPr/>
              <p14:nvPr/>
            </p14:nvContentPartPr>
            <p14:xfrm>
              <a:off x="4750435" y="3887470"/>
              <a:ext cx="60960" cy="349885"/>
            </p14:xfrm>
          </p:contentPart>
        </mc:Choice>
        <mc:Fallback xmlns="">
          <p:pic>
            <p:nvPicPr>
              <p:cNvPr id="13" name="墨迹 12"/>
            </p:nvPicPr>
            <p:blipFill>
              <a:blip r:embed="rId22"/>
            </p:blipFill>
            <p:spPr>
              <a:xfrm>
                <a:off x="4750435" y="3887470"/>
                <a:ext cx="60960" cy="349885"/>
              </a:xfrm>
              <a:prstGeom prst="rect"/>
            </p:spPr>
          </p:pic>
        </mc:Fallback>
      </mc:AlternateContent>
      <mc:AlternateContent xmlns:mc="http://schemas.openxmlformats.org/markup-compatibility/2006" xmlns:p14="http://schemas.microsoft.com/office/powerpoint/2010/main">
        <mc:Choice Requires="p14">
          <p:contentPart r:id="rId23" p14:bwMode="auto">
            <p14:nvContentPartPr>
              <p14:cNvPr id="14" name="墨迹 13"/>
              <p14:cNvContentPartPr/>
              <p14:nvPr/>
            </p14:nvContentPartPr>
            <p14:xfrm>
              <a:off x="4433570" y="3928110"/>
              <a:ext cx="113665" cy="382270"/>
            </p14:xfrm>
          </p:contentPart>
        </mc:Choice>
        <mc:Fallback xmlns="">
          <p:pic>
            <p:nvPicPr>
              <p:cNvPr id="14" name="墨迹 13"/>
            </p:nvPicPr>
            <p:blipFill>
              <a:blip r:embed="rId24"/>
            </p:blipFill>
            <p:spPr>
              <a:xfrm>
                <a:off x="4433570" y="3928110"/>
                <a:ext cx="113665" cy="382270"/>
              </a:xfrm>
              <a:prstGeom prst="rect"/>
            </p:spPr>
          </p:pic>
        </mc:Fallback>
      </mc:AlternateContent>
      <mc:AlternateContent xmlns:mc="http://schemas.openxmlformats.org/markup-compatibility/2006" xmlns:p14="http://schemas.microsoft.com/office/powerpoint/2010/main">
        <mc:Choice Requires="p14">
          <p:contentPart r:id="rId25" p14:bwMode="auto">
            <p14:nvContentPartPr>
              <p14:cNvPr id="15" name="墨迹 14"/>
              <p14:cNvContentPartPr/>
              <p14:nvPr/>
            </p14:nvContentPartPr>
            <p14:xfrm>
              <a:off x="2255520" y="4769485"/>
              <a:ext cx="1661795" cy="121920"/>
            </p14:xfrm>
          </p:contentPart>
        </mc:Choice>
        <mc:Fallback xmlns="">
          <p:pic>
            <p:nvPicPr>
              <p:cNvPr id="15" name="墨迹 14"/>
            </p:nvPicPr>
            <p:blipFill>
              <a:blip r:embed="rId26"/>
            </p:blipFill>
            <p:spPr>
              <a:xfrm>
                <a:off x="2255520" y="4769485"/>
                <a:ext cx="1661795" cy="121920"/>
              </a:xfrm>
              <a:prstGeom prst="rect"/>
            </p:spPr>
          </p:pic>
        </mc:Fallback>
      </mc:AlternateContent>
      <mc:AlternateContent xmlns:mc="http://schemas.openxmlformats.org/markup-compatibility/2006" xmlns:p14="http://schemas.microsoft.com/office/powerpoint/2010/main">
        <mc:Choice Requires="p14">
          <p:contentPart r:id="rId27" p14:bwMode="auto">
            <p14:nvContentPartPr>
              <p14:cNvPr id="16" name="墨迹 15"/>
              <p14:cNvContentPartPr/>
              <p14:nvPr/>
            </p14:nvContentPartPr>
            <p14:xfrm>
              <a:off x="7851140" y="5703570"/>
              <a:ext cx="1239520" cy="45085"/>
            </p14:xfrm>
          </p:contentPart>
        </mc:Choice>
        <mc:Fallback xmlns="">
          <p:pic>
            <p:nvPicPr>
              <p:cNvPr id="16" name="墨迹 15"/>
            </p:nvPicPr>
            <p:blipFill>
              <a:blip r:embed="rId28"/>
            </p:blipFill>
            <p:spPr>
              <a:xfrm>
                <a:off x="7851140" y="5703570"/>
                <a:ext cx="1239520" cy="45085"/>
              </a:xfrm>
              <a:prstGeom prst="rect"/>
            </p:spPr>
          </p:pic>
        </mc:Fallback>
      </mc:AlternateContent>
      <mc:AlternateContent xmlns:mc="http://schemas.openxmlformats.org/markup-compatibility/2006" xmlns:p14="http://schemas.microsoft.com/office/powerpoint/2010/main">
        <mc:Choice Requires="p14">
          <p:contentPart r:id="rId29" p14:bwMode="auto">
            <p14:nvContentPartPr>
              <p14:cNvPr id="17" name="墨迹 16"/>
              <p14:cNvContentPartPr/>
              <p14:nvPr/>
            </p14:nvContentPartPr>
            <p14:xfrm>
              <a:off x="9708515" y="3380105"/>
              <a:ext cx="1007745" cy="1275715"/>
            </p14:xfrm>
          </p:contentPart>
        </mc:Choice>
        <mc:Fallback xmlns="">
          <p:pic>
            <p:nvPicPr>
              <p:cNvPr id="17" name="墨迹 16"/>
            </p:nvPicPr>
            <p:blipFill>
              <a:blip r:embed="rId30"/>
            </p:blipFill>
            <p:spPr>
              <a:xfrm>
                <a:off x="9708515" y="3380105"/>
                <a:ext cx="1007745" cy="1275715"/>
              </a:xfrm>
              <a:prstGeom prst="rect"/>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0"/>
                                        </p:tgtEl>
                                        <p:attrNameLst>
                                          <p:attrName>style.visibility</p:attrName>
                                        </p:attrNameLst>
                                      </p:cBhvr>
                                      <p:to>
                                        <p:strVal val="visible"/>
                                      </p:to>
                                    </p:set>
                                    <p:animEffect transition="in" filter="wipe(left)">
                                      <p:cBhvr>
                                        <p:cTn id="7" dur="500"/>
                                        <p:tgtEl>
                                          <p:spTgt spid="60"/>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56"/>
                                        </p:tgtEl>
                                        <p:attrNameLst>
                                          <p:attrName>style.visibility</p:attrName>
                                        </p:attrNameLst>
                                      </p:cBhvr>
                                      <p:to>
                                        <p:strVal val="visible"/>
                                      </p:to>
                                    </p:set>
                                    <p:animEffect transition="in" filter="wipe(left)">
                                      <p:cBhvr>
                                        <p:cTn id="11" dur="500"/>
                                        <p:tgtEl>
                                          <p:spTgt spid="156"/>
                                        </p:tgtEl>
                                      </p:cBhvr>
                                    </p:animEffect>
                                  </p:childTnLst>
                                </p:cTn>
                              </p:par>
                            </p:childTnLst>
                          </p:cTn>
                        </p:par>
                        <p:par>
                          <p:cTn id="12" fill="hold">
                            <p:stCondLst>
                              <p:cond delay="1000"/>
                            </p:stCondLst>
                            <p:childTnLst>
                              <p:par>
                                <p:cTn id="13" presetID="6" presetClass="entr" presetSubtype="16" fill="hold" nodeType="afterEffect">
                                  <p:stCondLst>
                                    <p:cond delay="0"/>
                                  </p:stCondLst>
                                  <p:childTnLst>
                                    <p:set>
                                      <p:cBhvr>
                                        <p:cTn id="14" dur="1" fill="hold">
                                          <p:stCondLst>
                                            <p:cond delay="0"/>
                                          </p:stCondLst>
                                        </p:cTn>
                                        <p:tgtEl>
                                          <p:spTgt spid="157"/>
                                        </p:tgtEl>
                                        <p:attrNameLst>
                                          <p:attrName>style.visibility</p:attrName>
                                        </p:attrNameLst>
                                      </p:cBhvr>
                                      <p:to>
                                        <p:strVal val="visible"/>
                                      </p:to>
                                    </p:set>
                                    <p:animEffect transition="in" filter="circle(in)">
                                      <p:cBhvr>
                                        <p:cTn id="15" dur="2000"/>
                                        <p:tgtEl>
                                          <p:spTgt spid="1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6"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Rectangle 3"/>
          <p:cNvSpPr txBox="1">
            <a:spLocks noChangeArrowheads="1"/>
          </p:cNvSpPr>
          <p:nvPr/>
        </p:nvSpPr>
        <p:spPr>
          <a:xfrm>
            <a:off x="5394502" y="2136143"/>
            <a:ext cx="5891458" cy="3193503"/>
          </a:xfrm>
          <a:prstGeom prst="rect">
            <a:avLst/>
          </a:prstGeom>
          <a:no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2755" indent="-452755">
              <a:lnSpc>
                <a:spcPct val="150000"/>
              </a:lnSpc>
              <a:spcBef>
                <a:spcPts val="600"/>
              </a:spcBef>
              <a:buClr>
                <a:srgbClr val="7030A0"/>
              </a:buClr>
              <a:buNone/>
            </a:pPr>
            <a:r>
              <a:rPr lang="zh-CN" altLang="en-US" sz="2400" b="1" dirty="0">
                <a:solidFill>
                  <a:schemeClr val="tx2"/>
                </a:solidFill>
                <a:latin typeface="微软雅黑" panose="020B0503020204020204" charset="-122"/>
                <a:ea typeface="微软雅黑" panose="020B0503020204020204" charset="-122"/>
                <a:cs typeface="Times New Roman" panose="02020603050405020304" pitchFamily="18" charset="0"/>
              </a:rPr>
              <a:t>     问题求解思路：</a:t>
            </a:r>
            <a:endParaRPr lang="en-US" altLang="zh-CN" sz="2400" b="1" dirty="0">
              <a:solidFill>
                <a:schemeClr val="tx2"/>
              </a:solidFill>
              <a:latin typeface="微软雅黑" panose="020B0503020204020204" charset="-122"/>
              <a:ea typeface="微软雅黑" panose="020B0503020204020204" charset="-122"/>
              <a:cs typeface="Times New Roman" panose="02020603050405020304" pitchFamily="18" charset="0"/>
            </a:endParaRPr>
          </a:p>
          <a:p>
            <a:pPr marL="452755" indent="-452755">
              <a:lnSpc>
                <a:spcPct val="150000"/>
              </a:lnSpc>
              <a:spcBef>
                <a:spcPts val="600"/>
              </a:spcBef>
              <a:buClr>
                <a:srgbClr val="7030A0"/>
              </a:buClr>
              <a:buNone/>
            </a:pPr>
            <a:r>
              <a:rPr lang="zh-CN" altLang="en-US" sz="2400" dirty="0">
                <a:solidFill>
                  <a:schemeClr val="tx2"/>
                </a:solidFill>
                <a:latin typeface="微软雅黑" panose="020B0503020204020204" charset="-122"/>
                <a:ea typeface="微软雅黑" panose="020B0503020204020204" charset="-122"/>
                <a:cs typeface="Times New Roman" panose="02020603050405020304" pitchFamily="18" charset="0"/>
              </a:rPr>
              <a:t>     </a:t>
            </a:r>
            <a:r>
              <a:rPr lang="zh-CN" altLang="en-US" sz="2400" dirty="0">
                <a:latin typeface="微软雅黑" panose="020B0503020204020204" charset="-122"/>
                <a:ea typeface="微软雅黑" panose="020B0503020204020204" charset="-122"/>
                <a:cs typeface="Times New Roman" panose="02020603050405020304" pitchFamily="18" charset="0"/>
              </a:rPr>
              <a:t>问题中没有限定数组元素的数据类型，因此，采用泛化编程技术，设计解决该类问题的函数模板，忽略具体的数据类型，重点关注算法的实现。</a:t>
            </a:r>
            <a:endParaRPr lang="zh-CN" altLang="en-US" sz="2400" dirty="0">
              <a:latin typeface="微软雅黑" panose="020B0503020204020204" charset="-122"/>
              <a:ea typeface="微软雅黑" panose="020B0503020204020204" charset="-122"/>
              <a:cs typeface="Times New Roman" panose="02020603050405020304" pitchFamily="18" charset="0"/>
            </a:endParaRPr>
          </a:p>
          <a:p>
            <a:pPr marL="452755" indent="-452755">
              <a:spcBef>
                <a:spcPts val="600"/>
              </a:spcBef>
              <a:buClr>
                <a:srgbClr val="7030A0"/>
              </a:buClr>
              <a:buFont typeface="Arial" panose="020B0604020202020204" pitchFamily="34" charset="0"/>
              <a:buNone/>
            </a:pPr>
            <a:endParaRPr lang="en-US" altLang="zh-CN" sz="1800" dirty="0">
              <a:solidFill>
                <a:schemeClr val="tx2"/>
              </a:solidFill>
              <a:latin typeface="Times New Roman" panose="02020603050405020304" pitchFamily="18" charset="0"/>
              <a:cs typeface="Times New Roman" panose="02020603050405020304" pitchFamily="18" charset="0"/>
            </a:endParaRPr>
          </a:p>
        </p:txBody>
      </p:sp>
      <p:grpSp>
        <p:nvGrpSpPr>
          <p:cNvPr id="41" name="组合 40"/>
          <p:cNvGrpSpPr/>
          <p:nvPr/>
        </p:nvGrpSpPr>
        <p:grpSpPr>
          <a:xfrm>
            <a:off x="1596784" y="1844142"/>
            <a:ext cx="3718540" cy="3718544"/>
            <a:chOff x="1384152" y="2393101"/>
            <a:chExt cx="2483531" cy="2483534"/>
          </a:xfrm>
        </p:grpSpPr>
        <p:sp>
          <p:nvSpPr>
            <p:cNvPr id="43" name="椭圆 42"/>
            <p:cNvSpPr/>
            <p:nvPr/>
          </p:nvSpPr>
          <p:spPr>
            <a:xfrm rot="16200000">
              <a:off x="1384151" y="2393102"/>
              <a:ext cx="2483534" cy="2483531"/>
            </a:xfrm>
            <a:prstGeom prst="ellipse">
              <a:avLst/>
            </a:prstGeom>
            <a:solidFill>
              <a:srgbClr val="0070C0"/>
            </a:solidFill>
            <a:ln w="6350">
              <a:solidFill>
                <a:srgbClr val="0070C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矩形 43"/>
            <p:cNvSpPr/>
            <p:nvPr/>
          </p:nvSpPr>
          <p:spPr>
            <a:xfrm>
              <a:off x="1771583" y="2959638"/>
              <a:ext cx="1765051" cy="1541679"/>
            </a:xfrm>
            <a:prstGeom prst="rect">
              <a:avLst/>
            </a:prstGeom>
          </p:spPr>
          <p:txBody>
            <a:bodyPr wrap="square">
              <a:spAutoFit/>
            </a:bodyPr>
            <a:lstStyle/>
            <a:p>
              <a:pPr algn="ctr">
                <a:spcBef>
                  <a:spcPts val="600"/>
                </a:spcBef>
                <a:buClr>
                  <a:srgbClr val="7030A0"/>
                </a:buClr>
              </a:pPr>
              <a:r>
                <a:rPr lang="zh-CN" altLang="en-US" sz="2400"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编写一个程序，其功能是查找一维数组</a:t>
              </a:r>
              <a:r>
                <a:rPr lang="en-US" altLang="zh-CN" sz="2400"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a:t>
              </a:r>
              <a:r>
                <a:rPr lang="zh-CN" altLang="en-US" sz="2400"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中第一个值为</a:t>
              </a:r>
              <a:r>
                <a:rPr lang="en-US" altLang="zh-CN" sz="2400"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x</a:t>
              </a:r>
              <a:r>
                <a:rPr lang="zh-CN" altLang="en-US" sz="2400"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的元素的下标。如果不存在该元素则返回</a:t>
              </a:r>
              <a:r>
                <a:rPr lang="en-US" altLang="zh-CN" sz="2400"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-1</a:t>
              </a:r>
              <a:r>
                <a:rPr lang="zh-CN" altLang="en-US" sz="2400"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t>
              </a:r>
              <a:endParaRPr lang="zh-CN" altLang="en-US" sz="2400"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grpSp>
      <p:grpSp>
        <p:nvGrpSpPr>
          <p:cNvPr id="45" name="组合 44"/>
          <p:cNvGrpSpPr/>
          <p:nvPr/>
        </p:nvGrpSpPr>
        <p:grpSpPr>
          <a:xfrm>
            <a:off x="1549412" y="1954448"/>
            <a:ext cx="826896" cy="826897"/>
            <a:chOff x="777424" y="1659420"/>
            <a:chExt cx="779195" cy="779196"/>
          </a:xfrm>
        </p:grpSpPr>
        <p:grpSp>
          <p:nvGrpSpPr>
            <p:cNvPr id="46" name="组合 45"/>
            <p:cNvGrpSpPr/>
            <p:nvPr/>
          </p:nvGrpSpPr>
          <p:grpSpPr>
            <a:xfrm>
              <a:off x="777424" y="1659420"/>
              <a:ext cx="779195" cy="779196"/>
              <a:chOff x="2124362" y="2491950"/>
              <a:chExt cx="779195" cy="779196"/>
            </a:xfrm>
          </p:grpSpPr>
          <p:sp>
            <p:nvSpPr>
              <p:cNvPr id="48" name="椭圆 47"/>
              <p:cNvSpPr/>
              <p:nvPr/>
            </p:nvSpPr>
            <p:spPr>
              <a:xfrm rot="16200000">
                <a:off x="2124362" y="2491950"/>
                <a:ext cx="779196" cy="779195"/>
              </a:xfrm>
              <a:prstGeom prst="ellipse">
                <a:avLst/>
              </a:prstGeom>
              <a:solidFill>
                <a:srgbClr val="EBEDEC"/>
              </a:solidFill>
              <a:ln w="6350">
                <a:solidFill>
                  <a:srgbClr val="0070C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9" name="组合 48"/>
              <p:cNvGrpSpPr/>
              <p:nvPr/>
            </p:nvGrpSpPr>
            <p:grpSpPr>
              <a:xfrm>
                <a:off x="2167109" y="2534697"/>
                <a:ext cx="693703" cy="693701"/>
                <a:chOff x="1187907" y="1083137"/>
                <a:chExt cx="850422" cy="850420"/>
              </a:xfrm>
            </p:grpSpPr>
            <p:sp>
              <p:nvSpPr>
                <p:cNvPr id="53" name="弧形 52"/>
                <p:cNvSpPr/>
                <p:nvPr/>
              </p:nvSpPr>
              <p:spPr>
                <a:xfrm>
                  <a:off x="1187908" y="1083137"/>
                  <a:ext cx="850421" cy="850420"/>
                </a:xfrm>
                <a:prstGeom prst="arc">
                  <a:avLst>
                    <a:gd name="adj1" fmla="val 16515091"/>
                    <a:gd name="adj2" fmla="val 8042095"/>
                  </a:avLst>
                </a:prstGeom>
                <a:ln w="127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4" name="弧形 53"/>
                <p:cNvSpPr/>
                <p:nvPr/>
              </p:nvSpPr>
              <p:spPr>
                <a:xfrm flipH="1">
                  <a:off x="1187907" y="1083137"/>
                  <a:ext cx="850421" cy="850420"/>
                </a:xfrm>
                <a:prstGeom prst="arc">
                  <a:avLst>
                    <a:gd name="adj1" fmla="val 19108016"/>
                    <a:gd name="adj2" fmla="val 947009"/>
                  </a:avLst>
                </a:prstGeom>
                <a:ln w="127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grpSp>
          <p:grpSp>
            <p:nvGrpSpPr>
              <p:cNvPr id="50" name="组合 49"/>
              <p:cNvGrpSpPr/>
              <p:nvPr/>
            </p:nvGrpSpPr>
            <p:grpSpPr>
              <a:xfrm>
                <a:off x="2167109" y="2534697"/>
                <a:ext cx="693703" cy="693701"/>
                <a:chOff x="1187907" y="1083137"/>
                <a:chExt cx="850422" cy="850420"/>
              </a:xfrm>
            </p:grpSpPr>
            <p:sp>
              <p:nvSpPr>
                <p:cNvPr id="51" name="弧形 50"/>
                <p:cNvSpPr/>
                <p:nvPr/>
              </p:nvSpPr>
              <p:spPr>
                <a:xfrm flipH="1">
                  <a:off x="1187908" y="1083137"/>
                  <a:ext cx="850421" cy="850420"/>
                </a:xfrm>
                <a:prstGeom prst="arc">
                  <a:avLst>
                    <a:gd name="adj1" fmla="val 16221398"/>
                    <a:gd name="adj2" fmla="val 17074317"/>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2" name="弧形 51"/>
                <p:cNvSpPr/>
                <p:nvPr/>
              </p:nvSpPr>
              <p:spPr>
                <a:xfrm flipH="1">
                  <a:off x="1187907" y="1083137"/>
                  <a:ext cx="850421" cy="850420"/>
                </a:xfrm>
                <a:prstGeom prst="arc">
                  <a:avLst>
                    <a:gd name="adj1" fmla="val 1732279"/>
                    <a:gd name="adj2" fmla="val 2508284"/>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grpSp>
        <p:sp>
          <p:nvSpPr>
            <p:cNvPr id="47" name="矩形 46"/>
            <p:cNvSpPr/>
            <p:nvPr/>
          </p:nvSpPr>
          <p:spPr>
            <a:xfrm>
              <a:off x="896673" y="1830634"/>
              <a:ext cx="542635" cy="387596"/>
            </a:xfrm>
            <a:prstGeom prst="rect">
              <a:avLst/>
            </a:prstGeom>
          </p:spPr>
          <p:txBody>
            <a:bodyPr wrap="none">
              <a:spAutoFit/>
            </a:bodyPr>
            <a:lstStyle/>
            <a:p>
              <a:r>
                <a:rPr lang="zh-CN" altLang="zh-CN" sz="2400" dirty="0">
                  <a:solidFill>
                    <a:srgbClr val="0070C0"/>
                  </a:solidFill>
                  <a:latin typeface="Times New Roman" panose="02020603050405020304" pitchFamily="18" charset="0"/>
                  <a:cs typeface="Times New Roman" panose="02020603050405020304" pitchFamily="18" charset="0"/>
                </a:rPr>
                <a:t>例</a:t>
              </a:r>
              <a:r>
                <a:rPr lang="en-US" altLang="zh-CN" sz="2400" dirty="0">
                  <a:solidFill>
                    <a:srgbClr val="0070C0"/>
                  </a:solidFill>
                  <a:latin typeface="Times New Roman" panose="02020603050405020304" pitchFamily="18" charset="0"/>
                  <a:cs typeface="Times New Roman" panose="02020603050405020304" pitchFamily="18" charset="0"/>
                </a:rPr>
                <a:t>3</a:t>
              </a:r>
              <a:endParaRPr lang="zh-CN" altLang="en-US" sz="2400" dirty="0">
                <a:solidFill>
                  <a:srgbClr val="0070C0"/>
                </a:solidFill>
              </a:endParaRPr>
            </a:p>
          </p:txBody>
        </p:sp>
      </p:grpSp>
      <p:grpSp>
        <p:nvGrpSpPr>
          <p:cNvPr id="16" name="组合 15"/>
          <p:cNvGrpSpPr/>
          <p:nvPr/>
        </p:nvGrpSpPr>
        <p:grpSpPr>
          <a:xfrm>
            <a:off x="549001" y="555626"/>
            <a:ext cx="3565799" cy="876848"/>
            <a:chOff x="326687" y="247818"/>
            <a:chExt cx="4861582" cy="725466"/>
          </a:xfrm>
        </p:grpSpPr>
        <p:sp>
          <p:nvSpPr>
            <p:cNvPr id="17" name="文本框 16"/>
            <p:cNvSpPr txBox="1"/>
            <p:nvPr/>
          </p:nvSpPr>
          <p:spPr bwMode="auto">
            <a:xfrm>
              <a:off x="1115971" y="413322"/>
              <a:ext cx="3404105"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defRPr/>
              </a:pPr>
              <a:r>
                <a:rPr lang="zh-CN" altLang="en-US" sz="2400" kern="0" dirty="0">
                  <a:solidFill>
                    <a:srgbClr val="0070C0"/>
                  </a:solidFill>
                  <a:latin typeface="+mn-ea"/>
                </a:rPr>
                <a:t>函数模板的使用</a:t>
              </a:r>
              <a:endParaRPr lang="zh-CN" altLang="en-US" sz="2400" kern="0" dirty="0">
                <a:solidFill>
                  <a:srgbClr val="0070C0"/>
                </a:solidFill>
                <a:latin typeface="+mn-ea"/>
              </a:endParaRPr>
            </a:p>
          </p:txBody>
        </p:sp>
        <p:grpSp>
          <p:nvGrpSpPr>
            <p:cNvPr id="18" name="组合 17"/>
            <p:cNvGrpSpPr/>
            <p:nvPr/>
          </p:nvGrpSpPr>
          <p:grpSpPr>
            <a:xfrm>
              <a:off x="326687" y="247818"/>
              <a:ext cx="4861582" cy="725466"/>
              <a:chOff x="326687" y="247818"/>
              <a:chExt cx="4861582" cy="725466"/>
            </a:xfrm>
          </p:grpSpPr>
          <p:grpSp>
            <p:nvGrpSpPr>
              <p:cNvPr id="19" name="组合 18"/>
              <p:cNvGrpSpPr/>
              <p:nvPr/>
            </p:nvGrpSpPr>
            <p:grpSpPr>
              <a:xfrm>
                <a:off x="349799" y="247818"/>
                <a:ext cx="4791980" cy="261575"/>
                <a:chOff x="349799" y="247818"/>
                <a:chExt cx="4791980" cy="261575"/>
              </a:xfrm>
            </p:grpSpPr>
            <p:cxnSp>
              <p:nvCxnSpPr>
                <p:cNvPr id="34" name="直接连接符 33"/>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38" name="任意多边形: 形状 37"/>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latin typeface="+mn-ea"/>
                  </a:endParaRPr>
                </a:p>
              </p:txBody>
            </p:sp>
            <p:sp>
              <p:nvSpPr>
                <p:cNvPr id="39" name="任意多边形: 形状 38"/>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20" name="组合 19"/>
              <p:cNvGrpSpPr/>
              <p:nvPr/>
            </p:nvGrpSpPr>
            <p:grpSpPr>
              <a:xfrm>
                <a:off x="349799" y="711709"/>
                <a:ext cx="4815092" cy="261575"/>
                <a:chOff x="358852" y="925118"/>
                <a:chExt cx="4815092" cy="261575"/>
              </a:xfrm>
            </p:grpSpPr>
            <p:cxnSp>
              <p:nvCxnSpPr>
                <p:cNvPr id="27" name="直接连接符 26"/>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32" name="任意多边形: 形状 31"/>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latin typeface="+mn-ea"/>
                  </a:endParaRPr>
                </a:p>
              </p:txBody>
            </p:sp>
            <p:sp>
              <p:nvSpPr>
                <p:cNvPr id="33" name="任意多边形: 形状 32"/>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21" name="组合 20"/>
              <p:cNvGrpSpPr/>
              <p:nvPr/>
            </p:nvGrpSpPr>
            <p:grpSpPr>
              <a:xfrm>
                <a:off x="5138963" y="489126"/>
                <a:ext cx="49306" cy="329693"/>
                <a:chOff x="5138963" y="489126"/>
                <a:chExt cx="49306" cy="329693"/>
              </a:xfrm>
            </p:grpSpPr>
            <p:sp>
              <p:nvSpPr>
                <p:cNvPr id="25" name="椭圆 24"/>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26" name="椭圆 25"/>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nvGrpSpPr>
              <p:cNvPr id="22" name="组合 21"/>
              <p:cNvGrpSpPr/>
              <p:nvPr/>
            </p:nvGrpSpPr>
            <p:grpSpPr>
              <a:xfrm>
                <a:off x="326687" y="399838"/>
                <a:ext cx="49306" cy="329693"/>
                <a:chOff x="5138963" y="489126"/>
                <a:chExt cx="49306" cy="329693"/>
              </a:xfrm>
            </p:grpSpPr>
            <p:sp>
              <p:nvSpPr>
                <p:cNvPr id="23" name="椭圆 22"/>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24" name="椭圆 23"/>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41"/>
                                        </p:tgtEl>
                                        <p:attrNameLst>
                                          <p:attrName>style.visibility</p:attrName>
                                        </p:attrNameLst>
                                      </p:cBhvr>
                                      <p:to>
                                        <p:strVal val="visible"/>
                                      </p:to>
                                    </p:set>
                                    <p:anim calcmode="lin" valueType="num">
                                      <p:cBhvr>
                                        <p:cTn id="11" dur="500" fill="hold"/>
                                        <p:tgtEl>
                                          <p:spTgt spid="41"/>
                                        </p:tgtEl>
                                        <p:attrNameLst>
                                          <p:attrName>ppt_w</p:attrName>
                                        </p:attrNameLst>
                                      </p:cBhvr>
                                      <p:tavLst>
                                        <p:tav tm="0">
                                          <p:val>
                                            <p:fltVal val="0"/>
                                          </p:val>
                                        </p:tav>
                                        <p:tav tm="100000">
                                          <p:val>
                                            <p:strVal val="#ppt_w"/>
                                          </p:val>
                                        </p:tav>
                                      </p:tavLst>
                                    </p:anim>
                                    <p:anim calcmode="lin" valueType="num">
                                      <p:cBhvr>
                                        <p:cTn id="12" dur="500" fill="hold"/>
                                        <p:tgtEl>
                                          <p:spTgt spid="41"/>
                                        </p:tgtEl>
                                        <p:attrNameLst>
                                          <p:attrName>ppt_h</p:attrName>
                                        </p:attrNameLst>
                                      </p:cBhvr>
                                      <p:tavLst>
                                        <p:tav tm="0">
                                          <p:val>
                                            <p:fltVal val="0"/>
                                          </p:val>
                                        </p:tav>
                                        <p:tav tm="100000">
                                          <p:val>
                                            <p:strVal val="#ppt_h"/>
                                          </p:val>
                                        </p:tav>
                                      </p:tavLst>
                                    </p:anim>
                                    <p:animEffect transition="in" filter="fade">
                                      <p:cBhvr>
                                        <p:cTn id="13" dur="500"/>
                                        <p:tgtEl>
                                          <p:spTgt spid="41"/>
                                        </p:tgtEl>
                                      </p:cBhvr>
                                    </p:animEffect>
                                  </p:childTnLst>
                                </p:cTn>
                              </p:par>
                              <p:par>
                                <p:cTn id="14" presetID="23" presetClass="entr" presetSubtype="288" fill="hold" nodeType="withEffect">
                                  <p:stCondLst>
                                    <p:cond delay="0"/>
                                  </p:stCondLst>
                                  <p:childTnLst>
                                    <p:set>
                                      <p:cBhvr>
                                        <p:cTn id="15" dur="1" fill="hold">
                                          <p:stCondLst>
                                            <p:cond delay="0"/>
                                          </p:stCondLst>
                                        </p:cTn>
                                        <p:tgtEl>
                                          <p:spTgt spid="45"/>
                                        </p:tgtEl>
                                        <p:attrNameLst>
                                          <p:attrName>style.visibility</p:attrName>
                                        </p:attrNameLst>
                                      </p:cBhvr>
                                      <p:to>
                                        <p:strVal val="visible"/>
                                      </p:to>
                                    </p:set>
                                    <p:anim calcmode="lin" valueType="num">
                                      <p:cBhvr>
                                        <p:cTn id="16" dur="500" fill="hold"/>
                                        <p:tgtEl>
                                          <p:spTgt spid="45"/>
                                        </p:tgtEl>
                                        <p:attrNameLst>
                                          <p:attrName>ppt_w</p:attrName>
                                        </p:attrNameLst>
                                      </p:cBhvr>
                                      <p:tavLst>
                                        <p:tav tm="0">
                                          <p:val>
                                            <p:strVal val="4/3*#ppt_w"/>
                                          </p:val>
                                        </p:tav>
                                        <p:tav tm="100000">
                                          <p:val>
                                            <p:strVal val="#ppt_w"/>
                                          </p:val>
                                        </p:tav>
                                      </p:tavLst>
                                    </p:anim>
                                    <p:anim calcmode="lin" valueType="num">
                                      <p:cBhvr>
                                        <p:cTn id="17" dur="500" fill="hold"/>
                                        <p:tgtEl>
                                          <p:spTgt spid="45"/>
                                        </p:tgtEl>
                                        <p:attrNameLst>
                                          <p:attrName>ppt_h</p:attrName>
                                        </p:attrNameLst>
                                      </p:cBhvr>
                                      <p:tavLst>
                                        <p:tav tm="0">
                                          <p:val>
                                            <p:strVal val="4/3*#ppt_h"/>
                                          </p:val>
                                        </p:tav>
                                        <p:tav tm="100000">
                                          <p:val>
                                            <p:strVal val="#ppt_h"/>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grpId="0" nodeType="clickEffect">
                                  <p:stCondLst>
                                    <p:cond delay="0"/>
                                  </p:stCondLst>
                                  <p:childTnLst>
                                    <p:set>
                                      <p:cBhvr>
                                        <p:cTn id="21" dur="1" fill="hold">
                                          <p:stCondLst>
                                            <p:cond delay="0"/>
                                          </p:stCondLst>
                                        </p:cTn>
                                        <p:tgtEl>
                                          <p:spTgt spid="42"/>
                                        </p:tgtEl>
                                        <p:attrNameLst>
                                          <p:attrName>style.visibility</p:attrName>
                                        </p:attrNameLst>
                                      </p:cBhvr>
                                      <p:to>
                                        <p:strVal val="visible"/>
                                      </p:to>
                                    </p:set>
                                    <p:anim calcmode="lin" valueType="num">
                                      <p:cBhvr additive="base">
                                        <p:cTn id="22" dur="500" fill="hold"/>
                                        <p:tgtEl>
                                          <p:spTgt spid="42"/>
                                        </p:tgtEl>
                                        <p:attrNameLst>
                                          <p:attrName>ppt_x</p:attrName>
                                        </p:attrNameLst>
                                      </p:cBhvr>
                                      <p:tavLst>
                                        <p:tav tm="0">
                                          <p:val>
                                            <p:strVal val="#ppt_x"/>
                                          </p:val>
                                        </p:tav>
                                        <p:tav tm="100000">
                                          <p:val>
                                            <p:strVal val="#ppt_x"/>
                                          </p:val>
                                        </p:tav>
                                      </p:tavLst>
                                    </p:anim>
                                    <p:anim calcmode="lin" valueType="num">
                                      <p:cBhvr additive="base">
                                        <p:cTn id="23" dur="500" fill="hold"/>
                                        <p:tgtEl>
                                          <p:spTgt spid="4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3"/>
          <p:cNvSpPr txBox="1">
            <a:spLocks noChangeArrowheads="1"/>
          </p:cNvSpPr>
          <p:nvPr/>
        </p:nvSpPr>
        <p:spPr>
          <a:xfrm>
            <a:off x="2685351" y="2081674"/>
            <a:ext cx="7488280" cy="4049868"/>
          </a:xfrm>
          <a:prstGeom prst="rect">
            <a:avLst/>
          </a:prstGeom>
          <a:no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2755" indent="-452755">
              <a:spcBef>
                <a:spcPts val="600"/>
              </a:spcBef>
              <a:buClr>
                <a:srgbClr val="7030A0"/>
              </a:buClr>
              <a:buNone/>
            </a:pPr>
            <a:r>
              <a:rPr lang="en-US" altLang="zh-CN" sz="2400" dirty="0">
                <a:latin typeface="Times New Roman" panose="02020603050405020304" pitchFamily="18" charset="0"/>
                <a:cs typeface="Times New Roman" panose="02020603050405020304" pitchFamily="18" charset="0"/>
              </a:rPr>
              <a:t>// </a:t>
            </a:r>
            <a:r>
              <a:rPr lang="en-US" altLang="zh-CN" sz="2400" dirty="0" err="1">
                <a:latin typeface="Times New Roman" panose="02020603050405020304" pitchFamily="18" charset="0"/>
                <a:cs typeface="Times New Roman" panose="02020603050405020304" pitchFamily="18" charset="0"/>
              </a:rPr>
              <a:t>FunctionTemplate.h</a:t>
            </a:r>
            <a:endParaRPr lang="en-US" altLang="zh-CN" sz="2400" dirty="0">
              <a:latin typeface="Times New Roman" panose="02020603050405020304" pitchFamily="18" charset="0"/>
              <a:cs typeface="Times New Roman" panose="02020603050405020304" pitchFamily="18" charset="0"/>
            </a:endParaRPr>
          </a:p>
          <a:p>
            <a:pPr marL="452755" indent="-452755">
              <a:spcBef>
                <a:spcPts val="600"/>
              </a:spcBef>
              <a:buClr>
                <a:srgbClr val="7030A0"/>
              </a:buClr>
              <a:buNone/>
            </a:pPr>
            <a:r>
              <a:rPr lang="en-US" altLang="zh-CN" sz="2400" dirty="0">
                <a:latin typeface="Times New Roman" panose="02020603050405020304" pitchFamily="18" charset="0"/>
                <a:cs typeface="Times New Roman" panose="02020603050405020304" pitchFamily="18" charset="0"/>
              </a:rPr>
              <a:t>#</a:t>
            </a:r>
            <a:r>
              <a:rPr lang="en-US" altLang="zh-CN" sz="2400" dirty="0" err="1">
                <a:latin typeface="Times New Roman" panose="02020603050405020304" pitchFamily="18" charset="0"/>
                <a:cs typeface="Times New Roman" panose="02020603050405020304" pitchFamily="18" charset="0"/>
              </a:rPr>
              <a:t>ifndef</a:t>
            </a:r>
            <a:r>
              <a:rPr lang="en-US" altLang="zh-CN" sz="2400" dirty="0">
                <a:latin typeface="Times New Roman" panose="02020603050405020304" pitchFamily="18" charset="0"/>
                <a:cs typeface="Times New Roman" panose="02020603050405020304" pitchFamily="18" charset="0"/>
              </a:rPr>
              <a:t> FUNCTIONTEMPLATE</a:t>
            </a:r>
            <a:endParaRPr lang="en-US" altLang="zh-CN" sz="2400" dirty="0">
              <a:latin typeface="Times New Roman" panose="02020603050405020304" pitchFamily="18" charset="0"/>
              <a:cs typeface="Times New Roman" panose="02020603050405020304" pitchFamily="18" charset="0"/>
            </a:endParaRPr>
          </a:p>
          <a:p>
            <a:pPr marL="452755" indent="-452755">
              <a:spcBef>
                <a:spcPts val="600"/>
              </a:spcBef>
              <a:buClr>
                <a:srgbClr val="7030A0"/>
              </a:buClr>
              <a:buNone/>
            </a:pPr>
            <a:r>
              <a:rPr lang="en-US" altLang="zh-CN" sz="2400" dirty="0">
                <a:latin typeface="Times New Roman" panose="02020603050405020304" pitchFamily="18" charset="0"/>
                <a:cs typeface="Times New Roman" panose="02020603050405020304" pitchFamily="18" charset="0"/>
              </a:rPr>
              <a:t>#define FUNCTIONTEMPLATE</a:t>
            </a:r>
            <a:endParaRPr lang="en-US" altLang="zh-CN" sz="2400" dirty="0">
              <a:latin typeface="Times New Roman" panose="02020603050405020304" pitchFamily="18" charset="0"/>
              <a:cs typeface="Times New Roman" panose="02020603050405020304" pitchFamily="18" charset="0"/>
            </a:endParaRPr>
          </a:p>
          <a:p>
            <a:pPr marL="452755" indent="-452755">
              <a:spcBef>
                <a:spcPts val="600"/>
              </a:spcBef>
              <a:buClr>
                <a:srgbClr val="7030A0"/>
              </a:buClr>
              <a:buNone/>
            </a:pPr>
            <a:r>
              <a:rPr lang="en-US" altLang="zh-CN" sz="2400" dirty="0">
                <a:latin typeface="Times New Roman" panose="02020603050405020304" pitchFamily="18" charset="0"/>
                <a:cs typeface="Times New Roman" panose="02020603050405020304" pitchFamily="18" charset="0"/>
              </a:rPr>
              <a:t>template &lt; </a:t>
            </a:r>
            <a:r>
              <a:rPr lang="en-US" altLang="zh-CN" sz="2400" dirty="0" err="1">
                <a:latin typeface="Times New Roman" panose="02020603050405020304" pitchFamily="18" charset="0"/>
                <a:cs typeface="Times New Roman" panose="02020603050405020304" pitchFamily="18" charset="0"/>
              </a:rPr>
              <a:t>typename</a:t>
            </a:r>
            <a:r>
              <a:rPr lang="en-US" altLang="zh-CN" sz="2400" dirty="0">
                <a:latin typeface="Times New Roman" panose="02020603050405020304" pitchFamily="18" charset="0"/>
                <a:cs typeface="Times New Roman" panose="02020603050405020304" pitchFamily="18" charset="0"/>
              </a:rPr>
              <a:t> </a:t>
            </a:r>
            <a:r>
              <a:rPr lang="en-US" altLang="zh-CN" sz="2400" dirty="0">
                <a:solidFill>
                  <a:srgbClr val="FF0000"/>
                </a:solidFill>
                <a:latin typeface="Times New Roman" panose="02020603050405020304" pitchFamily="18" charset="0"/>
                <a:cs typeface="Times New Roman" panose="02020603050405020304" pitchFamily="18" charset="0"/>
              </a:rPr>
              <a:t>T</a:t>
            </a:r>
            <a:r>
              <a:rPr lang="en-US" altLang="zh-CN" sz="2400" dirty="0">
                <a:latin typeface="Times New Roman" panose="02020603050405020304" pitchFamily="18" charset="0"/>
                <a:cs typeface="Times New Roman" panose="02020603050405020304" pitchFamily="18" charset="0"/>
              </a:rPr>
              <a:t>&gt; int </a:t>
            </a:r>
            <a:r>
              <a:rPr lang="en-US" altLang="zh-CN" sz="2400" dirty="0" err="1">
                <a:latin typeface="Times New Roman" panose="02020603050405020304" pitchFamily="18" charset="0"/>
                <a:cs typeface="Times New Roman" panose="02020603050405020304" pitchFamily="18" charset="0"/>
              </a:rPr>
              <a:t>FindElement</a:t>
            </a:r>
            <a:r>
              <a:rPr lang="en-US" altLang="zh-CN" sz="2400" dirty="0">
                <a:latin typeface="Times New Roman" panose="02020603050405020304" pitchFamily="18" charset="0"/>
                <a:cs typeface="Times New Roman" panose="02020603050405020304" pitchFamily="18" charset="0"/>
              </a:rPr>
              <a:t>(</a:t>
            </a:r>
            <a:r>
              <a:rPr lang="en-US" altLang="zh-CN" sz="2400" dirty="0">
                <a:solidFill>
                  <a:srgbClr val="FF0000"/>
                </a:solidFill>
                <a:latin typeface="Times New Roman" panose="02020603050405020304" pitchFamily="18" charset="0"/>
                <a:cs typeface="Times New Roman" panose="02020603050405020304" pitchFamily="18" charset="0"/>
              </a:rPr>
              <a:t>T</a:t>
            </a:r>
            <a:r>
              <a:rPr lang="en-US" altLang="zh-CN" sz="2400" dirty="0">
                <a:latin typeface="Times New Roman" panose="02020603050405020304" pitchFamily="18" charset="0"/>
                <a:cs typeface="Times New Roman" panose="02020603050405020304" pitchFamily="18" charset="0"/>
              </a:rPr>
              <a:t> a[], </a:t>
            </a:r>
            <a:r>
              <a:rPr lang="en-US" altLang="zh-CN" sz="2400" dirty="0">
                <a:solidFill>
                  <a:srgbClr val="FF0000"/>
                </a:solidFill>
                <a:latin typeface="Times New Roman" panose="02020603050405020304" pitchFamily="18" charset="0"/>
                <a:cs typeface="Times New Roman" panose="02020603050405020304" pitchFamily="18" charset="0"/>
              </a:rPr>
              <a:t>T</a:t>
            </a:r>
            <a:r>
              <a:rPr lang="en-US" altLang="zh-CN" sz="2400" dirty="0">
                <a:latin typeface="Times New Roman" panose="02020603050405020304" pitchFamily="18" charset="0"/>
                <a:cs typeface="Times New Roman" panose="02020603050405020304" pitchFamily="18" charset="0"/>
              </a:rPr>
              <a:t> x, int n)</a:t>
            </a:r>
            <a:endParaRPr lang="en-US" altLang="zh-CN" sz="2400" dirty="0">
              <a:latin typeface="Times New Roman" panose="02020603050405020304" pitchFamily="18" charset="0"/>
              <a:cs typeface="Times New Roman" panose="02020603050405020304" pitchFamily="18" charset="0"/>
            </a:endParaRPr>
          </a:p>
          <a:p>
            <a:pPr marL="452755" indent="-452755">
              <a:spcBef>
                <a:spcPts val="600"/>
              </a:spcBef>
              <a:buClr>
                <a:srgbClr val="7030A0"/>
              </a:buClr>
              <a:buNone/>
            </a:pPr>
            <a:r>
              <a:rPr lang="en-US" altLang="zh-CN" sz="2400" dirty="0">
                <a:latin typeface="Times New Roman" panose="02020603050405020304" pitchFamily="18" charset="0"/>
                <a:cs typeface="Times New Roman" panose="02020603050405020304" pitchFamily="18" charset="0"/>
              </a:rPr>
              <a:t> {</a:t>
            </a:r>
            <a:endParaRPr lang="en-US" altLang="zh-CN" sz="2400" dirty="0">
              <a:latin typeface="Times New Roman" panose="02020603050405020304" pitchFamily="18" charset="0"/>
              <a:cs typeface="Times New Roman" panose="02020603050405020304" pitchFamily="18" charset="0"/>
            </a:endParaRPr>
          </a:p>
          <a:p>
            <a:pPr marL="452755" indent="-452755">
              <a:spcBef>
                <a:spcPts val="600"/>
              </a:spcBef>
              <a:buClr>
                <a:srgbClr val="7030A0"/>
              </a:buClr>
              <a:buNone/>
            </a:pPr>
            <a:r>
              <a:rPr lang="en-US" altLang="zh-CN" sz="2400" dirty="0">
                <a:latin typeface="Times New Roman" panose="02020603050405020304" pitchFamily="18" charset="0"/>
                <a:cs typeface="Times New Roman" panose="02020603050405020304" pitchFamily="18" charset="0"/>
              </a:rPr>
              <a:t>	for(int </a:t>
            </a:r>
            <a:r>
              <a:rPr lang="en-US" altLang="zh-CN" sz="2400" dirty="0" err="1">
                <a:latin typeface="Times New Roman" panose="02020603050405020304" pitchFamily="18" charset="0"/>
                <a:cs typeface="Times New Roman" panose="02020603050405020304" pitchFamily="18" charset="0"/>
              </a:rPr>
              <a:t>i</a:t>
            </a:r>
            <a:r>
              <a:rPr lang="en-US" altLang="zh-CN" sz="2400" dirty="0">
                <a:latin typeface="Times New Roman" panose="02020603050405020304" pitchFamily="18" charset="0"/>
                <a:cs typeface="Times New Roman" panose="02020603050405020304" pitchFamily="18" charset="0"/>
              </a:rPr>
              <a:t>=0; </a:t>
            </a:r>
            <a:r>
              <a:rPr lang="en-US" altLang="zh-CN" sz="2400" dirty="0" err="1">
                <a:latin typeface="Times New Roman" panose="02020603050405020304" pitchFamily="18" charset="0"/>
                <a:cs typeface="Times New Roman" panose="02020603050405020304" pitchFamily="18" charset="0"/>
              </a:rPr>
              <a:t>i</a:t>
            </a:r>
            <a:r>
              <a:rPr lang="en-US" altLang="zh-CN" sz="2400" dirty="0">
                <a:latin typeface="Times New Roman" panose="02020603050405020304" pitchFamily="18" charset="0"/>
                <a:cs typeface="Times New Roman" panose="02020603050405020304" pitchFamily="18" charset="0"/>
              </a:rPr>
              <a:t>&lt;n; </a:t>
            </a:r>
            <a:r>
              <a:rPr lang="en-US" altLang="zh-CN" sz="2400" dirty="0" err="1">
                <a:latin typeface="Times New Roman" panose="02020603050405020304" pitchFamily="18" charset="0"/>
                <a:cs typeface="Times New Roman" panose="02020603050405020304" pitchFamily="18" charset="0"/>
              </a:rPr>
              <a:t>i</a:t>
            </a:r>
            <a:r>
              <a:rPr lang="en-US" altLang="zh-CN" sz="2400" dirty="0">
                <a:latin typeface="Times New Roman" panose="02020603050405020304" pitchFamily="18" charset="0"/>
                <a:cs typeface="Times New Roman" panose="02020603050405020304" pitchFamily="18" charset="0"/>
              </a:rPr>
              <a:t>++)</a:t>
            </a:r>
            <a:endParaRPr lang="en-US" altLang="zh-CN" sz="2400" dirty="0">
              <a:latin typeface="Times New Roman" panose="02020603050405020304" pitchFamily="18" charset="0"/>
              <a:cs typeface="Times New Roman" panose="02020603050405020304" pitchFamily="18" charset="0"/>
            </a:endParaRPr>
          </a:p>
          <a:p>
            <a:pPr marL="452755" indent="-452755">
              <a:spcBef>
                <a:spcPts val="600"/>
              </a:spcBef>
              <a:buClr>
                <a:srgbClr val="7030A0"/>
              </a:buClr>
              <a:buNone/>
            </a:pPr>
            <a:r>
              <a:rPr lang="en-US" altLang="zh-CN" sz="2400" dirty="0">
                <a:latin typeface="Times New Roman" panose="02020603050405020304" pitchFamily="18" charset="0"/>
                <a:cs typeface="Times New Roman" panose="02020603050405020304" pitchFamily="18" charset="0"/>
              </a:rPr>
              <a:t>		if(a[</a:t>
            </a:r>
            <a:r>
              <a:rPr lang="en-US" altLang="zh-CN" sz="2400" dirty="0" err="1">
                <a:latin typeface="Times New Roman" panose="02020603050405020304" pitchFamily="18" charset="0"/>
                <a:cs typeface="Times New Roman" panose="02020603050405020304" pitchFamily="18" charset="0"/>
              </a:rPr>
              <a:t>i</a:t>
            </a:r>
            <a:r>
              <a:rPr lang="en-US" altLang="zh-CN" sz="2400" dirty="0">
                <a:latin typeface="Times New Roman" panose="02020603050405020304" pitchFamily="18" charset="0"/>
                <a:cs typeface="Times New Roman" panose="02020603050405020304" pitchFamily="18" charset="0"/>
              </a:rPr>
              <a:t>]==x)  return </a:t>
            </a:r>
            <a:r>
              <a:rPr lang="en-US" altLang="zh-CN" sz="2400" dirty="0" err="1">
                <a:latin typeface="Times New Roman" panose="02020603050405020304" pitchFamily="18" charset="0"/>
                <a:cs typeface="Times New Roman" panose="02020603050405020304" pitchFamily="18" charset="0"/>
              </a:rPr>
              <a:t>i</a:t>
            </a:r>
            <a:r>
              <a:rPr lang="en-US" altLang="zh-CN" sz="2400" dirty="0">
                <a:latin typeface="Times New Roman" panose="02020603050405020304" pitchFamily="18" charset="0"/>
                <a:cs typeface="Times New Roman" panose="02020603050405020304" pitchFamily="18" charset="0"/>
              </a:rPr>
              <a:t> ;</a:t>
            </a:r>
            <a:endParaRPr lang="en-US" altLang="zh-CN" sz="2400" dirty="0">
              <a:latin typeface="Times New Roman" panose="02020603050405020304" pitchFamily="18" charset="0"/>
              <a:cs typeface="Times New Roman" panose="02020603050405020304" pitchFamily="18" charset="0"/>
            </a:endParaRPr>
          </a:p>
          <a:p>
            <a:pPr marL="452755" indent="-452755">
              <a:spcBef>
                <a:spcPts val="600"/>
              </a:spcBef>
              <a:buClr>
                <a:srgbClr val="7030A0"/>
              </a:buClr>
              <a:buNone/>
            </a:pPr>
            <a:r>
              <a:rPr lang="en-US" altLang="zh-CN" sz="2400" dirty="0">
                <a:latin typeface="Times New Roman" panose="02020603050405020304" pitchFamily="18" charset="0"/>
                <a:cs typeface="Times New Roman" panose="02020603050405020304" pitchFamily="18" charset="0"/>
              </a:rPr>
              <a:t>	return -1;</a:t>
            </a:r>
            <a:endParaRPr lang="en-US" altLang="zh-CN" sz="2400" dirty="0">
              <a:latin typeface="Times New Roman" panose="02020603050405020304" pitchFamily="18" charset="0"/>
              <a:cs typeface="Times New Roman" panose="02020603050405020304" pitchFamily="18" charset="0"/>
            </a:endParaRPr>
          </a:p>
          <a:p>
            <a:pPr marL="452755" indent="-452755">
              <a:spcBef>
                <a:spcPts val="600"/>
              </a:spcBef>
              <a:buClr>
                <a:srgbClr val="7030A0"/>
              </a:buClr>
              <a:buNone/>
            </a:pPr>
            <a:r>
              <a:rPr lang="en-US" altLang="zh-CN" sz="2400" dirty="0">
                <a:latin typeface="Times New Roman" panose="02020603050405020304" pitchFamily="18" charset="0"/>
                <a:cs typeface="Times New Roman" panose="02020603050405020304" pitchFamily="18" charset="0"/>
              </a:rPr>
              <a:t>}</a:t>
            </a:r>
            <a:endParaRPr lang="en-US" altLang="zh-CN" sz="2400" dirty="0">
              <a:latin typeface="Times New Roman" panose="02020603050405020304" pitchFamily="18" charset="0"/>
              <a:cs typeface="Times New Roman" panose="02020603050405020304" pitchFamily="18" charset="0"/>
            </a:endParaRPr>
          </a:p>
          <a:p>
            <a:pPr marL="452755" indent="-452755">
              <a:spcBef>
                <a:spcPts val="600"/>
              </a:spcBef>
              <a:buClr>
                <a:srgbClr val="7030A0"/>
              </a:buClr>
              <a:buNone/>
            </a:pPr>
            <a:r>
              <a:rPr lang="en-US" altLang="zh-CN" sz="2400" dirty="0">
                <a:latin typeface="Times New Roman" panose="02020603050405020304" pitchFamily="18" charset="0"/>
                <a:cs typeface="Times New Roman" panose="02020603050405020304" pitchFamily="18" charset="0"/>
              </a:rPr>
              <a:t>#endif</a:t>
            </a:r>
            <a:endParaRPr lang="en-US" altLang="zh-CN" sz="2400" dirty="0">
              <a:latin typeface="Times New Roman" panose="02020603050405020304" pitchFamily="18" charset="0"/>
              <a:cs typeface="Times New Roman" panose="02020603050405020304" pitchFamily="18" charset="0"/>
            </a:endParaRPr>
          </a:p>
        </p:txBody>
      </p:sp>
      <p:grpSp>
        <p:nvGrpSpPr>
          <p:cNvPr id="5" name="组合 4"/>
          <p:cNvGrpSpPr/>
          <p:nvPr/>
        </p:nvGrpSpPr>
        <p:grpSpPr>
          <a:xfrm>
            <a:off x="1961302" y="1542308"/>
            <a:ext cx="8728078" cy="4967279"/>
            <a:chOff x="1584402" y="1903846"/>
            <a:chExt cx="9062674" cy="3823037"/>
          </a:xfrm>
        </p:grpSpPr>
        <p:grpSp>
          <p:nvGrpSpPr>
            <p:cNvPr id="6" name="组合 5"/>
            <p:cNvGrpSpPr/>
            <p:nvPr/>
          </p:nvGrpSpPr>
          <p:grpSpPr>
            <a:xfrm>
              <a:off x="1584402" y="3589771"/>
              <a:ext cx="9062674" cy="2137112"/>
              <a:chOff x="1584402" y="3589771"/>
              <a:chExt cx="9062674" cy="2137112"/>
            </a:xfrm>
          </p:grpSpPr>
          <p:sp>
            <p:nvSpPr>
              <p:cNvPr id="17" name="任意多边形: 形状 16"/>
              <p:cNvSpPr/>
              <p:nvPr/>
            </p:nvSpPr>
            <p:spPr>
              <a:xfrm>
                <a:off x="1652007" y="3589771"/>
                <a:ext cx="8888987" cy="2005807"/>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861985" h="2451015">
                    <a:moveTo>
                      <a:pt x="10861985" y="2084821"/>
                    </a:moveTo>
                    <a:lnTo>
                      <a:pt x="10522232" y="2430680"/>
                    </a:lnTo>
                    <a:lnTo>
                      <a:pt x="251521" y="2451015"/>
                    </a:lnTo>
                    <a:lnTo>
                      <a:pt x="4778" y="2131701"/>
                    </a:lnTo>
                    <a:cubicBezTo>
                      <a:pt x="-9673" y="1092163"/>
                      <a:pt x="13480" y="881310"/>
                      <a:pt x="11188" y="0"/>
                    </a:cubicBezTo>
                  </a:path>
                </a:pathLst>
              </a:cu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梯形 17"/>
              <p:cNvSpPr/>
              <p:nvPr/>
            </p:nvSpPr>
            <p:spPr>
              <a:xfrm flipV="1">
                <a:off x="2795159" y="5595578"/>
                <a:ext cx="851792" cy="131305"/>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梯形 18"/>
              <p:cNvSpPr/>
              <p:nvPr/>
            </p:nvSpPr>
            <p:spPr>
              <a:xfrm rot="5400000" flipV="1">
                <a:off x="1407134" y="4727547"/>
                <a:ext cx="419147" cy="64612"/>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梯形 4"/>
              <p:cNvSpPr/>
              <p:nvPr/>
            </p:nvSpPr>
            <p:spPr>
              <a:xfrm rot="3613910" flipV="1">
                <a:off x="1546837" y="5397384"/>
                <a:ext cx="460512" cy="64613"/>
              </a:xfrm>
              <a:custGeom>
                <a:avLst/>
                <a:gdLst>
                  <a:gd name="connsiteX0" fmla="*/ 0 w 512180"/>
                  <a:gd name="connsiteY0" fmla="*/ 78953 h 78953"/>
                  <a:gd name="connsiteX1" fmla="*/ 65892 w 512180"/>
                  <a:gd name="connsiteY1" fmla="*/ 0 h 78953"/>
                  <a:gd name="connsiteX2" fmla="*/ 446288 w 512180"/>
                  <a:gd name="connsiteY2" fmla="*/ 0 h 78953"/>
                  <a:gd name="connsiteX3" fmla="*/ 512180 w 512180"/>
                  <a:gd name="connsiteY3" fmla="*/ 78953 h 78953"/>
                  <a:gd name="connsiteX4" fmla="*/ 0 w 512180"/>
                  <a:gd name="connsiteY4" fmla="*/ 78953 h 78953"/>
                  <a:gd name="connsiteX0-1" fmla="*/ 0 w 562727"/>
                  <a:gd name="connsiteY0-2" fmla="*/ 76132 h 78953"/>
                  <a:gd name="connsiteX1-3" fmla="*/ 116439 w 562727"/>
                  <a:gd name="connsiteY1-4" fmla="*/ 0 h 78953"/>
                  <a:gd name="connsiteX2-5" fmla="*/ 496835 w 562727"/>
                  <a:gd name="connsiteY2-6" fmla="*/ 0 h 78953"/>
                  <a:gd name="connsiteX3-7" fmla="*/ 562727 w 562727"/>
                  <a:gd name="connsiteY3-8" fmla="*/ 78953 h 78953"/>
                  <a:gd name="connsiteX4-9" fmla="*/ 0 w 562727"/>
                  <a:gd name="connsiteY4-10" fmla="*/ 76132 h 7895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62727" h="78953">
                    <a:moveTo>
                      <a:pt x="0" y="76132"/>
                    </a:moveTo>
                    <a:lnTo>
                      <a:pt x="116439" y="0"/>
                    </a:lnTo>
                    <a:lnTo>
                      <a:pt x="496835" y="0"/>
                    </a:lnTo>
                    <a:lnTo>
                      <a:pt x="562727" y="78953"/>
                    </a:lnTo>
                    <a:lnTo>
                      <a:pt x="0" y="76132"/>
                    </a:lnTo>
                    <a:close/>
                  </a:path>
                </a:pathLst>
              </a:cu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a:off x="10526994" y="5210782"/>
                <a:ext cx="106082" cy="106082"/>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2" name="任意多边形: 形状 21"/>
              <p:cNvSpPr/>
              <p:nvPr/>
            </p:nvSpPr>
            <p:spPr>
              <a:xfrm>
                <a:off x="10443054" y="48717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任意多边形: 形状 22"/>
              <p:cNvSpPr/>
              <p:nvPr/>
            </p:nvSpPr>
            <p:spPr>
              <a:xfrm>
                <a:off x="10443054" y="46953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任意多边形: 形状 23"/>
              <p:cNvSpPr/>
              <p:nvPr/>
            </p:nvSpPr>
            <p:spPr>
              <a:xfrm>
                <a:off x="10443054" y="4518989"/>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任意多边形: 形状 24"/>
              <p:cNvSpPr/>
              <p:nvPr/>
            </p:nvSpPr>
            <p:spPr>
              <a:xfrm>
                <a:off x="10443054" y="4342590"/>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 name="组合 6"/>
            <p:cNvGrpSpPr/>
            <p:nvPr/>
          </p:nvGrpSpPr>
          <p:grpSpPr>
            <a:xfrm flipH="1" flipV="1">
              <a:off x="1584402" y="1903846"/>
              <a:ext cx="9062674" cy="2137112"/>
              <a:chOff x="1584402" y="3589771"/>
              <a:chExt cx="9062674" cy="2137112"/>
            </a:xfrm>
          </p:grpSpPr>
          <p:sp>
            <p:nvSpPr>
              <p:cNvPr id="8" name="任意多边形: 形状 7"/>
              <p:cNvSpPr/>
              <p:nvPr/>
            </p:nvSpPr>
            <p:spPr>
              <a:xfrm>
                <a:off x="1652007" y="3589771"/>
                <a:ext cx="8888987" cy="2005807"/>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861985" h="2451015">
                    <a:moveTo>
                      <a:pt x="10861985" y="2084821"/>
                    </a:moveTo>
                    <a:lnTo>
                      <a:pt x="10522232" y="2430680"/>
                    </a:lnTo>
                    <a:lnTo>
                      <a:pt x="251521" y="2451015"/>
                    </a:lnTo>
                    <a:lnTo>
                      <a:pt x="4778" y="2131701"/>
                    </a:lnTo>
                    <a:cubicBezTo>
                      <a:pt x="-9673" y="1092163"/>
                      <a:pt x="13480" y="881310"/>
                      <a:pt x="11188" y="0"/>
                    </a:cubicBezTo>
                  </a:path>
                </a:pathLst>
              </a:cu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梯形 8"/>
              <p:cNvSpPr/>
              <p:nvPr/>
            </p:nvSpPr>
            <p:spPr>
              <a:xfrm flipV="1">
                <a:off x="2795159" y="5595578"/>
                <a:ext cx="851792" cy="131305"/>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梯形 9"/>
              <p:cNvSpPr/>
              <p:nvPr/>
            </p:nvSpPr>
            <p:spPr>
              <a:xfrm rot="5400000" flipV="1">
                <a:off x="1407134" y="4727547"/>
                <a:ext cx="419147" cy="64612"/>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梯形 4"/>
              <p:cNvSpPr/>
              <p:nvPr/>
            </p:nvSpPr>
            <p:spPr>
              <a:xfrm rot="3509182" flipV="1">
                <a:off x="1544456" y="5395002"/>
                <a:ext cx="460512" cy="64613"/>
              </a:xfrm>
              <a:custGeom>
                <a:avLst/>
                <a:gdLst>
                  <a:gd name="connsiteX0" fmla="*/ 0 w 512180"/>
                  <a:gd name="connsiteY0" fmla="*/ 78953 h 78953"/>
                  <a:gd name="connsiteX1" fmla="*/ 65892 w 512180"/>
                  <a:gd name="connsiteY1" fmla="*/ 0 h 78953"/>
                  <a:gd name="connsiteX2" fmla="*/ 446288 w 512180"/>
                  <a:gd name="connsiteY2" fmla="*/ 0 h 78953"/>
                  <a:gd name="connsiteX3" fmla="*/ 512180 w 512180"/>
                  <a:gd name="connsiteY3" fmla="*/ 78953 h 78953"/>
                  <a:gd name="connsiteX4" fmla="*/ 0 w 512180"/>
                  <a:gd name="connsiteY4" fmla="*/ 78953 h 78953"/>
                  <a:gd name="connsiteX0-1" fmla="*/ 0 w 562727"/>
                  <a:gd name="connsiteY0-2" fmla="*/ 76132 h 78953"/>
                  <a:gd name="connsiteX1-3" fmla="*/ 116439 w 562727"/>
                  <a:gd name="connsiteY1-4" fmla="*/ 0 h 78953"/>
                  <a:gd name="connsiteX2-5" fmla="*/ 496835 w 562727"/>
                  <a:gd name="connsiteY2-6" fmla="*/ 0 h 78953"/>
                  <a:gd name="connsiteX3-7" fmla="*/ 562727 w 562727"/>
                  <a:gd name="connsiteY3-8" fmla="*/ 78953 h 78953"/>
                  <a:gd name="connsiteX4-9" fmla="*/ 0 w 562727"/>
                  <a:gd name="connsiteY4-10" fmla="*/ 76132 h 7895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62727" h="78953">
                    <a:moveTo>
                      <a:pt x="0" y="76132"/>
                    </a:moveTo>
                    <a:lnTo>
                      <a:pt x="116439" y="0"/>
                    </a:lnTo>
                    <a:lnTo>
                      <a:pt x="496835" y="0"/>
                    </a:lnTo>
                    <a:lnTo>
                      <a:pt x="562727" y="78953"/>
                    </a:lnTo>
                    <a:lnTo>
                      <a:pt x="0" y="76132"/>
                    </a:lnTo>
                    <a:close/>
                  </a:path>
                </a:pathLst>
              </a:cu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10526994" y="5210782"/>
                <a:ext cx="106082" cy="106082"/>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3" name="任意多边形: 形状 12"/>
              <p:cNvSpPr/>
              <p:nvPr/>
            </p:nvSpPr>
            <p:spPr>
              <a:xfrm>
                <a:off x="10443054" y="48717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任意多边形: 形状 13"/>
              <p:cNvSpPr/>
              <p:nvPr/>
            </p:nvSpPr>
            <p:spPr>
              <a:xfrm>
                <a:off x="10443054" y="46953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任意多边形: 形状 14"/>
              <p:cNvSpPr/>
              <p:nvPr/>
            </p:nvSpPr>
            <p:spPr>
              <a:xfrm>
                <a:off x="10443054" y="4518989"/>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任意多边形: 形状 15"/>
              <p:cNvSpPr/>
              <p:nvPr/>
            </p:nvSpPr>
            <p:spPr>
              <a:xfrm>
                <a:off x="10443054" y="4342590"/>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26" name="组合 25"/>
          <p:cNvGrpSpPr/>
          <p:nvPr/>
        </p:nvGrpSpPr>
        <p:grpSpPr>
          <a:xfrm>
            <a:off x="549001" y="555626"/>
            <a:ext cx="3565799" cy="876848"/>
            <a:chOff x="326687" y="247818"/>
            <a:chExt cx="4861582" cy="725466"/>
          </a:xfrm>
        </p:grpSpPr>
        <p:sp>
          <p:nvSpPr>
            <p:cNvPr id="27" name="文本框 26"/>
            <p:cNvSpPr txBox="1"/>
            <p:nvPr/>
          </p:nvSpPr>
          <p:spPr bwMode="auto">
            <a:xfrm>
              <a:off x="1115971" y="413322"/>
              <a:ext cx="3404105"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defRPr/>
              </a:pPr>
              <a:r>
                <a:rPr lang="zh-CN" altLang="en-US" sz="2400" kern="0" dirty="0">
                  <a:solidFill>
                    <a:srgbClr val="0070C0"/>
                  </a:solidFill>
                  <a:latin typeface="+mn-ea"/>
                </a:rPr>
                <a:t>函数模板的使用</a:t>
              </a:r>
              <a:endParaRPr lang="zh-CN" altLang="en-US" sz="2400" kern="0" dirty="0">
                <a:solidFill>
                  <a:srgbClr val="0070C0"/>
                </a:solidFill>
                <a:latin typeface="+mn-ea"/>
              </a:endParaRPr>
            </a:p>
          </p:txBody>
        </p:sp>
        <p:grpSp>
          <p:nvGrpSpPr>
            <p:cNvPr id="28" name="组合 27"/>
            <p:cNvGrpSpPr/>
            <p:nvPr/>
          </p:nvGrpSpPr>
          <p:grpSpPr>
            <a:xfrm>
              <a:off x="326687" y="247818"/>
              <a:ext cx="4861582" cy="725466"/>
              <a:chOff x="326687" y="247818"/>
              <a:chExt cx="4861582" cy="725466"/>
            </a:xfrm>
          </p:grpSpPr>
          <p:grpSp>
            <p:nvGrpSpPr>
              <p:cNvPr id="30" name="组合 29"/>
              <p:cNvGrpSpPr/>
              <p:nvPr/>
            </p:nvGrpSpPr>
            <p:grpSpPr>
              <a:xfrm>
                <a:off x="349799" y="247818"/>
                <a:ext cx="4791980" cy="261575"/>
                <a:chOff x="349799" y="247818"/>
                <a:chExt cx="4791980" cy="261575"/>
              </a:xfrm>
            </p:grpSpPr>
            <p:cxnSp>
              <p:nvCxnSpPr>
                <p:cNvPr id="45" name="直接连接符 44"/>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49" name="任意多边形: 形状 48"/>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latin typeface="+mn-ea"/>
                  </a:endParaRPr>
                </a:p>
              </p:txBody>
            </p:sp>
            <p:sp>
              <p:nvSpPr>
                <p:cNvPr id="50" name="任意多边形: 形状 49"/>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31" name="组合 30"/>
              <p:cNvGrpSpPr/>
              <p:nvPr/>
            </p:nvGrpSpPr>
            <p:grpSpPr>
              <a:xfrm>
                <a:off x="349799" y="711709"/>
                <a:ext cx="4815092" cy="261575"/>
                <a:chOff x="358852" y="925118"/>
                <a:chExt cx="4815092" cy="261575"/>
              </a:xfrm>
            </p:grpSpPr>
            <p:cxnSp>
              <p:nvCxnSpPr>
                <p:cNvPr id="38" name="直接连接符 37"/>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43" name="任意多边形: 形状 42"/>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latin typeface="+mn-ea"/>
                  </a:endParaRPr>
                </a:p>
              </p:txBody>
            </p:sp>
            <p:sp>
              <p:nvSpPr>
                <p:cNvPr id="44" name="任意多边形: 形状 43"/>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32" name="组合 31"/>
              <p:cNvGrpSpPr/>
              <p:nvPr/>
            </p:nvGrpSpPr>
            <p:grpSpPr>
              <a:xfrm>
                <a:off x="5138963" y="489126"/>
                <a:ext cx="49306" cy="329693"/>
                <a:chOff x="5138963" y="489126"/>
                <a:chExt cx="49306" cy="329693"/>
              </a:xfrm>
            </p:grpSpPr>
            <p:sp>
              <p:nvSpPr>
                <p:cNvPr id="36" name="椭圆 35"/>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37" name="椭圆 36"/>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nvGrpSpPr>
              <p:cNvPr id="33" name="组合 32"/>
              <p:cNvGrpSpPr/>
              <p:nvPr/>
            </p:nvGrpSpPr>
            <p:grpSpPr>
              <a:xfrm>
                <a:off x="326687" y="399838"/>
                <a:ext cx="49306" cy="329693"/>
                <a:chOff x="5138963" y="489126"/>
                <a:chExt cx="49306" cy="329693"/>
              </a:xfrm>
            </p:grpSpPr>
            <p:sp>
              <p:nvSpPr>
                <p:cNvPr id="34" name="椭圆 33"/>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35" name="椭圆 34"/>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grpSp>
      <mc:AlternateContent xmlns:mc="http://schemas.openxmlformats.org/markup-compatibility/2006" xmlns:p14="http://schemas.microsoft.com/office/powerpoint/2010/main">
        <mc:Choice Requires="p14">
          <p:contentPart r:id="rId1" p14:bwMode="auto">
            <p14:nvContentPartPr>
              <p14:cNvPr id="2" name="墨迹 1"/>
              <p14:cNvContentPartPr/>
              <p14:nvPr/>
            </p14:nvContentPartPr>
            <p14:xfrm>
              <a:off x="3860800" y="2433320"/>
              <a:ext cx="1661795" cy="121920"/>
            </p14:xfrm>
          </p:contentPart>
        </mc:Choice>
        <mc:Fallback xmlns="">
          <p:pic>
            <p:nvPicPr>
              <p:cNvPr id="2" name="墨迹 1"/>
            </p:nvPicPr>
            <p:blipFill>
              <a:blip r:embed="rId2"/>
            </p:blipFill>
            <p:spPr>
              <a:xfrm>
                <a:off x="3860800" y="2433320"/>
                <a:ext cx="1661795" cy="121920"/>
              </a:xfrm>
              <a:prstGeom prst="rect"/>
            </p:spPr>
          </p:pic>
        </mc:Fallback>
      </mc:AlternateContent>
      <mc:AlternateContent xmlns:mc="http://schemas.openxmlformats.org/markup-compatibility/2006" xmlns:p14="http://schemas.microsoft.com/office/powerpoint/2010/main">
        <mc:Choice Requires="p14">
          <p:contentPart r:id="rId3" p14:bwMode="auto">
            <p14:nvContentPartPr>
              <p14:cNvPr id="3" name="墨迹 2"/>
              <p14:cNvContentPartPr/>
              <p14:nvPr/>
            </p14:nvContentPartPr>
            <p14:xfrm>
              <a:off x="2714625" y="3034665"/>
              <a:ext cx="3482975" cy="162560"/>
            </p14:xfrm>
          </p:contentPart>
        </mc:Choice>
        <mc:Fallback xmlns="">
          <p:pic>
            <p:nvPicPr>
              <p:cNvPr id="3" name="墨迹 2"/>
            </p:nvPicPr>
            <p:blipFill>
              <a:blip r:embed="rId4"/>
            </p:blipFill>
            <p:spPr>
              <a:xfrm>
                <a:off x="2714625" y="3034665"/>
                <a:ext cx="3482975" cy="162560"/>
              </a:xfrm>
              <a:prstGeom prst="rect"/>
            </p:spPr>
          </p:pic>
        </mc:Fallback>
      </mc:AlternateContent>
      <mc:AlternateContent xmlns:mc="http://schemas.openxmlformats.org/markup-compatibility/2006" xmlns:p14="http://schemas.microsoft.com/office/powerpoint/2010/main">
        <mc:Choice Requires="p14">
          <p:contentPart r:id="rId5" p14:bwMode="auto">
            <p14:nvContentPartPr>
              <p14:cNvPr id="4" name="墨迹 3"/>
              <p14:cNvContentPartPr/>
              <p14:nvPr/>
            </p14:nvContentPartPr>
            <p14:xfrm>
              <a:off x="3121025" y="3668395"/>
              <a:ext cx="897890" cy="64770"/>
            </p14:xfrm>
          </p:contentPart>
        </mc:Choice>
        <mc:Fallback xmlns="">
          <p:pic>
            <p:nvPicPr>
              <p:cNvPr id="4" name="墨迹 3"/>
            </p:nvPicPr>
            <p:blipFill>
              <a:blip r:embed="rId6"/>
            </p:blipFill>
            <p:spPr>
              <a:xfrm>
                <a:off x="3121025" y="3668395"/>
                <a:ext cx="897890" cy="64770"/>
              </a:xfrm>
              <a:prstGeom prst="rect"/>
            </p:spPr>
          </p:pic>
        </mc:Fallback>
      </mc:AlternateContent>
      <mc:AlternateContent xmlns:mc="http://schemas.openxmlformats.org/markup-compatibility/2006" xmlns:p14="http://schemas.microsoft.com/office/powerpoint/2010/main">
        <mc:Choice Requires="p14">
          <p:contentPart r:id="rId7" p14:bwMode="auto">
            <p14:nvContentPartPr>
              <p14:cNvPr id="51" name="墨迹 50"/>
              <p14:cNvContentPartPr/>
              <p14:nvPr/>
            </p14:nvContentPartPr>
            <p14:xfrm>
              <a:off x="4250690" y="3692525"/>
              <a:ext cx="784225" cy="33020"/>
            </p14:xfrm>
          </p:contentPart>
        </mc:Choice>
        <mc:Fallback xmlns="">
          <p:pic>
            <p:nvPicPr>
              <p:cNvPr id="51" name="墨迹 50"/>
            </p:nvPicPr>
            <p:blipFill>
              <a:blip r:embed="rId8"/>
            </p:blipFill>
            <p:spPr>
              <a:xfrm>
                <a:off x="4250690" y="3692525"/>
                <a:ext cx="784225" cy="33020"/>
              </a:xfrm>
              <a:prstGeom prst="rect"/>
            </p:spPr>
          </p:pic>
        </mc:Fallback>
      </mc:AlternateContent>
      <mc:AlternateContent xmlns:mc="http://schemas.openxmlformats.org/markup-compatibility/2006" xmlns:p14="http://schemas.microsoft.com/office/powerpoint/2010/main">
        <mc:Choice Requires="p14">
          <p:contentPart r:id="rId9" p14:bwMode="auto">
            <p14:nvContentPartPr>
              <p14:cNvPr id="52" name="墨迹 51"/>
              <p14:cNvContentPartPr/>
              <p14:nvPr/>
            </p14:nvContentPartPr>
            <p14:xfrm>
              <a:off x="5168900" y="3270250"/>
              <a:ext cx="541020" cy="430530"/>
            </p14:xfrm>
          </p:contentPart>
        </mc:Choice>
        <mc:Fallback xmlns="">
          <p:pic>
            <p:nvPicPr>
              <p:cNvPr id="52" name="墨迹 51"/>
            </p:nvPicPr>
            <p:blipFill>
              <a:blip r:embed="rId10"/>
            </p:blipFill>
            <p:spPr>
              <a:xfrm>
                <a:off x="5168900" y="3270250"/>
                <a:ext cx="541020" cy="430530"/>
              </a:xfrm>
              <a:prstGeom prst="rect"/>
            </p:spPr>
          </p:pic>
        </mc:Fallback>
      </mc:AlternateContent>
      <mc:AlternateContent xmlns:mc="http://schemas.openxmlformats.org/markup-compatibility/2006" xmlns:p14="http://schemas.microsoft.com/office/powerpoint/2010/main">
        <mc:Choice Requires="p14">
          <p:contentPart r:id="rId11" p14:bwMode="auto">
            <p14:nvContentPartPr>
              <p14:cNvPr id="53" name="墨迹 52"/>
              <p14:cNvContentPartPr/>
              <p14:nvPr/>
            </p14:nvContentPartPr>
            <p14:xfrm>
              <a:off x="5778500" y="3644265"/>
              <a:ext cx="227965" cy="186690"/>
            </p14:xfrm>
          </p:contentPart>
        </mc:Choice>
        <mc:Fallback xmlns="">
          <p:pic>
            <p:nvPicPr>
              <p:cNvPr id="53" name="墨迹 52"/>
            </p:nvPicPr>
            <p:blipFill>
              <a:blip r:embed="rId12"/>
            </p:blipFill>
            <p:spPr>
              <a:xfrm>
                <a:off x="5778500" y="3644265"/>
                <a:ext cx="227965" cy="186690"/>
              </a:xfrm>
              <a:prstGeom prst="rect"/>
            </p:spPr>
          </p:pic>
        </mc:Fallback>
      </mc:AlternateContent>
      <mc:AlternateContent xmlns:mc="http://schemas.openxmlformats.org/markup-compatibility/2006" xmlns:p14="http://schemas.microsoft.com/office/powerpoint/2010/main">
        <mc:Choice Requires="p14">
          <p:contentPart r:id="rId13" p14:bwMode="auto">
            <p14:nvContentPartPr>
              <p14:cNvPr id="54" name="墨迹 53"/>
              <p14:cNvContentPartPr/>
              <p14:nvPr/>
            </p14:nvContentPartPr>
            <p14:xfrm>
              <a:off x="6315075" y="3688715"/>
              <a:ext cx="1576705" cy="64770"/>
            </p14:xfrm>
          </p:contentPart>
        </mc:Choice>
        <mc:Fallback xmlns="">
          <p:pic>
            <p:nvPicPr>
              <p:cNvPr id="54" name="墨迹 53"/>
            </p:nvPicPr>
            <p:blipFill>
              <a:blip r:embed="rId14"/>
            </p:blipFill>
            <p:spPr>
              <a:xfrm>
                <a:off x="6315075" y="3688715"/>
                <a:ext cx="1576705" cy="64770"/>
              </a:xfrm>
              <a:prstGeom prst="rect"/>
            </p:spPr>
          </p:pic>
        </mc:Fallback>
      </mc:AlternateContent>
      <mc:AlternateContent xmlns:mc="http://schemas.openxmlformats.org/markup-compatibility/2006" xmlns:p14="http://schemas.microsoft.com/office/powerpoint/2010/main">
        <mc:Choice Requires="p14">
          <p:contentPart r:id="rId15" p14:bwMode="auto">
            <p14:nvContentPartPr>
              <p14:cNvPr id="55" name="墨迹 54"/>
              <p14:cNvContentPartPr/>
              <p14:nvPr/>
            </p14:nvContentPartPr>
            <p14:xfrm>
              <a:off x="5636260" y="3009900"/>
              <a:ext cx="2345055" cy="325120"/>
            </p14:xfrm>
          </p:contentPart>
        </mc:Choice>
        <mc:Fallback xmlns="">
          <p:pic>
            <p:nvPicPr>
              <p:cNvPr id="55" name="墨迹 54"/>
            </p:nvPicPr>
            <p:blipFill>
              <a:blip r:embed="rId16"/>
            </p:blipFill>
            <p:spPr>
              <a:xfrm>
                <a:off x="5636260" y="3009900"/>
                <a:ext cx="2345055" cy="325120"/>
              </a:xfrm>
              <a:prstGeom prst="rect"/>
            </p:spPr>
          </p:pic>
        </mc:Fallback>
      </mc:AlternateContent>
      <mc:AlternateContent xmlns:mc="http://schemas.openxmlformats.org/markup-compatibility/2006" xmlns:p14="http://schemas.microsoft.com/office/powerpoint/2010/main">
        <mc:Choice Requires="p14">
          <p:contentPart r:id="rId17" p14:bwMode="auto">
            <p14:nvContentPartPr>
              <p14:cNvPr id="56" name="墨迹 55"/>
              <p14:cNvContentPartPr/>
              <p14:nvPr/>
            </p14:nvContentPartPr>
            <p14:xfrm>
              <a:off x="7924800" y="3205480"/>
              <a:ext cx="166370" cy="101600"/>
            </p14:xfrm>
          </p:contentPart>
        </mc:Choice>
        <mc:Fallback xmlns="">
          <p:pic>
            <p:nvPicPr>
              <p:cNvPr id="56" name="墨迹 55"/>
            </p:nvPicPr>
            <p:blipFill>
              <a:blip r:embed="rId18"/>
            </p:blipFill>
            <p:spPr>
              <a:xfrm>
                <a:off x="7924800" y="3205480"/>
                <a:ext cx="166370" cy="101600"/>
              </a:xfrm>
              <a:prstGeom prst="rect"/>
            </p:spPr>
          </p:pic>
        </mc:Fallback>
      </mc:AlternateContent>
      <mc:AlternateContent xmlns:mc="http://schemas.openxmlformats.org/markup-compatibility/2006" xmlns:p14="http://schemas.microsoft.com/office/powerpoint/2010/main">
        <mc:Choice Requires="p14">
          <p:contentPart r:id="rId19" p14:bwMode="auto">
            <p14:nvContentPartPr>
              <p14:cNvPr id="57" name="墨迹 56"/>
              <p14:cNvContentPartPr/>
              <p14:nvPr/>
            </p14:nvContentPartPr>
            <p14:xfrm>
              <a:off x="7932420" y="3729355"/>
              <a:ext cx="109855" cy="20320"/>
            </p14:xfrm>
          </p:contentPart>
        </mc:Choice>
        <mc:Fallback xmlns="">
          <p:pic>
            <p:nvPicPr>
              <p:cNvPr id="57" name="墨迹 56"/>
            </p:nvPicPr>
            <p:blipFill>
              <a:blip r:embed="rId20"/>
            </p:blipFill>
            <p:spPr>
              <a:xfrm>
                <a:off x="7932420" y="3729355"/>
                <a:ext cx="109855" cy="20320"/>
              </a:xfrm>
              <a:prstGeom prst="rect"/>
            </p:spPr>
          </p:pic>
        </mc:Fallback>
      </mc:AlternateContent>
      <mc:AlternateContent xmlns:mc="http://schemas.openxmlformats.org/markup-compatibility/2006" xmlns:p14="http://schemas.microsoft.com/office/powerpoint/2010/main">
        <mc:Choice Requires="p14">
          <p:contentPart r:id="rId21" p14:bwMode="auto">
            <p14:nvContentPartPr>
              <p14:cNvPr id="58" name="墨迹 57"/>
              <p14:cNvContentPartPr/>
              <p14:nvPr/>
            </p14:nvContentPartPr>
            <p14:xfrm>
              <a:off x="8155940" y="3700780"/>
              <a:ext cx="207645" cy="142240"/>
            </p14:xfrm>
          </p:contentPart>
        </mc:Choice>
        <mc:Fallback xmlns="">
          <p:pic>
            <p:nvPicPr>
              <p:cNvPr id="58" name="墨迹 57"/>
            </p:nvPicPr>
            <p:blipFill>
              <a:blip r:embed="rId22"/>
            </p:blipFill>
            <p:spPr>
              <a:xfrm>
                <a:off x="8155940" y="3700780"/>
                <a:ext cx="207645" cy="142240"/>
              </a:xfrm>
              <a:prstGeom prst="rect"/>
            </p:spPr>
          </p:pic>
        </mc:Fallback>
      </mc:AlternateContent>
      <mc:AlternateContent xmlns:mc="http://schemas.openxmlformats.org/markup-compatibility/2006" xmlns:p14="http://schemas.microsoft.com/office/powerpoint/2010/main">
        <mc:Choice Requires="p14">
          <p:contentPart r:id="rId23" p14:bwMode="auto">
            <p14:nvContentPartPr>
              <p14:cNvPr id="59" name="墨迹 58"/>
              <p14:cNvContentPartPr/>
              <p14:nvPr/>
            </p14:nvContentPartPr>
            <p14:xfrm>
              <a:off x="8468995" y="3022600"/>
              <a:ext cx="85725" cy="194945"/>
            </p14:xfrm>
          </p:contentPart>
        </mc:Choice>
        <mc:Fallback xmlns="">
          <p:pic>
            <p:nvPicPr>
              <p:cNvPr id="59" name="墨迹 58"/>
            </p:nvPicPr>
            <p:blipFill>
              <a:blip r:embed="rId24"/>
            </p:blipFill>
            <p:spPr>
              <a:xfrm>
                <a:off x="8468995" y="3022600"/>
                <a:ext cx="85725" cy="194945"/>
              </a:xfrm>
              <a:prstGeom prst="rect"/>
            </p:spPr>
          </p:pic>
        </mc:Fallback>
      </mc:AlternateContent>
      <mc:AlternateContent xmlns:mc="http://schemas.openxmlformats.org/markup-compatibility/2006" xmlns:p14="http://schemas.microsoft.com/office/powerpoint/2010/main">
        <mc:Choice Requires="p14">
          <p:contentPart r:id="rId25" p14:bwMode="auto">
            <p14:nvContentPartPr>
              <p14:cNvPr id="60" name="墨迹 59"/>
              <p14:cNvContentPartPr/>
              <p14:nvPr/>
            </p14:nvContentPartPr>
            <p14:xfrm>
              <a:off x="8383905" y="3115945"/>
              <a:ext cx="170815" cy="182880"/>
            </p14:xfrm>
          </p:contentPart>
        </mc:Choice>
        <mc:Fallback xmlns="">
          <p:pic>
            <p:nvPicPr>
              <p:cNvPr id="60" name="墨迹 59"/>
            </p:nvPicPr>
            <p:blipFill>
              <a:blip r:embed="rId26"/>
            </p:blipFill>
            <p:spPr>
              <a:xfrm>
                <a:off x="8383905" y="3115945"/>
                <a:ext cx="170815" cy="182880"/>
              </a:xfrm>
              <a:prstGeom prst="rect"/>
            </p:spPr>
          </p:pic>
        </mc:Fallback>
      </mc:AlternateContent>
      <mc:AlternateContent xmlns:mc="http://schemas.openxmlformats.org/markup-compatibility/2006" xmlns:p14="http://schemas.microsoft.com/office/powerpoint/2010/main">
        <mc:Choice Requires="p14">
          <p:contentPart r:id="rId27" p14:bwMode="auto">
            <p14:nvContentPartPr>
              <p14:cNvPr id="61" name="墨迹 60"/>
              <p14:cNvContentPartPr/>
              <p14:nvPr/>
            </p14:nvContentPartPr>
            <p14:xfrm>
              <a:off x="8826500" y="2953385"/>
              <a:ext cx="207645" cy="255905"/>
            </p14:xfrm>
          </p:contentPart>
        </mc:Choice>
        <mc:Fallback xmlns="">
          <p:pic>
            <p:nvPicPr>
              <p:cNvPr id="61" name="墨迹 60"/>
            </p:nvPicPr>
            <p:blipFill>
              <a:blip r:embed="rId28"/>
            </p:blipFill>
            <p:spPr>
              <a:xfrm>
                <a:off x="8826500" y="2953385"/>
                <a:ext cx="207645" cy="255905"/>
              </a:xfrm>
              <a:prstGeom prst="rect"/>
            </p:spPr>
          </p:pic>
        </mc:Fallback>
      </mc:AlternateContent>
      <mc:AlternateContent xmlns:mc="http://schemas.openxmlformats.org/markup-compatibility/2006" xmlns:p14="http://schemas.microsoft.com/office/powerpoint/2010/main">
        <mc:Choice Requires="p14">
          <p:contentPart r:id="rId29" p14:bwMode="auto">
            <p14:nvContentPartPr>
              <p14:cNvPr id="62" name="墨迹 61"/>
              <p14:cNvContentPartPr/>
              <p14:nvPr/>
            </p14:nvContentPartPr>
            <p14:xfrm>
              <a:off x="8806180" y="3136265"/>
              <a:ext cx="114300" cy="93345"/>
            </p14:xfrm>
          </p:contentPart>
        </mc:Choice>
        <mc:Fallback xmlns="">
          <p:pic>
            <p:nvPicPr>
              <p:cNvPr id="62" name="墨迹 61"/>
            </p:nvPicPr>
            <p:blipFill>
              <a:blip r:embed="rId30"/>
            </p:blipFill>
            <p:spPr>
              <a:xfrm>
                <a:off x="8806180" y="3136265"/>
                <a:ext cx="114300" cy="93345"/>
              </a:xfrm>
              <a:prstGeom prst="rect"/>
            </p:spPr>
          </p:pic>
        </mc:Fallback>
      </mc:AlternateContent>
      <mc:AlternateContent xmlns:mc="http://schemas.openxmlformats.org/markup-compatibility/2006" xmlns:p14="http://schemas.microsoft.com/office/powerpoint/2010/main">
        <mc:Choice Requires="p14">
          <p:contentPart r:id="rId31" p14:bwMode="auto">
            <p14:nvContentPartPr>
              <p14:cNvPr id="63" name="墨迹 62"/>
              <p14:cNvContentPartPr/>
              <p14:nvPr/>
            </p14:nvContentPartPr>
            <p14:xfrm>
              <a:off x="8964930" y="3692525"/>
              <a:ext cx="109855" cy="134620"/>
            </p14:xfrm>
          </p:contentPart>
        </mc:Choice>
        <mc:Fallback xmlns="">
          <p:pic>
            <p:nvPicPr>
              <p:cNvPr id="63" name="墨迹 62"/>
            </p:nvPicPr>
            <p:blipFill>
              <a:blip r:embed="rId32"/>
            </p:blipFill>
            <p:spPr>
              <a:xfrm>
                <a:off x="8964930" y="3692525"/>
                <a:ext cx="109855" cy="134620"/>
              </a:xfrm>
              <a:prstGeom prst="rect"/>
            </p:spPr>
          </p:pic>
        </mc:Fallback>
      </mc:AlternateContent>
      <mc:AlternateContent xmlns:mc="http://schemas.openxmlformats.org/markup-compatibility/2006" xmlns:p14="http://schemas.microsoft.com/office/powerpoint/2010/main">
        <mc:Choice Requires="p14">
          <p:contentPart r:id="rId33" p14:bwMode="auto">
            <p14:nvContentPartPr>
              <p14:cNvPr id="64" name="墨迹 63"/>
              <p14:cNvContentPartPr/>
              <p14:nvPr/>
            </p14:nvContentPartPr>
            <p14:xfrm>
              <a:off x="9318625" y="3712845"/>
              <a:ext cx="511810" cy="33020"/>
            </p14:xfrm>
          </p:contentPart>
        </mc:Choice>
        <mc:Fallback xmlns="">
          <p:pic>
            <p:nvPicPr>
              <p:cNvPr id="64" name="墨迹 63"/>
            </p:nvPicPr>
            <p:blipFill>
              <a:blip r:embed="rId34"/>
            </p:blipFill>
            <p:spPr>
              <a:xfrm>
                <a:off x="9318625" y="3712845"/>
                <a:ext cx="511810" cy="33020"/>
              </a:xfrm>
              <a:prstGeom prst="rect"/>
            </p:spPr>
          </p:pic>
        </mc:Fallback>
      </mc:AlternateContent>
      <mc:AlternateContent xmlns:mc="http://schemas.openxmlformats.org/markup-compatibility/2006" xmlns:p14="http://schemas.microsoft.com/office/powerpoint/2010/main">
        <mc:Choice Requires="p14">
          <p:contentPart r:id="rId35" p14:bwMode="auto">
            <p14:nvContentPartPr>
              <p14:cNvPr id="65" name="墨迹 64"/>
              <p14:cNvContentPartPr/>
              <p14:nvPr/>
            </p14:nvContentPartPr>
            <p14:xfrm>
              <a:off x="9342755" y="3830955"/>
              <a:ext cx="565150" cy="28575"/>
            </p14:xfrm>
          </p:contentPart>
        </mc:Choice>
        <mc:Fallback xmlns="">
          <p:pic>
            <p:nvPicPr>
              <p:cNvPr id="65" name="墨迹 64"/>
            </p:nvPicPr>
            <p:blipFill>
              <a:blip r:embed="rId36"/>
            </p:blipFill>
            <p:spPr>
              <a:xfrm>
                <a:off x="9342755" y="3830955"/>
                <a:ext cx="565150" cy="28575"/>
              </a:xfrm>
              <a:prstGeom prst="rect"/>
            </p:spPr>
          </p:pic>
        </mc:Fallback>
      </mc:AlternateContent>
      <mc:AlternateContent xmlns:mc="http://schemas.openxmlformats.org/markup-compatibility/2006" xmlns:p14="http://schemas.microsoft.com/office/powerpoint/2010/main">
        <mc:Choice Requires="p14">
          <p:contentPart r:id="rId37" p14:bwMode="auto">
            <p14:nvContentPartPr>
              <p14:cNvPr id="66" name="墨迹 65"/>
              <p14:cNvContentPartPr/>
              <p14:nvPr/>
            </p14:nvContentPartPr>
            <p14:xfrm>
              <a:off x="5823585" y="3636010"/>
              <a:ext cx="186690" cy="267970"/>
            </p14:xfrm>
          </p:contentPart>
        </mc:Choice>
        <mc:Fallback xmlns="">
          <p:pic>
            <p:nvPicPr>
              <p:cNvPr id="66" name="墨迹 65"/>
            </p:nvPicPr>
            <p:blipFill>
              <a:blip r:embed="rId38"/>
            </p:blipFill>
            <p:spPr>
              <a:xfrm>
                <a:off x="5823585" y="3636010"/>
                <a:ext cx="186690" cy="267970"/>
              </a:xfrm>
              <a:prstGeom prst="rect"/>
            </p:spPr>
          </p:pic>
        </mc:Fallback>
      </mc:AlternateContent>
      <mc:AlternateContent xmlns:mc="http://schemas.openxmlformats.org/markup-compatibility/2006" xmlns:p14="http://schemas.microsoft.com/office/powerpoint/2010/main">
        <mc:Choice Requires="p14">
          <p:contentPart r:id="rId39" p14:bwMode="auto">
            <p14:nvContentPartPr>
              <p14:cNvPr id="67" name="墨迹 66"/>
              <p14:cNvContentPartPr/>
              <p14:nvPr/>
            </p14:nvContentPartPr>
            <p14:xfrm>
              <a:off x="5737860" y="4415790"/>
              <a:ext cx="764540" cy="568960"/>
            </p14:xfrm>
          </p:contentPart>
        </mc:Choice>
        <mc:Fallback xmlns="">
          <p:pic>
            <p:nvPicPr>
              <p:cNvPr id="67" name="墨迹 66"/>
            </p:nvPicPr>
            <p:blipFill>
              <a:blip r:embed="rId40"/>
            </p:blipFill>
            <p:spPr>
              <a:xfrm>
                <a:off x="5737860" y="4415790"/>
                <a:ext cx="764540" cy="568960"/>
              </a:xfrm>
              <a:prstGeom prst="rect"/>
            </p:spPr>
          </p:pic>
        </mc:Fallback>
      </mc:AlternateContent>
      <mc:AlternateContent xmlns:mc="http://schemas.openxmlformats.org/markup-compatibility/2006" xmlns:p14="http://schemas.microsoft.com/office/powerpoint/2010/main">
        <mc:Choice Requires="p14">
          <p:contentPart r:id="rId41" p14:bwMode="auto">
            <p14:nvContentPartPr>
              <p14:cNvPr id="68" name="墨迹 67"/>
              <p14:cNvContentPartPr/>
              <p14:nvPr/>
            </p14:nvContentPartPr>
            <p14:xfrm>
              <a:off x="6193155" y="4293870"/>
              <a:ext cx="309245" cy="211455"/>
            </p14:xfrm>
          </p:contentPart>
        </mc:Choice>
        <mc:Fallback xmlns="">
          <p:pic>
            <p:nvPicPr>
              <p:cNvPr id="68" name="墨迹 67"/>
            </p:nvPicPr>
            <p:blipFill>
              <a:blip r:embed="rId42"/>
            </p:blipFill>
            <p:spPr>
              <a:xfrm>
                <a:off x="6193155" y="4293870"/>
                <a:ext cx="309245" cy="211455"/>
              </a:xfrm>
              <a:prstGeom prst="rect"/>
            </p:spPr>
          </p:pic>
        </mc:Fallback>
      </mc:AlternateContent>
      <mc:AlternateContent xmlns:mc="http://schemas.openxmlformats.org/markup-compatibility/2006" xmlns:p14="http://schemas.microsoft.com/office/powerpoint/2010/main">
        <mc:Choice Requires="p14">
          <p:contentPart r:id="rId43" p14:bwMode="auto">
            <p14:nvContentPartPr>
              <p14:cNvPr id="69" name="墨迹 68"/>
              <p14:cNvContentPartPr/>
              <p14:nvPr/>
            </p14:nvContentPartPr>
            <p14:xfrm>
              <a:off x="6169025" y="4444365"/>
              <a:ext cx="109855" cy="73025"/>
            </p14:xfrm>
          </p:contentPart>
        </mc:Choice>
        <mc:Fallback xmlns="">
          <p:pic>
            <p:nvPicPr>
              <p:cNvPr id="69" name="墨迹 68"/>
            </p:nvPicPr>
            <p:blipFill>
              <a:blip r:embed="rId44"/>
            </p:blipFill>
            <p:spPr>
              <a:xfrm>
                <a:off x="6169025" y="4444365"/>
                <a:ext cx="109855" cy="73025"/>
              </a:xfrm>
              <a:prstGeom prst="rect"/>
            </p:spPr>
          </p:pic>
        </mc:Fallback>
      </mc:AlternateContent>
      <mc:AlternateContent xmlns:mc="http://schemas.openxmlformats.org/markup-compatibility/2006" xmlns:p14="http://schemas.microsoft.com/office/powerpoint/2010/main">
        <mc:Choice Requires="p14">
          <p:contentPart r:id="rId45" p14:bwMode="auto">
            <p14:nvContentPartPr>
              <p14:cNvPr id="70" name="墨迹 69"/>
              <p14:cNvContentPartPr/>
              <p14:nvPr/>
            </p14:nvContentPartPr>
            <p14:xfrm>
              <a:off x="6656705" y="4171950"/>
              <a:ext cx="146050" cy="207645"/>
            </p14:xfrm>
          </p:contentPart>
        </mc:Choice>
        <mc:Fallback xmlns="">
          <p:pic>
            <p:nvPicPr>
              <p:cNvPr id="70" name="墨迹 69"/>
            </p:nvPicPr>
            <p:blipFill>
              <a:blip r:embed="rId46"/>
            </p:blipFill>
            <p:spPr>
              <a:xfrm>
                <a:off x="6656705" y="4171950"/>
                <a:ext cx="146050" cy="207645"/>
              </a:xfrm>
              <a:prstGeom prst="rect"/>
            </p:spPr>
          </p:pic>
        </mc:Fallback>
      </mc:AlternateContent>
      <mc:AlternateContent xmlns:mc="http://schemas.openxmlformats.org/markup-compatibility/2006" xmlns:p14="http://schemas.microsoft.com/office/powerpoint/2010/main">
        <mc:Choice Requires="p14">
          <p:contentPart r:id="rId47" p14:bwMode="auto">
            <p14:nvContentPartPr>
              <p14:cNvPr id="71" name="墨迹 70"/>
              <p14:cNvContentPartPr/>
              <p14:nvPr/>
            </p14:nvContentPartPr>
            <p14:xfrm>
              <a:off x="6916420" y="4265930"/>
              <a:ext cx="360" cy="27940"/>
            </p14:xfrm>
          </p:contentPart>
        </mc:Choice>
        <mc:Fallback xmlns="">
          <p:pic>
            <p:nvPicPr>
              <p:cNvPr id="71" name="墨迹 70"/>
            </p:nvPicPr>
            <p:blipFill>
              <a:blip r:embed="rId48"/>
            </p:blipFill>
            <p:spPr>
              <a:xfrm>
                <a:off x="6916420" y="4265930"/>
                <a:ext cx="360" cy="27940"/>
              </a:xfrm>
              <a:prstGeom prst="rect"/>
            </p:spPr>
          </p:pic>
        </mc:Fallback>
      </mc:AlternateContent>
      <mc:AlternateContent xmlns:mc="http://schemas.openxmlformats.org/markup-compatibility/2006" xmlns:p14="http://schemas.microsoft.com/office/powerpoint/2010/main">
        <mc:Choice Requires="p14">
          <p:contentPart r:id="rId49" p14:bwMode="auto">
            <p14:nvContentPartPr>
              <p14:cNvPr id="72" name="墨迹 71"/>
              <p14:cNvContentPartPr/>
              <p14:nvPr/>
            </p14:nvContentPartPr>
            <p14:xfrm>
              <a:off x="7327265" y="4139565"/>
              <a:ext cx="360" cy="28575"/>
            </p14:xfrm>
          </p:contentPart>
        </mc:Choice>
        <mc:Fallback xmlns="">
          <p:pic>
            <p:nvPicPr>
              <p:cNvPr id="72" name="墨迹 71"/>
            </p:nvPicPr>
            <p:blipFill>
              <a:blip r:embed="rId50"/>
            </p:blipFill>
            <p:spPr>
              <a:xfrm>
                <a:off x="7327265" y="4139565"/>
                <a:ext cx="360" cy="28575"/>
              </a:xfrm>
              <a:prstGeom prst="rect"/>
            </p:spPr>
          </p:pic>
        </mc:Fallback>
      </mc:AlternateContent>
      <mc:AlternateContent xmlns:mc="http://schemas.openxmlformats.org/markup-compatibility/2006" xmlns:p14="http://schemas.microsoft.com/office/powerpoint/2010/main">
        <mc:Choice Requires="p14">
          <p:contentPart r:id="rId51" p14:bwMode="auto">
            <p14:nvContentPartPr>
              <p14:cNvPr id="73" name="墨迹 72"/>
              <p14:cNvContentPartPr/>
              <p14:nvPr/>
            </p14:nvContentPartPr>
            <p14:xfrm>
              <a:off x="6579235" y="4269740"/>
              <a:ext cx="727710" cy="89535"/>
            </p14:xfrm>
          </p:contentPart>
        </mc:Choice>
        <mc:Fallback xmlns="">
          <p:pic>
            <p:nvPicPr>
              <p:cNvPr id="73" name="墨迹 72"/>
            </p:nvPicPr>
            <p:blipFill>
              <a:blip r:embed="rId52"/>
            </p:blipFill>
            <p:spPr>
              <a:xfrm>
                <a:off x="6579235" y="4269740"/>
                <a:ext cx="727710" cy="89535"/>
              </a:xfrm>
              <a:prstGeom prst="rect"/>
            </p:spPr>
          </p:pic>
        </mc:Fallback>
      </mc:AlternateContent>
      <mc:AlternateContent xmlns:mc="http://schemas.openxmlformats.org/markup-compatibility/2006" xmlns:p14="http://schemas.microsoft.com/office/powerpoint/2010/main">
        <mc:Choice Requires="p14">
          <p:contentPart r:id="rId53" p14:bwMode="auto">
            <p14:nvContentPartPr>
              <p14:cNvPr id="74" name="墨迹 73"/>
              <p14:cNvContentPartPr/>
              <p14:nvPr/>
            </p14:nvContentPartPr>
            <p14:xfrm>
              <a:off x="6851650" y="4119245"/>
              <a:ext cx="48895" cy="32385"/>
            </p14:xfrm>
          </p:contentPart>
        </mc:Choice>
        <mc:Fallback xmlns="">
          <p:pic>
            <p:nvPicPr>
              <p:cNvPr id="74" name="墨迹 73"/>
            </p:nvPicPr>
            <p:blipFill>
              <a:blip r:embed="rId54"/>
            </p:blipFill>
            <p:spPr>
              <a:xfrm>
                <a:off x="6851650" y="4119245"/>
                <a:ext cx="48895" cy="32385"/>
              </a:xfrm>
              <a:prstGeom prst="rect"/>
            </p:spPr>
          </p:pic>
        </mc:Fallback>
      </mc:AlternateContent>
      <mc:AlternateContent xmlns:mc="http://schemas.openxmlformats.org/markup-compatibility/2006" xmlns:p14="http://schemas.microsoft.com/office/powerpoint/2010/main">
        <mc:Choice Requires="p14">
          <p:contentPart r:id="rId55" p14:bwMode="auto">
            <p14:nvContentPartPr>
              <p14:cNvPr id="75" name="墨迹 74"/>
              <p14:cNvContentPartPr/>
              <p14:nvPr/>
            </p14:nvContentPartPr>
            <p14:xfrm>
              <a:off x="6697345" y="4107180"/>
              <a:ext cx="572770" cy="166370"/>
            </p14:xfrm>
          </p:contentPart>
        </mc:Choice>
        <mc:Fallback xmlns="">
          <p:pic>
            <p:nvPicPr>
              <p:cNvPr id="75" name="墨迹 74"/>
            </p:nvPicPr>
            <p:blipFill>
              <a:blip r:embed="rId56"/>
            </p:blipFill>
            <p:spPr>
              <a:xfrm>
                <a:off x="6697345" y="4107180"/>
                <a:ext cx="572770" cy="166370"/>
              </a:xfrm>
              <a:prstGeom prst="rect"/>
            </p:spPr>
          </p:pic>
        </mc:Fallback>
      </mc:AlternateContent>
      <mc:AlternateContent xmlns:mc="http://schemas.openxmlformats.org/markup-compatibility/2006" xmlns:p14="http://schemas.microsoft.com/office/powerpoint/2010/main">
        <mc:Choice Requires="p14">
          <p:contentPart r:id="rId57" p14:bwMode="auto">
            <p14:nvContentPartPr>
              <p14:cNvPr id="76" name="墨迹 75"/>
              <p14:cNvContentPartPr/>
              <p14:nvPr/>
            </p14:nvContentPartPr>
            <p14:xfrm>
              <a:off x="6656705" y="4176395"/>
              <a:ext cx="345440" cy="81280"/>
            </p14:xfrm>
          </p:contentPart>
        </mc:Choice>
        <mc:Fallback xmlns="">
          <p:pic>
            <p:nvPicPr>
              <p:cNvPr id="76" name="墨迹 75"/>
            </p:nvPicPr>
            <p:blipFill>
              <a:blip r:embed="rId58"/>
            </p:blipFill>
            <p:spPr>
              <a:xfrm>
                <a:off x="6656705" y="4176395"/>
                <a:ext cx="345440" cy="81280"/>
              </a:xfrm>
              <a:prstGeom prst="rect"/>
            </p:spPr>
          </p:pic>
        </mc:Fallback>
      </mc:AlternateContent>
      <mc:AlternateContent xmlns:mc="http://schemas.openxmlformats.org/markup-compatibility/2006" xmlns:p14="http://schemas.microsoft.com/office/powerpoint/2010/main">
        <mc:Choice Requires="p14">
          <p:contentPart r:id="rId59" p14:bwMode="auto">
            <p14:nvContentPartPr>
              <p14:cNvPr id="77" name="墨迹 76"/>
              <p14:cNvContentPartPr/>
              <p14:nvPr/>
            </p14:nvContentPartPr>
            <p14:xfrm>
              <a:off x="6514465" y="4159885"/>
              <a:ext cx="475615" cy="133985"/>
            </p14:xfrm>
          </p:contentPart>
        </mc:Choice>
        <mc:Fallback xmlns="">
          <p:pic>
            <p:nvPicPr>
              <p:cNvPr id="77" name="墨迹 76"/>
            </p:nvPicPr>
            <p:blipFill>
              <a:blip r:embed="rId60"/>
            </p:blipFill>
            <p:spPr>
              <a:xfrm>
                <a:off x="6514465" y="4159885"/>
                <a:ext cx="475615" cy="133985"/>
              </a:xfrm>
              <a:prstGeom prst="rect"/>
            </p:spPr>
          </p:pic>
        </mc:Fallback>
      </mc:AlternateContent>
      <mc:AlternateContent xmlns:mc="http://schemas.openxmlformats.org/markup-compatibility/2006" xmlns:p14="http://schemas.microsoft.com/office/powerpoint/2010/main">
        <mc:Choice Requires="p14">
          <p:contentPart r:id="rId61" p14:bwMode="auto">
            <p14:nvContentPartPr>
              <p14:cNvPr id="78" name="墨迹 77"/>
              <p14:cNvContentPartPr/>
              <p14:nvPr/>
            </p14:nvContentPartPr>
            <p14:xfrm>
              <a:off x="6692900" y="4171950"/>
              <a:ext cx="455295" cy="248285"/>
            </p14:xfrm>
          </p:contentPart>
        </mc:Choice>
        <mc:Fallback xmlns="">
          <p:pic>
            <p:nvPicPr>
              <p:cNvPr id="78" name="墨迹 77"/>
            </p:nvPicPr>
            <p:blipFill>
              <a:blip r:embed="rId62"/>
            </p:blipFill>
            <p:spPr>
              <a:xfrm>
                <a:off x="6692900" y="4171950"/>
                <a:ext cx="455295" cy="248285"/>
              </a:xfrm>
              <a:prstGeom prst="rect"/>
            </p:spPr>
          </p:pic>
        </mc:Fallback>
      </mc:AlternateContent>
      <mc:AlternateContent xmlns:mc="http://schemas.openxmlformats.org/markup-compatibility/2006" xmlns:p14="http://schemas.microsoft.com/office/powerpoint/2010/main">
        <mc:Choice Requires="p14">
          <p:contentPart r:id="rId63" p14:bwMode="auto">
            <p14:nvContentPartPr>
              <p14:cNvPr id="79" name="墨迹 78"/>
              <p14:cNvContentPartPr/>
              <p14:nvPr/>
            </p14:nvContentPartPr>
            <p14:xfrm>
              <a:off x="5762625" y="4903470"/>
              <a:ext cx="345440" cy="16510"/>
            </p14:xfrm>
          </p:contentPart>
        </mc:Choice>
        <mc:Fallback xmlns="">
          <p:pic>
            <p:nvPicPr>
              <p:cNvPr id="79" name="墨迹 78"/>
            </p:nvPicPr>
            <p:blipFill>
              <a:blip r:embed="rId64"/>
            </p:blipFill>
            <p:spPr>
              <a:xfrm>
                <a:off x="5762625" y="4903470"/>
                <a:ext cx="345440" cy="16510"/>
              </a:xfrm>
              <a:prstGeom prst="rect"/>
            </p:spPr>
          </p:pic>
        </mc:Fallback>
      </mc:AlternateContent>
      <mc:AlternateContent xmlns:mc="http://schemas.openxmlformats.org/markup-compatibility/2006" xmlns:p14="http://schemas.microsoft.com/office/powerpoint/2010/main">
        <mc:Choice Requires="p14">
          <p:contentPart r:id="rId65" p14:bwMode="auto">
            <p14:nvContentPartPr>
              <p14:cNvPr id="80" name="墨迹 79"/>
              <p14:cNvContentPartPr/>
              <p14:nvPr/>
            </p14:nvContentPartPr>
            <p14:xfrm>
              <a:off x="7627620" y="4375150"/>
              <a:ext cx="28575" cy="118110"/>
            </p14:xfrm>
          </p:contentPart>
        </mc:Choice>
        <mc:Fallback xmlns="">
          <p:pic>
            <p:nvPicPr>
              <p:cNvPr id="80" name="墨迹 79"/>
            </p:nvPicPr>
            <p:blipFill>
              <a:blip r:embed="rId66"/>
            </p:blipFill>
            <p:spPr>
              <a:xfrm>
                <a:off x="7627620" y="4375150"/>
                <a:ext cx="28575" cy="118110"/>
              </a:xfrm>
              <a:prstGeom prst="rect"/>
            </p:spPr>
          </p:pic>
        </mc:Fallback>
      </mc:AlternateContent>
      <mc:AlternateContent xmlns:mc="http://schemas.openxmlformats.org/markup-compatibility/2006" xmlns:p14="http://schemas.microsoft.com/office/powerpoint/2010/main">
        <mc:Choice Requires="p14">
          <p:contentPart r:id="rId67" p14:bwMode="auto">
            <p14:nvContentPartPr>
              <p14:cNvPr id="81" name="墨迹 80"/>
              <p14:cNvContentPartPr/>
              <p14:nvPr/>
            </p14:nvContentPartPr>
            <p14:xfrm>
              <a:off x="7644130" y="4298315"/>
              <a:ext cx="64770" cy="32385"/>
            </p14:xfrm>
          </p:contentPart>
        </mc:Choice>
        <mc:Fallback xmlns="">
          <p:pic>
            <p:nvPicPr>
              <p:cNvPr id="81" name="墨迹 80"/>
            </p:nvPicPr>
            <p:blipFill>
              <a:blip r:embed="rId68"/>
            </p:blipFill>
            <p:spPr>
              <a:xfrm>
                <a:off x="7644130" y="4298315"/>
                <a:ext cx="64770" cy="32385"/>
              </a:xfrm>
              <a:prstGeom prst="rect"/>
            </p:spPr>
          </p:pic>
        </mc:Fallback>
      </mc:AlternateContent>
      <mc:AlternateContent xmlns:mc="http://schemas.openxmlformats.org/markup-compatibility/2006" xmlns:p14="http://schemas.microsoft.com/office/powerpoint/2010/main">
        <mc:Choice Requires="p14">
          <p:contentPart r:id="rId69" p14:bwMode="auto">
            <p14:nvContentPartPr>
              <p14:cNvPr id="82" name="墨迹 81"/>
              <p14:cNvContentPartPr/>
              <p14:nvPr/>
            </p14:nvContentPartPr>
            <p14:xfrm>
              <a:off x="7843520" y="4387215"/>
              <a:ext cx="76835" cy="8255"/>
            </p14:xfrm>
          </p:contentPart>
        </mc:Choice>
        <mc:Fallback xmlns="">
          <p:pic>
            <p:nvPicPr>
              <p:cNvPr id="82" name="墨迹 81"/>
            </p:nvPicPr>
            <p:blipFill>
              <a:blip r:embed="rId70"/>
            </p:blipFill>
            <p:spPr>
              <a:xfrm>
                <a:off x="7843520" y="4387215"/>
                <a:ext cx="76835" cy="8255"/>
              </a:xfrm>
              <a:prstGeom prst="rect"/>
            </p:spPr>
          </p:pic>
        </mc:Fallback>
      </mc:AlternateContent>
      <mc:AlternateContent xmlns:mc="http://schemas.openxmlformats.org/markup-compatibility/2006" xmlns:p14="http://schemas.microsoft.com/office/powerpoint/2010/main">
        <mc:Choice Requires="p14">
          <p:contentPart r:id="rId71" p14:bwMode="auto">
            <p14:nvContentPartPr>
              <p14:cNvPr id="83" name="墨迹 82"/>
              <p14:cNvContentPartPr/>
              <p14:nvPr/>
            </p14:nvContentPartPr>
            <p14:xfrm>
              <a:off x="7855585" y="4322445"/>
              <a:ext cx="44450" cy="138430"/>
            </p14:xfrm>
          </p:contentPart>
        </mc:Choice>
        <mc:Fallback xmlns="">
          <p:pic>
            <p:nvPicPr>
              <p:cNvPr id="83" name="墨迹 82"/>
            </p:nvPicPr>
            <p:blipFill>
              <a:blip r:embed="rId72"/>
            </p:blipFill>
            <p:spPr>
              <a:xfrm>
                <a:off x="7855585" y="4322445"/>
                <a:ext cx="44450" cy="138430"/>
              </a:xfrm>
              <a:prstGeom prst="rect"/>
            </p:spPr>
          </p:pic>
        </mc:Fallback>
      </mc:AlternateContent>
      <mc:AlternateContent xmlns:mc="http://schemas.openxmlformats.org/markup-compatibility/2006" xmlns:p14="http://schemas.microsoft.com/office/powerpoint/2010/main">
        <mc:Choice Requires="p14">
          <p:contentPart r:id="rId73" p14:bwMode="auto">
            <p14:nvContentPartPr>
              <p14:cNvPr id="84" name="墨迹 83"/>
              <p14:cNvContentPartPr/>
              <p14:nvPr/>
            </p14:nvContentPartPr>
            <p14:xfrm>
              <a:off x="7920355" y="4342765"/>
              <a:ext cx="36830" cy="166370"/>
            </p14:xfrm>
          </p:contentPart>
        </mc:Choice>
        <mc:Fallback xmlns="">
          <p:pic>
            <p:nvPicPr>
              <p:cNvPr id="84" name="墨迹 83"/>
            </p:nvPicPr>
            <p:blipFill>
              <a:blip r:embed="rId74"/>
            </p:blipFill>
            <p:spPr>
              <a:xfrm>
                <a:off x="7920355" y="4342765"/>
                <a:ext cx="36830" cy="166370"/>
              </a:xfrm>
              <a:prstGeom prst="rect"/>
            </p:spPr>
          </p:pic>
        </mc:Fallback>
      </mc:AlternateContent>
      <mc:AlternateContent xmlns:mc="http://schemas.openxmlformats.org/markup-compatibility/2006" xmlns:p14="http://schemas.microsoft.com/office/powerpoint/2010/main">
        <mc:Choice Requires="p14">
          <p:contentPart r:id="rId75" p14:bwMode="auto">
            <p14:nvContentPartPr>
              <p14:cNvPr id="85" name="墨迹 84"/>
              <p14:cNvContentPartPr/>
              <p14:nvPr/>
            </p14:nvContentPartPr>
            <p14:xfrm>
              <a:off x="7579360" y="4582795"/>
              <a:ext cx="414020" cy="12065"/>
            </p14:xfrm>
          </p:contentPart>
        </mc:Choice>
        <mc:Fallback xmlns="">
          <p:pic>
            <p:nvPicPr>
              <p:cNvPr id="85" name="墨迹 84"/>
            </p:nvPicPr>
            <p:blipFill>
              <a:blip r:embed="rId76"/>
            </p:blipFill>
            <p:spPr>
              <a:xfrm>
                <a:off x="7579360" y="4582795"/>
                <a:ext cx="414020" cy="12065"/>
              </a:xfrm>
              <a:prstGeom prst="rect"/>
            </p:spPr>
          </p:pic>
        </mc:Fallback>
      </mc:AlternateContent>
      <mc:AlternateContent xmlns:mc="http://schemas.openxmlformats.org/markup-compatibility/2006" xmlns:p14="http://schemas.microsoft.com/office/powerpoint/2010/main">
        <mc:Choice Requires="p14">
          <p:contentPart r:id="rId77" p14:bwMode="auto">
            <p14:nvContentPartPr>
              <p14:cNvPr id="86" name="墨迹 85"/>
              <p14:cNvContentPartPr/>
              <p14:nvPr/>
            </p14:nvContentPartPr>
            <p14:xfrm>
              <a:off x="5904865" y="4752975"/>
              <a:ext cx="434975" cy="126365"/>
            </p14:xfrm>
          </p:contentPart>
        </mc:Choice>
        <mc:Fallback xmlns="">
          <p:pic>
            <p:nvPicPr>
              <p:cNvPr id="86" name="墨迹 85"/>
            </p:nvPicPr>
            <p:blipFill>
              <a:blip r:embed="rId78"/>
            </p:blipFill>
            <p:spPr>
              <a:xfrm>
                <a:off x="5904865" y="4752975"/>
                <a:ext cx="434975" cy="126365"/>
              </a:xfrm>
              <a:prstGeom prst="rect"/>
            </p:spPr>
          </p:pic>
        </mc:Fallback>
      </mc:AlternateContent>
      <mc:AlternateContent xmlns:mc="http://schemas.openxmlformats.org/markup-compatibility/2006" xmlns:p14="http://schemas.microsoft.com/office/powerpoint/2010/main">
        <mc:Choice Requires="p14">
          <p:contentPart r:id="rId79" p14:bwMode="auto">
            <p14:nvContentPartPr>
              <p14:cNvPr id="87" name="墨迹 86"/>
              <p14:cNvContentPartPr/>
              <p14:nvPr/>
            </p14:nvContentPartPr>
            <p14:xfrm>
              <a:off x="5945505" y="4724400"/>
              <a:ext cx="739775" cy="170815"/>
            </p14:xfrm>
          </p:contentPart>
        </mc:Choice>
        <mc:Fallback xmlns="">
          <p:pic>
            <p:nvPicPr>
              <p:cNvPr id="87" name="墨迹 86"/>
            </p:nvPicPr>
            <p:blipFill>
              <a:blip r:embed="rId80"/>
            </p:blipFill>
            <p:spPr>
              <a:xfrm>
                <a:off x="5945505" y="4724400"/>
                <a:ext cx="739775" cy="170815"/>
              </a:xfrm>
              <a:prstGeom prst="rect"/>
            </p:spPr>
          </p:pic>
        </mc:Fallback>
      </mc:AlternateContent>
      <mc:AlternateContent xmlns:mc="http://schemas.openxmlformats.org/markup-compatibility/2006" xmlns:p14="http://schemas.microsoft.com/office/powerpoint/2010/main">
        <mc:Choice Requires="p14">
          <p:contentPart r:id="rId81" p14:bwMode="auto">
            <p14:nvContentPartPr>
              <p14:cNvPr id="88" name="墨迹 87"/>
              <p14:cNvContentPartPr/>
              <p14:nvPr/>
            </p14:nvContentPartPr>
            <p14:xfrm>
              <a:off x="2958465" y="4826000"/>
              <a:ext cx="1962785" cy="715645"/>
            </p14:xfrm>
          </p:contentPart>
        </mc:Choice>
        <mc:Fallback xmlns="">
          <p:pic>
            <p:nvPicPr>
              <p:cNvPr id="88" name="墨迹 87"/>
            </p:nvPicPr>
            <p:blipFill>
              <a:blip r:embed="rId82"/>
            </p:blipFill>
            <p:spPr>
              <a:xfrm>
                <a:off x="2958465" y="4826000"/>
                <a:ext cx="1962785" cy="715645"/>
              </a:xfrm>
              <a:prstGeom prst="rect"/>
            </p:spPr>
          </p:pic>
        </mc:Fallback>
      </mc:AlternateContent>
      <mc:AlternateContent xmlns:mc="http://schemas.openxmlformats.org/markup-compatibility/2006" xmlns:p14="http://schemas.microsoft.com/office/powerpoint/2010/main">
        <mc:Choice Requires="p14">
          <p:contentPart r:id="rId83" p14:bwMode="auto">
            <p14:nvContentPartPr>
              <p14:cNvPr id="89" name="墨迹 88"/>
              <p14:cNvContentPartPr/>
              <p14:nvPr/>
            </p14:nvContentPartPr>
            <p14:xfrm>
              <a:off x="2466340" y="5793105"/>
              <a:ext cx="1390015" cy="434975"/>
            </p14:xfrm>
          </p:contentPart>
        </mc:Choice>
        <mc:Fallback xmlns="">
          <p:pic>
            <p:nvPicPr>
              <p:cNvPr id="89" name="墨迹 88"/>
            </p:nvPicPr>
            <p:blipFill>
              <a:blip r:embed="rId84"/>
            </p:blipFill>
            <p:spPr>
              <a:xfrm>
                <a:off x="2466340" y="5793105"/>
                <a:ext cx="1390015" cy="434975"/>
              </a:xfrm>
              <a:prstGeom prst="rect"/>
            </p:spPr>
          </p:pic>
        </mc:Fallback>
      </mc:AlternateContent>
      <mc:AlternateContent xmlns:mc="http://schemas.openxmlformats.org/markup-compatibility/2006" xmlns:p14="http://schemas.microsoft.com/office/powerpoint/2010/main">
        <mc:Choice Requires="p14">
          <p:contentPart r:id="rId85" p14:bwMode="auto">
            <p14:nvContentPartPr>
              <p14:cNvPr id="90" name="墨迹 89"/>
              <p14:cNvContentPartPr/>
              <p14:nvPr/>
            </p14:nvContentPartPr>
            <p14:xfrm>
              <a:off x="5104130" y="2104390"/>
              <a:ext cx="638175" cy="332740"/>
            </p14:xfrm>
          </p:contentPart>
        </mc:Choice>
        <mc:Fallback xmlns="">
          <p:pic>
            <p:nvPicPr>
              <p:cNvPr id="90" name="墨迹 89"/>
            </p:nvPicPr>
            <p:blipFill>
              <a:blip r:embed="rId86"/>
            </p:blipFill>
            <p:spPr>
              <a:xfrm>
                <a:off x="5104130" y="2104390"/>
                <a:ext cx="638175" cy="332740"/>
              </a:xfrm>
              <a:prstGeom prst="rect"/>
            </p:spPr>
          </p:pic>
        </mc:Fallback>
      </mc:AlternateContent>
      <mc:AlternateContent xmlns:mc="http://schemas.openxmlformats.org/markup-compatibility/2006" xmlns:p14="http://schemas.microsoft.com/office/powerpoint/2010/main">
        <mc:Choice Requires="p14">
          <p:contentPart r:id="rId87" p14:bwMode="auto">
            <p14:nvContentPartPr>
              <p14:cNvPr id="91" name="墨迹 90"/>
              <p14:cNvContentPartPr/>
              <p14:nvPr/>
            </p14:nvContentPartPr>
            <p14:xfrm>
              <a:off x="2779395" y="3448685"/>
              <a:ext cx="1195070" cy="187325"/>
            </p14:xfrm>
          </p:contentPart>
        </mc:Choice>
        <mc:Fallback xmlns="">
          <p:pic>
            <p:nvPicPr>
              <p:cNvPr id="91" name="墨迹 90"/>
            </p:nvPicPr>
            <p:blipFill>
              <a:blip r:embed="rId88"/>
            </p:blipFill>
            <p:spPr>
              <a:xfrm>
                <a:off x="2779395" y="3448685"/>
                <a:ext cx="1195070" cy="187325"/>
              </a:xfrm>
              <a:prstGeom prst="rect"/>
            </p:spPr>
          </p:pic>
        </mc:Fallback>
      </mc:AlternateContent>
      <mc:AlternateContent xmlns:mc="http://schemas.openxmlformats.org/markup-compatibility/2006" xmlns:p14="http://schemas.microsoft.com/office/powerpoint/2010/main">
        <mc:Choice Requires="p14">
          <p:contentPart r:id="rId89" p14:bwMode="auto">
            <p14:nvContentPartPr>
              <p14:cNvPr id="92" name="墨迹 91"/>
              <p14:cNvContentPartPr/>
              <p14:nvPr/>
            </p14:nvContentPartPr>
            <p14:xfrm>
              <a:off x="6339840" y="3290570"/>
              <a:ext cx="4145280" cy="532130"/>
            </p14:xfrm>
          </p:contentPart>
        </mc:Choice>
        <mc:Fallback xmlns="">
          <p:pic>
            <p:nvPicPr>
              <p:cNvPr id="92" name="墨迹 91"/>
            </p:nvPicPr>
            <p:blipFill>
              <a:blip r:embed="rId90"/>
            </p:blipFill>
            <p:spPr>
              <a:xfrm>
                <a:off x="6339840" y="3290570"/>
                <a:ext cx="4145280" cy="532130"/>
              </a:xfrm>
              <a:prstGeom prst="rect"/>
            </p:spPr>
          </p:pic>
        </mc:Fallback>
      </mc:AlternateContent>
      <mc:AlternateContent xmlns:mc="http://schemas.openxmlformats.org/markup-compatibility/2006" xmlns:p14="http://schemas.microsoft.com/office/powerpoint/2010/main">
        <mc:Choice Requires="p14">
          <p:contentPart r:id="rId91" p14:bwMode="auto">
            <p14:nvContentPartPr>
              <p14:cNvPr id="93" name="墨迹 92"/>
              <p14:cNvContentPartPr/>
              <p14:nvPr/>
            </p14:nvContentPartPr>
            <p14:xfrm>
              <a:off x="6189345" y="2933065"/>
              <a:ext cx="3950335" cy="816610"/>
            </p14:xfrm>
          </p:contentPart>
        </mc:Choice>
        <mc:Fallback xmlns="">
          <p:pic>
            <p:nvPicPr>
              <p:cNvPr id="93" name="墨迹 92"/>
            </p:nvPicPr>
            <p:blipFill>
              <a:blip r:embed="rId92"/>
            </p:blipFill>
            <p:spPr>
              <a:xfrm>
                <a:off x="6189345" y="2933065"/>
                <a:ext cx="3950335" cy="816610"/>
              </a:xfrm>
              <a:prstGeom prst="rect"/>
            </p:spPr>
          </p:pic>
        </mc:Fallback>
      </mc:AlternateContent>
      <mc:AlternateContent xmlns:mc="http://schemas.openxmlformats.org/markup-compatibility/2006" xmlns:p14="http://schemas.microsoft.com/office/powerpoint/2010/main">
        <mc:Choice Requires="p14">
          <p:contentPart r:id="rId93" p14:bwMode="auto">
            <p14:nvContentPartPr>
              <p14:cNvPr id="94" name="墨迹 93"/>
              <p14:cNvContentPartPr/>
              <p14:nvPr/>
            </p14:nvContentPartPr>
            <p14:xfrm>
              <a:off x="8964930" y="3046730"/>
              <a:ext cx="1288415" cy="804545"/>
            </p14:xfrm>
          </p:contentPart>
        </mc:Choice>
        <mc:Fallback xmlns="">
          <p:pic>
            <p:nvPicPr>
              <p:cNvPr id="94" name="墨迹 93"/>
            </p:nvPicPr>
            <p:blipFill>
              <a:blip r:embed="rId94"/>
            </p:blipFill>
            <p:spPr>
              <a:xfrm>
                <a:off x="8964930" y="3046730"/>
                <a:ext cx="1288415" cy="804545"/>
              </a:xfrm>
              <a:prstGeom prst="rect"/>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left)">
                                      <p:cBhvr>
                                        <p:cTn id="7" dur="500"/>
                                        <p:tgtEl>
                                          <p:spTgt spid="2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wipe(left)">
                                      <p:cBhvr>
                                        <p:cTn id="15"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p:cNvSpPr txBox="1"/>
          <p:nvPr/>
        </p:nvSpPr>
        <p:spPr bwMode="white">
          <a:xfrm>
            <a:off x="2095500" y="44450"/>
            <a:ext cx="5729288" cy="725488"/>
          </a:xfrm>
          <a:prstGeom prst="rect">
            <a:avLst/>
          </a:prstGeom>
          <a:noFill/>
          <a:ln>
            <a:noFill/>
          </a:ln>
        </p:spPr>
        <p:txBody>
          <a:bodyPr anchor="ctr"/>
          <a:lstStyle>
            <a:lvl1pPr algn="ctr" rtl="0" eaLnBrk="0" fontAlgn="base" hangingPunct="0">
              <a:spcBef>
                <a:spcPct val="0"/>
              </a:spcBef>
              <a:spcAft>
                <a:spcPct val="0"/>
              </a:spcAft>
              <a:defRPr sz="3200" b="1">
                <a:solidFill>
                  <a:schemeClr val="bg1"/>
                </a:solidFill>
                <a:latin typeface="+mj-lt"/>
                <a:ea typeface="+mj-ea"/>
                <a:cs typeface="+mj-cs"/>
              </a:defRPr>
            </a:lvl1pPr>
            <a:lvl2pPr algn="ctr" rtl="0" eaLnBrk="0" fontAlgn="base" hangingPunct="0">
              <a:spcBef>
                <a:spcPct val="0"/>
              </a:spcBef>
              <a:spcAft>
                <a:spcPct val="0"/>
              </a:spcAft>
              <a:defRPr sz="3200" b="1">
                <a:solidFill>
                  <a:schemeClr val="bg1"/>
                </a:solidFill>
                <a:latin typeface="Verdana" panose="020B0604030504040204" pitchFamily="34" charset="0"/>
              </a:defRPr>
            </a:lvl2pPr>
            <a:lvl3pPr algn="ctr" rtl="0" eaLnBrk="0" fontAlgn="base" hangingPunct="0">
              <a:spcBef>
                <a:spcPct val="0"/>
              </a:spcBef>
              <a:spcAft>
                <a:spcPct val="0"/>
              </a:spcAft>
              <a:defRPr sz="3200" b="1">
                <a:solidFill>
                  <a:schemeClr val="bg1"/>
                </a:solidFill>
                <a:latin typeface="Verdana" panose="020B0604030504040204" pitchFamily="34" charset="0"/>
              </a:defRPr>
            </a:lvl3pPr>
            <a:lvl4pPr algn="ctr" rtl="0" eaLnBrk="0" fontAlgn="base" hangingPunct="0">
              <a:spcBef>
                <a:spcPct val="0"/>
              </a:spcBef>
              <a:spcAft>
                <a:spcPct val="0"/>
              </a:spcAft>
              <a:defRPr sz="3200" b="1">
                <a:solidFill>
                  <a:schemeClr val="bg1"/>
                </a:solidFill>
                <a:latin typeface="Verdana" panose="020B0604030504040204" pitchFamily="34" charset="0"/>
              </a:defRPr>
            </a:lvl4pPr>
            <a:lvl5pPr algn="ctr" rtl="0" eaLnBrk="0" fontAlgn="base" hangingPunct="0">
              <a:spcBef>
                <a:spcPct val="0"/>
              </a:spcBef>
              <a:spcAft>
                <a:spcPct val="0"/>
              </a:spcAft>
              <a:defRPr sz="3200" b="1">
                <a:solidFill>
                  <a:schemeClr val="bg1"/>
                </a:solidFill>
                <a:latin typeface="Verdana" panose="020B0604030504040204" pitchFamily="34" charset="0"/>
              </a:defRPr>
            </a:lvl5pPr>
            <a:lvl6pPr marL="457200" algn="ctr" rtl="0" eaLnBrk="1" fontAlgn="base" hangingPunct="1">
              <a:spcBef>
                <a:spcPct val="0"/>
              </a:spcBef>
              <a:spcAft>
                <a:spcPct val="0"/>
              </a:spcAft>
              <a:defRPr sz="3200" b="1">
                <a:solidFill>
                  <a:schemeClr val="bg1"/>
                </a:solidFill>
                <a:latin typeface="Verdana" panose="020B0604030504040204" pitchFamily="34" charset="0"/>
              </a:defRPr>
            </a:lvl6pPr>
            <a:lvl7pPr marL="914400" algn="ctr" rtl="0" eaLnBrk="1" fontAlgn="base" hangingPunct="1">
              <a:spcBef>
                <a:spcPct val="0"/>
              </a:spcBef>
              <a:spcAft>
                <a:spcPct val="0"/>
              </a:spcAft>
              <a:defRPr sz="3200" b="1">
                <a:solidFill>
                  <a:schemeClr val="bg1"/>
                </a:solidFill>
                <a:latin typeface="Verdana" panose="020B0604030504040204" pitchFamily="34" charset="0"/>
              </a:defRPr>
            </a:lvl7pPr>
            <a:lvl8pPr marL="1371600" algn="ctr" rtl="0" eaLnBrk="1" fontAlgn="base" hangingPunct="1">
              <a:spcBef>
                <a:spcPct val="0"/>
              </a:spcBef>
              <a:spcAft>
                <a:spcPct val="0"/>
              </a:spcAft>
              <a:defRPr sz="3200" b="1">
                <a:solidFill>
                  <a:schemeClr val="bg1"/>
                </a:solidFill>
                <a:latin typeface="Verdana" panose="020B0604030504040204" pitchFamily="34" charset="0"/>
              </a:defRPr>
            </a:lvl8pPr>
            <a:lvl9pPr marL="1828800" algn="ctr" rtl="0" eaLnBrk="1" fontAlgn="base" hangingPunct="1">
              <a:spcBef>
                <a:spcPct val="0"/>
              </a:spcBef>
              <a:spcAft>
                <a:spcPct val="0"/>
              </a:spcAft>
              <a:defRPr sz="3200" b="1">
                <a:solidFill>
                  <a:schemeClr val="bg1"/>
                </a:solidFill>
                <a:latin typeface="Verdana" panose="020B0604030504040204" pitchFamily="34" charset="0"/>
              </a:defRPr>
            </a:lvl9pPr>
          </a:lstStyle>
          <a:p>
            <a:pPr algn="l">
              <a:defRPr/>
            </a:pPr>
            <a:endParaRPr lang="zh-CN" altLang="en-US" kern="0" dirty="0">
              <a:ea typeface="宋体" panose="02010600030101010101" pitchFamily="2" charset="-122"/>
            </a:endParaRPr>
          </a:p>
        </p:txBody>
      </p:sp>
      <p:grpSp>
        <p:nvGrpSpPr>
          <p:cNvPr id="51" name="组合 50"/>
          <p:cNvGrpSpPr/>
          <p:nvPr/>
        </p:nvGrpSpPr>
        <p:grpSpPr>
          <a:xfrm>
            <a:off x="549001" y="555626"/>
            <a:ext cx="3565799" cy="876848"/>
            <a:chOff x="326687" y="247818"/>
            <a:chExt cx="4861582" cy="725466"/>
          </a:xfrm>
        </p:grpSpPr>
        <p:sp>
          <p:nvSpPr>
            <p:cNvPr id="52" name="文本框 51"/>
            <p:cNvSpPr txBox="1"/>
            <p:nvPr/>
          </p:nvSpPr>
          <p:spPr bwMode="auto">
            <a:xfrm>
              <a:off x="1164877" y="411472"/>
              <a:ext cx="3188016"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defRPr/>
              </a:pPr>
              <a:r>
                <a:rPr lang="zh-CN" altLang="en-US" sz="2400" kern="0" dirty="0">
                  <a:solidFill>
                    <a:srgbClr val="0070C0"/>
                  </a:solidFill>
                  <a:latin typeface="+mn-ea"/>
                </a:rPr>
                <a:t>文件的随机读写</a:t>
              </a:r>
              <a:endParaRPr lang="zh-CN" altLang="en-US" sz="2400" kern="0" dirty="0">
                <a:solidFill>
                  <a:srgbClr val="0070C0"/>
                </a:solidFill>
                <a:latin typeface="+mn-ea"/>
              </a:endParaRPr>
            </a:p>
          </p:txBody>
        </p:sp>
        <p:grpSp>
          <p:nvGrpSpPr>
            <p:cNvPr id="53" name="组合 52"/>
            <p:cNvGrpSpPr/>
            <p:nvPr/>
          </p:nvGrpSpPr>
          <p:grpSpPr>
            <a:xfrm>
              <a:off x="326687" y="247818"/>
              <a:ext cx="4861582" cy="725466"/>
              <a:chOff x="326687" y="247818"/>
              <a:chExt cx="4861582" cy="725466"/>
            </a:xfrm>
          </p:grpSpPr>
          <p:grpSp>
            <p:nvGrpSpPr>
              <p:cNvPr id="54" name="组合 53"/>
              <p:cNvGrpSpPr/>
              <p:nvPr/>
            </p:nvGrpSpPr>
            <p:grpSpPr>
              <a:xfrm>
                <a:off x="349799" y="247818"/>
                <a:ext cx="4791980" cy="261575"/>
                <a:chOff x="349799" y="247818"/>
                <a:chExt cx="4791980" cy="261575"/>
              </a:xfrm>
            </p:grpSpPr>
            <p:cxnSp>
              <p:nvCxnSpPr>
                <p:cNvPr id="90" name="直接连接符 89"/>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91" name="直接连接符 90"/>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92" name="直接连接符 91"/>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93" name="直接连接符 92"/>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94" name="任意多边形: 形状 93"/>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latin typeface="+mn-ea"/>
                  </a:endParaRPr>
                </a:p>
              </p:txBody>
            </p:sp>
            <p:sp>
              <p:nvSpPr>
                <p:cNvPr id="95" name="任意多边形: 形状 94"/>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55" name="组合 54"/>
              <p:cNvGrpSpPr/>
              <p:nvPr/>
            </p:nvGrpSpPr>
            <p:grpSpPr>
              <a:xfrm>
                <a:off x="349799" y="711709"/>
                <a:ext cx="4815092" cy="261575"/>
                <a:chOff x="358852" y="925118"/>
                <a:chExt cx="4815092" cy="261575"/>
              </a:xfrm>
            </p:grpSpPr>
            <p:cxnSp>
              <p:nvCxnSpPr>
                <p:cNvPr id="62" name="直接连接符 61"/>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85" name="直接连接符 84"/>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86" name="直接连接符 85"/>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87" name="直接连接符 86"/>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88" name="任意多边形: 形状 87"/>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latin typeface="+mn-ea"/>
                  </a:endParaRPr>
                </a:p>
              </p:txBody>
            </p:sp>
            <p:sp>
              <p:nvSpPr>
                <p:cNvPr id="89" name="任意多边形: 形状 88"/>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56" name="组合 55"/>
              <p:cNvGrpSpPr/>
              <p:nvPr/>
            </p:nvGrpSpPr>
            <p:grpSpPr>
              <a:xfrm>
                <a:off x="5138963" y="489126"/>
                <a:ext cx="49306" cy="329693"/>
                <a:chOff x="5138963" y="489126"/>
                <a:chExt cx="49306" cy="329693"/>
              </a:xfrm>
            </p:grpSpPr>
            <p:sp>
              <p:nvSpPr>
                <p:cNvPr id="60" name="椭圆 59"/>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61" name="椭圆 60"/>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nvGrpSpPr>
              <p:cNvPr id="57" name="组合 56"/>
              <p:cNvGrpSpPr/>
              <p:nvPr/>
            </p:nvGrpSpPr>
            <p:grpSpPr>
              <a:xfrm>
                <a:off x="326687" y="399838"/>
                <a:ext cx="49306" cy="329693"/>
                <a:chOff x="5138963" y="489126"/>
                <a:chExt cx="49306" cy="329693"/>
              </a:xfrm>
            </p:grpSpPr>
            <p:sp>
              <p:nvSpPr>
                <p:cNvPr id="58" name="椭圆 57"/>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59" name="椭圆 58"/>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grpSp>
      <p:sp>
        <p:nvSpPr>
          <p:cNvPr id="50" name="矩形 49"/>
          <p:cNvSpPr/>
          <p:nvPr/>
        </p:nvSpPr>
        <p:spPr>
          <a:xfrm>
            <a:off x="981193" y="1475381"/>
            <a:ext cx="10515482" cy="1200329"/>
          </a:xfrm>
          <a:prstGeom prst="rect">
            <a:avLst/>
          </a:prstGeom>
        </p:spPr>
        <p:txBody>
          <a:bodyPr wrap="square">
            <a:spAutoFit/>
          </a:bodyPr>
          <a:lstStyle/>
          <a:p>
            <a:pPr>
              <a:lnSpc>
                <a:spcPct val="150000"/>
              </a:lnSpc>
            </a:pPr>
            <a:r>
              <a:rPr lang="en-US" altLang="zh-CN" sz="2400" dirty="0" err="1">
                <a:solidFill>
                  <a:srgbClr val="080808"/>
                </a:solidFill>
                <a:latin typeface="Times New Roman" panose="02020603050405020304" pitchFamily="18" charset="0"/>
                <a:cs typeface="Times New Roman" panose="02020603050405020304" pitchFamily="18" charset="0"/>
              </a:rPr>
              <a:t>seekg</a:t>
            </a:r>
            <a:r>
              <a:rPr lang="en-US" altLang="zh-CN" sz="2400" dirty="0">
                <a:solidFill>
                  <a:srgbClr val="080808"/>
                </a:solidFill>
                <a:latin typeface="Times New Roman" panose="02020603050405020304" pitchFamily="18" charset="0"/>
                <a:cs typeface="Times New Roman" panose="02020603050405020304" pitchFamily="18" charset="0"/>
              </a:rPr>
              <a:t>()</a:t>
            </a:r>
            <a:r>
              <a:rPr lang="zh-CN" altLang="en-US" sz="2400" dirty="0">
                <a:solidFill>
                  <a:srgbClr val="080808"/>
                </a:solidFill>
                <a:latin typeface="Times New Roman" panose="02020603050405020304" pitchFamily="18" charset="0"/>
                <a:cs typeface="Times New Roman" panose="02020603050405020304" pitchFamily="18" charset="0"/>
              </a:rPr>
              <a:t>函数和</a:t>
            </a:r>
            <a:r>
              <a:rPr lang="en-US" altLang="zh-CN" sz="2400" dirty="0" err="1">
                <a:solidFill>
                  <a:srgbClr val="080808"/>
                </a:solidFill>
                <a:latin typeface="Times New Roman" panose="02020603050405020304" pitchFamily="18" charset="0"/>
                <a:cs typeface="Times New Roman" panose="02020603050405020304" pitchFamily="18" charset="0"/>
              </a:rPr>
              <a:t>seekp</a:t>
            </a:r>
            <a:r>
              <a:rPr lang="en-US" altLang="zh-CN" sz="2400" dirty="0">
                <a:solidFill>
                  <a:srgbClr val="080808"/>
                </a:solidFill>
                <a:latin typeface="Times New Roman" panose="02020603050405020304" pitchFamily="18" charset="0"/>
                <a:cs typeface="Times New Roman" panose="02020603050405020304" pitchFamily="18" charset="0"/>
              </a:rPr>
              <a:t>()</a:t>
            </a:r>
            <a:r>
              <a:rPr lang="zh-CN" altLang="en-US" sz="2400" dirty="0">
                <a:solidFill>
                  <a:srgbClr val="080808"/>
                </a:solidFill>
                <a:latin typeface="Times New Roman" panose="02020603050405020304" pitchFamily="18" charset="0"/>
                <a:cs typeface="Times New Roman" panose="02020603050405020304" pitchFamily="18" charset="0"/>
              </a:rPr>
              <a:t>函数分别用于定位</a:t>
            </a:r>
            <a:r>
              <a:rPr lang="zh-CN" altLang="en-US" sz="2400" dirty="0">
                <a:solidFill>
                  <a:srgbClr val="FF0000"/>
                </a:solidFill>
                <a:latin typeface="Times New Roman" panose="02020603050405020304" pitchFamily="18" charset="0"/>
                <a:cs typeface="Times New Roman" panose="02020603050405020304" pitchFamily="18" charset="0"/>
              </a:rPr>
              <a:t>输入</a:t>
            </a:r>
            <a:r>
              <a:rPr lang="zh-CN" altLang="en-US" sz="2400" dirty="0">
                <a:solidFill>
                  <a:srgbClr val="080808"/>
                </a:solidFill>
                <a:latin typeface="Times New Roman" panose="02020603050405020304" pitchFamily="18" charset="0"/>
                <a:cs typeface="Times New Roman" panose="02020603050405020304" pitchFamily="18" charset="0"/>
              </a:rPr>
              <a:t>文件流对象和</a:t>
            </a:r>
            <a:r>
              <a:rPr lang="zh-CN" altLang="en-US" sz="2400" dirty="0">
                <a:solidFill>
                  <a:srgbClr val="FF0000"/>
                </a:solidFill>
                <a:latin typeface="Times New Roman" panose="02020603050405020304" pitchFamily="18" charset="0"/>
                <a:cs typeface="Times New Roman" panose="02020603050405020304" pitchFamily="18" charset="0"/>
              </a:rPr>
              <a:t>输出</a:t>
            </a:r>
            <a:r>
              <a:rPr lang="zh-CN" altLang="en-US" sz="2400" dirty="0">
                <a:solidFill>
                  <a:srgbClr val="080808"/>
                </a:solidFill>
                <a:latin typeface="Times New Roman" panose="02020603050405020304" pitchFamily="18" charset="0"/>
                <a:cs typeface="Times New Roman" panose="02020603050405020304" pitchFamily="18" charset="0"/>
              </a:rPr>
              <a:t>文件流对象的文件指针，函数原型分别为：</a:t>
            </a:r>
            <a:endParaRPr lang="zh-CN" altLang="en-US" sz="2400" dirty="0">
              <a:solidFill>
                <a:srgbClr val="080808"/>
              </a:solidFill>
              <a:latin typeface="Times New Roman" panose="02020603050405020304" pitchFamily="18" charset="0"/>
              <a:cs typeface="Times New Roman" panose="02020603050405020304" pitchFamily="18" charset="0"/>
            </a:endParaRPr>
          </a:p>
        </p:txBody>
      </p:sp>
      <p:sp>
        <p:nvSpPr>
          <p:cNvPr id="96" name="矩形 95"/>
          <p:cNvSpPr/>
          <p:nvPr/>
        </p:nvSpPr>
        <p:spPr>
          <a:xfrm>
            <a:off x="1056388" y="5004597"/>
            <a:ext cx="10229614" cy="581057"/>
          </a:xfrm>
          <a:prstGeom prst="rect">
            <a:avLst/>
          </a:prstGeom>
        </p:spPr>
        <p:txBody>
          <a:bodyPr wrap="square">
            <a:spAutoFit/>
          </a:bodyPr>
          <a:lstStyle/>
          <a:p>
            <a:pPr>
              <a:lnSpc>
                <a:spcPct val="150000"/>
              </a:lnSpc>
            </a:pPr>
            <a:r>
              <a:rPr lang="zh-CN" altLang="en-US" sz="2400" dirty="0">
                <a:solidFill>
                  <a:srgbClr val="080808"/>
                </a:solidFill>
                <a:latin typeface="Times New Roman" panose="02020603050405020304" pitchFamily="18" charset="0"/>
                <a:cs typeface="Times New Roman" panose="02020603050405020304" pitchFamily="18" charset="0"/>
              </a:rPr>
              <a:t>函数的功能是文件指针从参照位置</a:t>
            </a:r>
            <a:r>
              <a:rPr lang="en-US" altLang="zh-CN" sz="2400" dirty="0">
                <a:solidFill>
                  <a:srgbClr val="080808"/>
                </a:solidFill>
                <a:latin typeface="Times New Roman" panose="02020603050405020304" pitchFamily="18" charset="0"/>
                <a:cs typeface="Times New Roman" panose="02020603050405020304" pitchFamily="18" charset="0"/>
              </a:rPr>
              <a:t>origin</a:t>
            </a:r>
            <a:r>
              <a:rPr lang="zh-CN" altLang="en-US" sz="2400" dirty="0">
                <a:solidFill>
                  <a:srgbClr val="080808"/>
                </a:solidFill>
                <a:latin typeface="Times New Roman" panose="02020603050405020304" pitchFamily="18" charset="0"/>
                <a:cs typeface="Times New Roman" panose="02020603050405020304" pitchFamily="18" charset="0"/>
              </a:rPr>
              <a:t>开始移动</a:t>
            </a:r>
            <a:r>
              <a:rPr lang="en-US" altLang="zh-CN" sz="2400" dirty="0">
                <a:solidFill>
                  <a:srgbClr val="080808"/>
                </a:solidFill>
                <a:latin typeface="Times New Roman" panose="02020603050405020304" pitchFamily="18" charset="0"/>
                <a:cs typeface="Times New Roman" panose="02020603050405020304" pitchFamily="18" charset="0"/>
              </a:rPr>
              <a:t>offset</a:t>
            </a:r>
            <a:r>
              <a:rPr lang="zh-CN" altLang="en-US" sz="2400" dirty="0">
                <a:solidFill>
                  <a:srgbClr val="080808"/>
                </a:solidFill>
                <a:latin typeface="Times New Roman" panose="02020603050405020304" pitchFamily="18" charset="0"/>
                <a:cs typeface="Times New Roman" panose="02020603050405020304" pitchFamily="18" charset="0"/>
              </a:rPr>
              <a:t>个字节。</a:t>
            </a:r>
            <a:endParaRPr lang="zh-CN" altLang="en-US" sz="2400" dirty="0">
              <a:solidFill>
                <a:srgbClr val="080808"/>
              </a:solidFill>
              <a:latin typeface="Times New Roman" panose="02020603050405020304" pitchFamily="18" charset="0"/>
              <a:cs typeface="Times New Roman" panose="02020603050405020304" pitchFamily="18" charset="0"/>
            </a:endParaRPr>
          </a:p>
        </p:txBody>
      </p:sp>
      <p:grpSp>
        <p:nvGrpSpPr>
          <p:cNvPr id="97" name="组合 96"/>
          <p:cNvGrpSpPr/>
          <p:nvPr/>
        </p:nvGrpSpPr>
        <p:grpSpPr>
          <a:xfrm>
            <a:off x="2318944" y="3023565"/>
            <a:ext cx="7546848" cy="1471922"/>
            <a:chOff x="3068980" y="2913847"/>
            <a:chExt cx="5732617" cy="2416867"/>
          </a:xfrm>
        </p:grpSpPr>
        <p:sp>
          <p:nvSpPr>
            <p:cNvPr id="98" name="矩形 97"/>
            <p:cNvSpPr/>
            <p:nvPr/>
          </p:nvSpPr>
          <p:spPr>
            <a:xfrm>
              <a:off x="3317714" y="3323127"/>
              <a:ext cx="5354903" cy="1607054"/>
            </a:xfrm>
            <a:prstGeom prst="rect">
              <a:avLst/>
            </a:prstGeom>
          </p:spPr>
          <p:txBody>
            <a:bodyPr wrap="square">
              <a:spAutoFit/>
            </a:bodyPr>
            <a:lstStyle/>
            <a:p>
              <a:pPr algn="just">
                <a:lnSpc>
                  <a:spcPct val="120000"/>
                </a:lnSpc>
              </a:pPr>
              <a:r>
                <a:rPr lang="en-US" altLang="zh-CN" sz="2400" dirty="0" err="1">
                  <a:latin typeface="Times New Roman" panose="02020603050405020304" pitchFamily="18" charset="0"/>
                  <a:cs typeface="Times New Roman" panose="02020603050405020304" pitchFamily="18" charset="0"/>
                </a:rPr>
                <a:t>istream&amp;seekg</a:t>
              </a:r>
              <a:r>
                <a:rPr lang="en-US" altLang="zh-CN" sz="2400" dirty="0">
                  <a:latin typeface="Times New Roman" panose="02020603050405020304" pitchFamily="18" charset="0"/>
                  <a:cs typeface="Times New Roman" panose="02020603050405020304" pitchFamily="18" charset="0"/>
                </a:rPr>
                <a:t>(long offset, </a:t>
              </a:r>
              <a:r>
                <a:rPr lang="en-US" altLang="zh-CN" sz="2400" dirty="0" err="1">
                  <a:latin typeface="Times New Roman" panose="02020603050405020304" pitchFamily="18" charset="0"/>
                  <a:cs typeface="Times New Roman" panose="02020603050405020304" pitchFamily="18" charset="0"/>
                </a:rPr>
                <a:t>seek_dir</a:t>
              </a:r>
              <a:r>
                <a:rPr lang="en-US" altLang="zh-CN" sz="2400" dirty="0">
                  <a:latin typeface="Times New Roman" panose="02020603050405020304" pitchFamily="18" charset="0"/>
                  <a:cs typeface="Times New Roman" panose="02020603050405020304" pitchFamily="18" charset="0"/>
                </a:rPr>
                <a:t> origin=</a:t>
              </a:r>
              <a:r>
                <a:rPr lang="en-US" altLang="zh-CN" sz="2400" dirty="0" err="1">
                  <a:latin typeface="Times New Roman" panose="02020603050405020304" pitchFamily="18" charset="0"/>
                  <a:cs typeface="Times New Roman" panose="02020603050405020304" pitchFamily="18" charset="0"/>
                </a:rPr>
                <a:t>ios</a:t>
              </a:r>
              <a:r>
                <a:rPr lang="en-US" altLang="zh-CN" sz="2400" dirty="0">
                  <a:latin typeface="Times New Roman" panose="02020603050405020304" pitchFamily="18" charset="0"/>
                  <a:cs typeface="Times New Roman" panose="02020603050405020304" pitchFamily="18" charset="0"/>
                </a:rPr>
                <a:t>::beg);</a:t>
              </a:r>
              <a:endParaRPr lang="en-US" altLang="zh-CN" sz="2400" dirty="0">
                <a:latin typeface="Times New Roman" panose="02020603050405020304" pitchFamily="18" charset="0"/>
                <a:cs typeface="Times New Roman" panose="02020603050405020304" pitchFamily="18" charset="0"/>
              </a:endParaRPr>
            </a:p>
            <a:p>
              <a:pPr algn="just">
                <a:lnSpc>
                  <a:spcPct val="120000"/>
                </a:lnSpc>
              </a:pPr>
              <a:r>
                <a:rPr lang="en-US" altLang="zh-CN" sz="2400" dirty="0" err="1">
                  <a:latin typeface="Times New Roman" panose="02020603050405020304" pitchFamily="18" charset="0"/>
                  <a:cs typeface="Times New Roman" panose="02020603050405020304" pitchFamily="18" charset="0"/>
                </a:rPr>
                <a:t>ostream</a:t>
              </a:r>
              <a:r>
                <a:rPr lang="en-US" altLang="zh-CN" sz="2400" dirty="0">
                  <a:latin typeface="Times New Roman" panose="02020603050405020304" pitchFamily="18" charset="0"/>
                  <a:cs typeface="Times New Roman" panose="02020603050405020304" pitchFamily="18" charset="0"/>
                </a:rPr>
                <a:t>&amp; </a:t>
              </a:r>
              <a:r>
                <a:rPr lang="en-US" altLang="zh-CN" sz="2400" dirty="0" err="1">
                  <a:latin typeface="Times New Roman" panose="02020603050405020304" pitchFamily="18" charset="0"/>
                  <a:cs typeface="Times New Roman" panose="02020603050405020304" pitchFamily="18" charset="0"/>
                </a:rPr>
                <a:t>seekp</a:t>
              </a:r>
              <a:r>
                <a:rPr lang="en-US" altLang="zh-CN" sz="2400" dirty="0">
                  <a:latin typeface="Times New Roman" panose="02020603050405020304" pitchFamily="18" charset="0"/>
                  <a:cs typeface="Times New Roman" panose="02020603050405020304" pitchFamily="18" charset="0"/>
                </a:rPr>
                <a:t>(long offset, </a:t>
              </a:r>
              <a:r>
                <a:rPr lang="en-US" altLang="zh-CN" sz="2400" dirty="0" err="1">
                  <a:latin typeface="Times New Roman" panose="02020603050405020304" pitchFamily="18" charset="0"/>
                  <a:cs typeface="Times New Roman" panose="02020603050405020304" pitchFamily="18" charset="0"/>
                </a:rPr>
                <a:t>seek_dir</a:t>
              </a:r>
              <a:r>
                <a:rPr lang="en-US" altLang="zh-CN" sz="2400" dirty="0">
                  <a:latin typeface="Times New Roman" panose="02020603050405020304" pitchFamily="18" charset="0"/>
                  <a:cs typeface="Times New Roman" panose="02020603050405020304" pitchFamily="18" charset="0"/>
                </a:rPr>
                <a:t> origin=</a:t>
              </a:r>
              <a:r>
                <a:rPr lang="en-US" altLang="zh-CN" sz="2400" dirty="0" err="1">
                  <a:latin typeface="Times New Roman" panose="02020603050405020304" pitchFamily="18" charset="0"/>
                  <a:cs typeface="Times New Roman" panose="02020603050405020304" pitchFamily="18" charset="0"/>
                </a:rPr>
                <a:t>ios</a:t>
              </a:r>
              <a:r>
                <a:rPr lang="en-US" altLang="zh-CN" sz="2400" dirty="0">
                  <a:latin typeface="Times New Roman" panose="02020603050405020304" pitchFamily="18" charset="0"/>
                  <a:cs typeface="Times New Roman" panose="02020603050405020304" pitchFamily="18" charset="0"/>
                </a:rPr>
                <a:t>::beg);</a:t>
              </a:r>
              <a:endParaRPr lang="en-US" altLang="zh-CN" sz="2400" dirty="0">
                <a:latin typeface="Times New Roman" panose="02020603050405020304" pitchFamily="18" charset="0"/>
                <a:cs typeface="Times New Roman" panose="02020603050405020304" pitchFamily="18" charset="0"/>
              </a:endParaRPr>
            </a:p>
          </p:txBody>
        </p:sp>
        <p:grpSp>
          <p:nvGrpSpPr>
            <p:cNvPr id="99" name="组合 98"/>
            <p:cNvGrpSpPr/>
            <p:nvPr/>
          </p:nvGrpSpPr>
          <p:grpSpPr>
            <a:xfrm>
              <a:off x="3068980" y="2913847"/>
              <a:ext cx="5732617" cy="2416867"/>
              <a:chOff x="1579136" y="1903846"/>
              <a:chExt cx="9067940" cy="3823037"/>
            </a:xfrm>
          </p:grpSpPr>
          <p:grpSp>
            <p:nvGrpSpPr>
              <p:cNvPr id="100" name="组合 99"/>
              <p:cNvGrpSpPr/>
              <p:nvPr/>
            </p:nvGrpSpPr>
            <p:grpSpPr>
              <a:xfrm>
                <a:off x="1579136" y="3589771"/>
                <a:ext cx="9067940" cy="2137112"/>
                <a:chOff x="1579136" y="3589771"/>
                <a:chExt cx="9067940" cy="2137112"/>
              </a:xfrm>
            </p:grpSpPr>
            <p:sp>
              <p:nvSpPr>
                <p:cNvPr id="111" name="任意多边形: 形状 110"/>
                <p:cNvSpPr/>
                <p:nvPr/>
              </p:nvSpPr>
              <p:spPr>
                <a:xfrm>
                  <a:off x="1652007" y="3589771"/>
                  <a:ext cx="8888987" cy="2005807"/>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861985" h="2451015">
                      <a:moveTo>
                        <a:pt x="10861985" y="2084821"/>
                      </a:moveTo>
                      <a:lnTo>
                        <a:pt x="10522232" y="2430680"/>
                      </a:lnTo>
                      <a:lnTo>
                        <a:pt x="251521" y="2451015"/>
                      </a:lnTo>
                      <a:lnTo>
                        <a:pt x="4778" y="2131701"/>
                      </a:lnTo>
                      <a:cubicBezTo>
                        <a:pt x="-9673" y="1092163"/>
                        <a:pt x="13480" y="881310"/>
                        <a:pt x="11188" y="0"/>
                      </a:cubicBezTo>
                    </a:path>
                  </a:pathLst>
                </a:cu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梯形 111"/>
                <p:cNvSpPr/>
                <p:nvPr/>
              </p:nvSpPr>
              <p:spPr>
                <a:xfrm flipV="1">
                  <a:off x="2795159" y="5595578"/>
                  <a:ext cx="851792" cy="131305"/>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梯形 112"/>
                <p:cNvSpPr/>
                <p:nvPr/>
              </p:nvSpPr>
              <p:spPr>
                <a:xfrm rot="5400000" flipV="1">
                  <a:off x="1407134" y="4727547"/>
                  <a:ext cx="419147" cy="64612"/>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4" name="梯形 4"/>
                <p:cNvSpPr/>
                <p:nvPr/>
              </p:nvSpPr>
              <p:spPr>
                <a:xfrm rot="1998278" flipV="1">
                  <a:off x="1579136" y="5303800"/>
                  <a:ext cx="374528" cy="182287"/>
                </a:xfrm>
                <a:custGeom>
                  <a:avLst/>
                  <a:gdLst>
                    <a:gd name="connsiteX0" fmla="*/ 0 w 512180"/>
                    <a:gd name="connsiteY0" fmla="*/ 78953 h 78953"/>
                    <a:gd name="connsiteX1" fmla="*/ 65892 w 512180"/>
                    <a:gd name="connsiteY1" fmla="*/ 0 h 78953"/>
                    <a:gd name="connsiteX2" fmla="*/ 446288 w 512180"/>
                    <a:gd name="connsiteY2" fmla="*/ 0 h 78953"/>
                    <a:gd name="connsiteX3" fmla="*/ 512180 w 512180"/>
                    <a:gd name="connsiteY3" fmla="*/ 78953 h 78953"/>
                    <a:gd name="connsiteX4" fmla="*/ 0 w 512180"/>
                    <a:gd name="connsiteY4" fmla="*/ 78953 h 78953"/>
                    <a:gd name="connsiteX0-1" fmla="*/ 0 w 562727"/>
                    <a:gd name="connsiteY0-2" fmla="*/ 76132 h 78953"/>
                    <a:gd name="connsiteX1-3" fmla="*/ 116439 w 562727"/>
                    <a:gd name="connsiteY1-4" fmla="*/ 0 h 78953"/>
                    <a:gd name="connsiteX2-5" fmla="*/ 496835 w 562727"/>
                    <a:gd name="connsiteY2-6" fmla="*/ 0 h 78953"/>
                    <a:gd name="connsiteX3-7" fmla="*/ 562727 w 562727"/>
                    <a:gd name="connsiteY3-8" fmla="*/ 78953 h 78953"/>
                    <a:gd name="connsiteX4-9" fmla="*/ 0 w 562727"/>
                    <a:gd name="connsiteY4-10" fmla="*/ 76132 h 7895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62727" h="78953">
                      <a:moveTo>
                        <a:pt x="0" y="76132"/>
                      </a:moveTo>
                      <a:lnTo>
                        <a:pt x="116439" y="0"/>
                      </a:lnTo>
                      <a:lnTo>
                        <a:pt x="496835" y="0"/>
                      </a:lnTo>
                      <a:lnTo>
                        <a:pt x="562727" y="78953"/>
                      </a:lnTo>
                      <a:lnTo>
                        <a:pt x="0" y="76132"/>
                      </a:lnTo>
                      <a:close/>
                    </a:path>
                  </a:pathLst>
                </a:cu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5" name="椭圆 114"/>
                <p:cNvSpPr/>
                <p:nvPr/>
              </p:nvSpPr>
              <p:spPr>
                <a:xfrm>
                  <a:off x="10526994" y="5210782"/>
                  <a:ext cx="106082" cy="106082"/>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16" name="任意多边形: 形状 115"/>
                <p:cNvSpPr/>
                <p:nvPr/>
              </p:nvSpPr>
              <p:spPr>
                <a:xfrm>
                  <a:off x="10443054" y="48717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7" name="任意多边形: 形状 116"/>
                <p:cNvSpPr/>
                <p:nvPr/>
              </p:nvSpPr>
              <p:spPr>
                <a:xfrm>
                  <a:off x="10443054" y="46953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8" name="任意多边形: 形状 117"/>
                <p:cNvSpPr/>
                <p:nvPr/>
              </p:nvSpPr>
              <p:spPr>
                <a:xfrm>
                  <a:off x="10443054" y="4518989"/>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9" name="任意多边形: 形状 118"/>
                <p:cNvSpPr/>
                <p:nvPr/>
              </p:nvSpPr>
              <p:spPr>
                <a:xfrm>
                  <a:off x="10443054" y="4342590"/>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1" name="组合 100"/>
              <p:cNvGrpSpPr/>
              <p:nvPr/>
            </p:nvGrpSpPr>
            <p:grpSpPr>
              <a:xfrm flipH="1" flipV="1">
                <a:off x="1584402" y="1903846"/>
                <a:ext cx="9062674" cy="2137112"/>
                <a:chOff x="1584402" y="3589771"/>
                <a:chExt cx="9062674" cy="2137112"/>
              </a:xfrm>
            </p:grpSpPr>
            <p:sp>
              <p:nvSpPr>
                <p:cNvPr id="102" name="任意多边形: 形状 101"/>
                <p:cNvSpPr/>
                <p:nvPr/>
              </p:nvSpPr>
              <p:spPr>
                <a:xfrm>
                  <a:off x="1652007" y="3589771"/>
                  <a:ext cx="8888987" cy="2005807"/>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861985" h="2451015">
                      <a:moveTo>
                        <a:pt x="10861985" y="2084821"/>
                      </a:moveTo>
                      <a:lnTo>
                        <a:pt x="10522232" y="2430680"/>
                      </a:lnTo>
                      <a:lnTo>
                        <a:pt x="251521" y="2451015"/>
                      </a:lnTo>
                      <a:lnTo>
                        <a:pt x="4778" y="2131701"/>
                      </a:lnTo>
                      <a:cubicBezTo>
                        <a:pt x="-9673" y="1092163"/>
                        <a:pt x="13480" y="881310"/>
                        <a:pt x="11188" y="0"/>
                      </a:cubicBezTo>
                    </a:path>
                  </a:pathLst>
                </a:cu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梯形 102"/>
                <p:cNvSpPr/>
                <p:nvPr/>
              </p:nvSpPr>
              <p:spPr>
                <a:xfrm flipV="1">
                  <a:off x="2795159" y="5595578"/>
                  <a:ext cx="851792" cy="131305"/>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 name="梯形 103"/>
                <p:cNvSpPr/>
                <p:nvPr/>
              </p:nvSpPr>
              <p:spPr>
                <a:xfrm rot="5400000" flipV="1">
                  <a:off x="1407134" y="4727547"/>
                  <a:ext cx="419147" cy="64612"/>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梯形 4"/>
                <p:cNvSpPr/>
                <p:nvPr/>
              </p:nvSpPr>
              <p:spPr>
                <a:xfrm rot="1880544" flipV="1">
                  <a:off x="1607012" y="5339227"/>
                  <a:ext cx="367071" cy="163347"/>
                </a:xfrm>
                <a:custGeom>
                  <a:avLst/>
                  <a:gdLst>
                    <a:gd name="connsiteX0" fmla="*/ 0 w 512180"/>
                    <a:gd name="connsiteY0" fmla="*/ 78953 h 78953"/>
                    <a:gd name="connsiteX1" fmla="*/ 65892 w 512180"/>
                    <a:gd name="connsiteY1" fmla="*/ 0 h 78953"/>
                    <a:gd name="connsiteX2" fmla="*/ 446288 w 512180"/>
                    <a:gd name="connsiteY2" fmla="*/ 0 h 78953"/>
                    <a:gd name="connsiteX3" fmla="*/ 512180 w 512180"/>
                    <a:gd name="connsiteY3" fmla="*/ 78953 h 78953"/>
                    <a:gd name="connsiteX4" fmla="*/ 0 w 512180"/>
                    <a:gd name="connsiteY4" fmla="*/ 78953 h 78953"/>
                    <a:gd name="connsiteX0-1" fmla="*/ 0 w 562727"/>
                    <a:gd name="connsiteY0-2" fmla="*/ 76132 h 78953"/>
                    <a:gd name="connsiteX1-3" fmla="*/ 116439 w 562727"/>
                    <a:gd name="connsiteY1-4" fmla="*/ 0 h 78953"/>
                    <a:gd name="connsiteX2-5" fmla="*/ 496835 w 562727"/>
                    <a:gd name="connsiteY2-6" fmla="*/ 0 h 78953"/>
                    <a:gd name="connsiteX3-7" fmla="*/ 562727 w 562727"/>
                    <a:gd name="connsiteY3-8" fmla="*/ 78953 h 78953"/>
                    <a:gd name="connsiteX4-9" fmla="*/ 0 w 562727"/>
                    <a:gd name="connsiteY4-10" fmla="*/ 76132 h 7895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62727" h="78953">
                      <a:moveTo>
                        <a:pt x="0" y="76132"/>
                      </a:moveTo>
                      <a:lnTo>
                        <a:pt x="116439" y="0"/>
                      </a:lnTo>
                      <a:lnTo>
                        <a:pt x="496835" y="0"/>
                      </a:lnTo>
                      <a:lnTo>
                        <a:pt x="562727" y="78953"/>
                      </a:lnTo>
                      <a:lnTo>
                        <a:pt x="0" y="76132"/>
                      </a:lnTo>
                      <a:close/>
                    </a:path>
                  </a:pathLst>
                </a:cu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椭圆 105"/>
                <p:cNvSpPr/>
                <p:nvPr/>
              </p:nvSpPr>
              <p:spPr>
                <a:xfrm>
                  <a:off x="10526994" y="5210782"/>
                  <a:ext cx="106082" cy="106082"/>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07" name="任意多边形: 形状 106"/>
                <p:cNvSpPr/>
                <p:nvPr/>
              </p:nvSpPr>
              <p:spPr>
                <a:xfrm>
                  <a:off x="10443054" y="48717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任意多边形: 形状 107"/>
                <p:cNvSpPr/>
                <p:nvPr/>
              </p:nvSpPr>
              <p:spPr>
                <a:xfrm>
                  <a:off x="10443054" y="46953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任意多边形: 形状 108"/>
                <p:cNvSpPr/>
                <p:nvPr/>
              </p:nvSpPr>
              <p:spPr>
                <a:xfrm>
                  <a:off x="10443054" y="4518989"/>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任意多边形: 形状 109"/>
                <p:cNvSpPr/>
                <p:nvPr/>
              </p:nvSpPr>
              <p:spPr>
                <a:xfrm>
                  <a:off x="10443054" y="4342590"/>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wipe(left)">
                                      <p:cBhvr>
                                        <p:cTn id="7" dur="500"/>
                                        <p:tgtEl>
                                          <p:spTgt spid="51"/>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50"/>
                                        </p:tgtEl>
                                        <p:attrNameLst>
                                          <p:attrName>style.visibility</p:attrName>
                                        </p:attrNameLst>
                                      </p:cBhvr>
                                      <p:to>
                                        <p:strVal val="visible"/>
                                      </p:to>
                                    </p:set>
                                    <p:animEffect transition="in" filter="wipe(left)">
                                      <p:cBhvr>
                                        <p:cTn id="11" dur="500"/>
                                        <p:tgtEl>
                                          <p:spTgt spid="50"/>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97"/>
                                        </p:tgtEl>
                                        <p:attrNameLst>
                                          <p:attrName>style.visibility</p:attrName>
                                        </p:attrNameLst>
                                      </p:cBhvr>
                                      <p:to>
                                        <p:strVal val="visible"/>
                                      </p:to>
                                    </p:set>
                                    <p:animEffect transition="in" filter="wipe(left)">
                                      <p:cBhvr>
                                        <p:cTn id="15" dur="500"/>
                                        <p:tgtEl>
                                          <p:spTgt spid="97"/>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96"/>
                                        </p:tgtEl>
                                        <p:attrNameLst>
                                          <p:attrName>style.visibility</p:attrName>
                                        </p:attrNameLst>
                                      </p:cBhvr>
                                      <p:to>
                                        <p:strVal val="visible"/>
                                      </p:to>
                                    </p:set>
                                    <p:animEffect transition="in" filter="wipe(left)">
                                      <p:cBhvr>
                                        <p:cTn id="19" dur="500"/>
                                        <p:tgtEl>
                                          <p:spTgt spid="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P spid="9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3"/>
          <p:cNvSpPr txBox="1">
            <a:spLocks noChangeArrowheads="1"/>
          </p:cNvSpPr>
          <p:nvPr/>
        </p:nvSpPr>
        <p:spPr>
          <a:xfrm>
            <a:off x="2443304" y="1740231"/>
            <a:ext cx="8960579" cy="5077102"/>
          </a:xfrm>
          <a:prstGeom prst="rect">
            <a:avLst/>
          </a:prstGeom>
          <a:no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2755" indent="-452755">
              <a:lnSpc>
                <a:spcPct val="100000"/>
              </a:lnSpc>
              <a:spcBef>
                <a:spcPts val="600"/>
              </a:spcBef>
              <a:buClr>
                <a:srgbClr val="7030A0"/>
              </a:buClr>
              <a:buNone/>
            </a:pPr>
            <a:r>
              <a:rPr lang="en-US" altLang="zh-CN" sz="2300" dirty="0">
                <a:latin typeface="Times New Roman" panose="02020603050405020304" pitchFamily="18" charset="0"/>
                <a:cs typeface="Times New Roman" panose="02020603050405020304" pitchFamily="18" charset="0"/>
              </a:rPr>
              <a:t>//testFunctionTemplate.cpp</a:t>
            </a:r>
            <a:endParaRPr lang="en-US" altLang="zh-CN" sz="2300" dirty="0">
              <a:latin typeface="Times New Roman" panose="02020603050405020304" pitchFamily="18" charset="0"/>
              <a:cs typeface="Times New Roman" panose="02020603050405020304" pitchFamily="18" charset="0"/>
            </a:endParaRPr>
          </a:p>
          <a:p>
            <a:pPr marL="452755" indent="-452755">
              <a:lnSpc>
                <a:spcPct val="100000"/>
              </a:lnSpc>
              <a:spcBef>
                <a:spcPts val="600"/>
              </a:spcBef>
              <a:buClr>
                <a:srgbClr val="7030A0"/>
              </a:buClr>
              <a:buNone/>
            </a:pPr>
            <a:r>
              <a:rPr lang="en-US" altLang="zh-CN" sz="2300" dirty="0">
                <a:latin typeface="Times New Roman" panose="02020603050405020304" pitchFamily="18" charset="0"/>
                <a:cs typeface="Times New Roman" panose="02020603050405020304" pitchFamily="18" charset="0"/>
              </a:rPr>
              <a:t>#include &lt;iostream&gt;</a:t>
            </a:r>
            <a:endParaRPr lang="en-US" altLang="zh-CN" sz="2300" dirty="0">
              <a:latin typeface="Times New Roman" panose="02020603050405020304" pitchFamily="18" charset="0"/>
              <a:cs typeface="Times New Roman" panose="02020603050405020304" pitchFamily="18" charset="0"/>
            </a:endParaRPr>
          </a:p>
          <a:p>
            <a:pPr marL="452755" indent="-452755">
              <a:lnSpc>
                <a:spcPct val="100000"/>
              </a:lnSpc>
              <a:spcBef>
                <a:spcPts val="600"/>
              </a:spcBef>
              <a:buClr>
                <a:srgbClr val="7030A0"/>
              </a:buClr>
              <a:buNone/>
            </a:pPr>
            <a:r>
              <a:rPr lang="en-US" altLang="zh-CN" sz="2300" dirty="0">
                <a:latin typeface="Times New Roman" panose="02020603050405020304" pitchFamily="18" charset="0"/>
                <a:cs typeface="Times New Roman" panose="02020603050405020304" pitchFamily="18" charset="0"/>
              </a:rPr>
              <a:t>#include "</a:t>
            </a:r>
            <a:r>
              <a:rPr lang="en-US" altLang="zh-CN" sz="2300" dirty="0" err="1">
                <a:latin typeface="Times New Roman" panose="02020603050405020304" pitchFamily="18" charset="0"/>
                <a:cs typeface="Times New Roman" panose="02020603050405020304" pitchFamily="18" charset="0"/>
              </a:rPr>
              <a:t>FunctionTemplate.h</a:t>
            </a:r>
            <a:r>
              <a:rPr lang="en-US" altLang="zh-CN" sz="2300" dirty="0">
                <a:latin typeface="Times New Roman" panose="02020603050405020304" pitchFamily="18" charset="0"/>
                <a:cs typeface="Times New Roman" panose="02020603050405020304" pitchFamily="18" charset="0"/>
              </a:rPr>
              <a:t>"</a:t>
            </a:r>
            <a:endParaRPr lang="en-US" altLang="zh-CN" sz="2300" dirty="0">
              <a:latin typeface="Times New Roman" panose="02020603050405020304" pitchFamily="18" charset="0"/>
              <a:cs typeface="Times New Roman" panose="02020603050405020304" pitchFamily="18" charset="0"/>
            </a:endParaRPr>
          </a:p>
          <a:p>
            <a:pPr marL="452755" indent="-452755">
              <a:lnSpc>
                <a:spcPct val="100000"/>
              </a:lnSpc>
              <a:spcBef>
                <a:spcPts val="600"/>
              </a:spcBef>
              <a:buClr>
                <a:srgbClr val="7030A0"/>
              </a:buClr>
              <a:buNone/>
            </a:pPr>
            <a:r>
              <a:rPr lang="en-US" altLang="zh-CN" sz="2300" dirty="0">
                <a:latin typeface="Times New Roman" panose="02020603050405020304" pitchFamily="18" charset="0"/>
                <a:cs typeface="Times New Roman" panose="02020603050405020304" pitchFamily="18" charset="0"/>
              </a:rPr>
              <a:t>using namespace std;</a:t>
            </a:r>
            <a:endParaRPr lang="en-US" altLang="zh-CN" sz="2300" dirty="0">
              <a:latin typeface="Times New Roman" panose="02020603050405020304" pitchFamily="18" charset="0"/>
              <a:cs typeface="Times New Roman" panose="02020603050405020304" pitchFamily="18" charset="0"/>
            </a:endParaRPr>
          </a:p>
          <a:p>
            <a:pPr marL="452755" indent="-452755">
              <a:lnSpc>
                <a:spcPct val="100000"/>
              </a:lnSpc>
              <a:spcBef>
                <a:spcPts val="600"/>
              </a:spcBef>
              <a:buClr>
                <a:srgbClr val="7030A0"/>
              </a:buClr>
              <a:buNone/>
            </a:pPr>
            <a:r>
              <a:rPr lang="en-US" altLang="zh-CN" sz="2300" dirty="0">
                <a:latin typeface="Times New Roman" panose="02020603050405020304" pitchFamily="18" charset="0"/>
                <a:cs typeface="Times New Roman" panose="02020603050405020304" pitchFamily="18" charset="0"/>
              </a:rPr>
              <a:t>int main()</a:t>
            </a:r>
            <a:endParaRPr lang="en-US" altLang="zh-CN" sz="2300" dirty="0">
              <a:latin typeface="Times New Roman" panose="02020603050405020304" pitchFamily="18" charset="0"/>
              <a:cs typeface="Times New Roman" panose="02020603050405020304" pitchFamily="18" charset="0"/>
            </a:endParaRPr>
          </a:p>
          <a:p>
            <a:pPr marL="452755" indent="-452755">
              <a:lnSpc>
                <a:spcPct val="100000"/>
              </a:lnSpc>
              <a:spcBef>
                <a:spcPts val="600"/>
              </a:spcBef>
              <a:buClr>
                <a:srgbClr val="7030A0"/>
              </a:buClr>
              <a:buNone/>
            </a:pPr>
            <a:r>
              <a:rPr lang="en-US" altLang="zh-CN" sz="2300" dirty="0">
                <a:latin typeface="Times New Roman" panose="02020603050405020304" pitchFamily="18" charset="0"/>
                <a:cs typeface="Times New Roman" panose="02020603050405020304" pitchFamily="18" charset="0"/>
              </a:rPr>
              <a:t>{ int a[6]={1, 3, -2, -9, 2,100};</a:t>
            </a:r>
            <a:endParaRPr lang="en-US" altLang="zh-CN" sz="2300" dirty="0">
              <a:latin typeface="Times New Roman" panose="02020603050405020304" pitchFamily="18" charset="0"/>
              <a:cs typeface="Times New Roman" panose="02020603050405020304" pitchFamily="18" charset="0"/>
            </a:endParaRPr>
          </a:p>
          <a:p>
            <a:pPr marL="452755" indent="-452755">
              <a:lnSpc>
                <a:spcPct val="100000"/>
              </a:lnSpc>
              <a:spcBef>
                <a:spcPts val="600"/>
              </a:spcBef>
              <a:buClr>
                <a:srgbClr val="7030A0"/>
              </a:buClr>
              <a:buNone/>
            </a:pPr>
            <a:r>
              <a:rPr lang="en-US" altLang="zh-CN" sz="2300" dirty="0">
                <a:latin typeface="Times New Roman" panose="02020603050405020304" pitchFamily="18" charset="0"/>
                <a:cs typeface="Times New Roman" panose="02020603050405020304" pitchFamily="18" charset="0"/>
              </a:rPr>
              <a:t>   char c[10]={'a', 'v', 's', 'k', 'x', 'w', 'd', ';', 'k', '0'};</a:t>
            </a:r>
            <a:endParaRPr lang="en-US" altLang="zh-CN" sz="2300" dirty="0">
              <a:latin typeface="Times New Roman" panose="02020603050405020304" pitchFamily="18" charset="0"/>
              <a:cs typeface="Times New Roman" panose="02020603050405020304" pitchFamily="18" charset="0"/>
            </a:endParaRPr>
          </a:p>
          <a:p>
            <a:pPr marL="452755" indent="-452755">
              <a:lnSpc>
                <a:spcPct val="100000"/>
              </a:lnSpc>
              <a:spcBef>
                <a:spcPts val="600"/>
              </a:spcBef>
              <a:buClr>
                <a:srgbClr val="7030A0"/>
              </a:buClr>
              <a:buNone/>
            </a:pPr>
            <a:r>
              <a:rPr lang="en-US" altLang="zh-CN" sz="2300" dirty="0">
                <a:latin typeface="Times New Roman" panose="02020603050405020304" pitchFamily="18" charset="0"/>
                <a:cs typeface="Times New Roman" panose="02020603050405020304" pitchFamily="18" charset="0"/>
              </a:rPr>
              <a:t>   </a:t>
            </a:r>
            <a:r>
              <a:rPr lang="en-US" altLang="zh-CN" sz="2300" dirty="0" err="1">
                <a:latin typeface="Times New Roman" panose="02020603050405020304" pitchFamily="18" charset="0"/>
                <a:cs typeface="Times New Roman" panose="02020603050405020304" pitchFamily="18" charset="0"/>
              </a:rPr>
              <a:t>cout</a:t>
            </a:r>
            <a:r>
              <a:rPr lang="en-US" altLang="zh-CN" sz="2300" dirty="0">
                <a:latin typeface="Times New Roman" panose="02020603050405020304" pitchFamily="18" charset="0"/>
                <a:cs typeface="Times New Roman" panose="02020603050405020304" pitchFamily="18" charset="0"/>
              </a:rPr>
              <a:t>&lt;&lt;"100</a:t>
            </a:r>
            <a:r>
              <a:rPr lang="zh-CN" altLang="en-US" sz="2300" dirty="0">
                <a:latin typeface="Times New Roman" panose="02020603050405020304" pitchFamily="18" charset="0"/>
                <a:cs typeface="Times New Roman" panose="02020603050405020304" pitchFamily="18" charset="0"/>
              </a:rPr>
              <a:t>在数组</a:t>
            </a:r>
            <a:r>
              <a:rPr lang="en-US" altLang="zh-CN" sz="2300" dirty="0">
                <a:latin typeface="Times New Roman" panose="02020603050405020304" pitchFamily="18" charset="0"/>
                <a:cs typeface="Times New Roman" panose="02020603050405020304" pitchFamily="18" charset="0"/>
              </a:rPr>
              <a:t>a</a:t>
            </a:r>
            <a:r>
              <a:rPr lang="zh-CN" altLang="en-US" sz="2300" dirty="0">
                <a:latin typeface="Times New Roman" panose="02020603050405020304" pitchFamily="18" charset="0"/>
                <a:cs typeface="Times New Roman" panose="02020603050405020304" pitchFamily="18" charset="0"/>
              </a:rPr>
              <a:t>中的下标为：</a:t>
            </a:r>
            <a:r>
              <a:rPr lang="en-US" altLang="zh-CN" sz="2300" dirty="0">
                <a:latin typeface="Times New Roman" panose="02020603050405020304" pitchFamily="18" charset="0"/>
                <a:cs typeface="Times New Roman" panose="02020603050405020304" pitchFamily="18" charset="0"/>
              </a:rPr>
              <a:t>"&lt;&lt; </a:t>
            </a:r>
            <a:r>
              <a:rPr lang="en-US" altLang="zh-CN" sz="2300" dirty="0" err="1">
                <a:latin typeface="Times New Roman" panose="02020603050405020304" pitchFamily="18" charset="0"/>
                <a:cs typeface="Times New Roman" panose="02020603050405020304" pitchFamily="18" charset="0"/>
              </a:rPr>
              <a:t>FindElement</a:t>
            </a:r>
            <a:r>
              <a:rPr lang="en-US" altLang="zh-CN" sz="2300" dirty="0">
                <a:latin typeface="Times New Roman" panose="02020603050405020304" pitchFamily="18" charset="0"/>
                <a:cs typeface="Times New Roman" panose="02020603050405020304" pitchFamily="18" charset="0"/>
              </a:rPr>
              <a:t> (a, 100, 6)&lt;&lt;</a:t>
            </a:r>
            <a:r>
              <a:rPr lang="en-US" altLang="zh-CN" sz="2300" dirty="0" err="1">
                <a:latin typeface="Times New Roman" panose="02020603050405020304" pitchFamily="18" charset="0"/>
                <a:cs typeface="Times New Roman" panose="02020603050405020304" pitchFamily="18" charset="0"/>
              </a:rPr>
              <a:t>endl</a:t>
            </a:r>
            <a:r>
              <a:rPr lang="en-US" altLang="zh-CN" sz="2300" dirty="0">
                <a:latin typeface="Times New Roman" panose="02020603050405020304" pitchFamily="18" charset="0"/>
                <a:cs typeface="Times New Roman" panose="02020603050405020304" pitchFamily="18" charset="0"/>
              </a:rPr>
              <a:t>;</a:t>
            </a:r>
            <a:endParaRPr lang="en-US" altLang="zh-CN" sz="2300" dirty="0">
              <a:latin typeface="Times New Roman" panose="02020603050405020304" pitchFamily="18" charset="0"/>
              <a:cs typeface="Times New Roman" panose="02020603050405020304" pitchFamily="18" charset="0"/>
            </a:endParaRPr>
          </a:p>
          <a:p>
            <a:pPr marL="452755" indent="-452755">
              <a:lnSpc>
                <a:spcPct val="100000"/>
              </a:lnSpc>
              <a:spcBef>
                <a:spcPts val="600"/>
              </a:spcBef>
              <a:buClr>
                <a:srgbClr val="7030A0"/>
              </a:buClr>
              <a:buNone/>
            </a:pPr>
            <a:r>
              <a:rPr lang="en-US" altLang="zh-CN" sz="2300" dirty="0">
                <a:latin typeface="Times New Roman" panose="02020603050405020304" pitchFamily="18" charset="0"/>
                <a:cs typeface="Times New Roman" panose="02020603050405020304" pitchFamily="18" charset="0"/>
              </a:rPr>
              <a:t>   </a:t>
            </a:r>
            <a:r>
              <a:rPr lang="en-US" altLang="zh-CN" sz="2300" dirty="0" err="1">
                <a:latin typeface="Times New Roman" panose="02020603050405020304" pitchFamily="18" charset="0"/>
                <a:cs typeface="Times New Roman" panose="02020603050405020304" pitchFamily="18" charset="0"/>
              </a:rPr>
              <a:t>cout</a:t>
            </a:r>
            <a:r>
              <a:rPr lang="en-US" altLang="zh-CN" sz="2300" dirty="0">
                <a:latin typeface="Times New Roman" panose="02020603050405020304" pitchFamily="18" charset="0"/>
                <a:cs typeface="Times New Roman" panose="02020603050405020304" pitchFamily="18" charset="0"/>
              </a:rPr>
              <a:t>&lt;&lt;"k</a:t>
            </a:r>
            <a:r>
              <a:rPr lang="zh-CN" altLang="en-US" sz="2300" dirty="0">
                <a:latin typeface="Times New Roman" panose="02020603050405020304" pitchFamily="18" charset="0"/>
                <a:cs typeface="Times New Roman" panose="02020603050405020304" pitchFamily="18" charset="0"/>
              </a:rPr>
              <a:t>在数组</a:t>
            </a:r>
            <a:r>
              <a:rPr lang="en-US" altLang="zh-CN" sz="2300" dirty="0">
                <a:latin typeface="Times New Roman" panose="02020603050405020304" pitchFamily="18" charset="0"/>
                <a:cs typeface="Times New Roman" panose="02020603050405020304" pitchFamily="18" charset="0"/>
              </a:rPr>
              <a:t>c</a:t>
            </a:r>
            <a:r>
              <a:rPr lang="zh-CN" altLang="en-US" sz="2300" dirty="0">
                <a:latin typeface="Times New Roman" panose="02020603050405020304" pitchFamily="18" charset="0"/>
                <a:cs typeface="Times New Roman" panose="02020603050405020304" pitchFamily="18" charset="0"/>
              </a:rPr>
              <a:t>中的下标为：</a:t>
            </a:r>
            <a:r>
              <a:rPr lang="en-US" altLang="zh-CN" sz="2300" dirty="0">
                <a:latin typeface="Times New Roman" panose="02020603050405020304" pitchFamily="18" charset="0"/>
                <a:cs typeface="Times New Roman" panose="02020603050405020304" pitchFamily="18" charset="0"/>
              </a:rPr>
              <a:t>"&lt;&lt; </a:t>
            </a:r>
            <a:r>
              <a:rPr lang="en-US" altLang="zh-CN" sz="2300" dirty="0" err="1">
                <a:latin typeface="Times New Roman" panose="02020603050405020304" pitchFamily="18" charset="0"/>
                <a:cs typeface="Times New Roman" panose="02020603050405020304" pitchFamily="18" charset="0"/>
              </a:rPr>
              <a:t>FindElement</a:t>
            </a:r>
            <a:r>
              <a:rPr lang="en-US" altLang="zh-CN" sz="2300" dirty="0">
                <a:latin typeface="Times New Roman" panose="02020603050405020304" pitchFamily="18" charset="0"/>
                <a:cs typeface="Times New Roman" panose="02020603050405020304" pitchFamily="18" charset="0"/>
              </a:rPr>
              <a:t> (c, 'k', 10)&lt;&lt;</a:t>
            </a:r>
            <a:r>
              <a:rPr lang="en-US" altLang="zh-CN" sz="2300" dirty="0" err="1">
                <a:latin typeface="Times New Roman" panose="02020603050405020304" pitchFamily="18" charset="0"/>
                <a:cs typeface="Times New Roman" panose="02020603050405020304" pitchFamily="18" charset="0"/>
              </a:rPr>
              <a:t>endl</a:t>
            </a:r>
            <a:r>
              <a:rPr lang="en-US" altLang="zh-CN" sz="2300" dirty="0">
                <a:latin typeface="Times New Roman" panose="02020603050405020304" pitchFamily="18" charset="0"/>
                <a:cs typeface="Times New Roman" panose="02020603050405020304" pitchFamily="18" charset="0"/>
              </a:rPr>
              <a:t>;</a:t>
            </a:r>
            <a:endParaRPr lang="en-US" altLang="zh-CN" sz="2300" dirty="0">
              <a:latin typeface="Times New Roman" panose="02020603050405020304" pitchFamily="18" charset="0"/>
              <a:cs typeface="Times New Roman" panose="02020603050405020304" pitchFamily="18" charset="0"/>
            </a:endParaRPr>
          </a:p>
          <a:p>
            <a:pPr marL="452755" indent="-452755">
              <a:lnSpc>
                <a:spcPct val="100000"/>
              </a:lnSpc>
              <a:spcBef>
                <a:spcPts val="600"/>
              </a:spcBef>
              <a:buClr>
                <a:srgbClr val="7030A0"/>
              </a:buClr>
              <a:buNone/>
            </a:pPr>
            <a:r>
              <a:rPr lang="en-US" altLang="zh-CN" sz="2300" dirty="0">
                <a:latin typeface="Times New Roman" panose="02020603050405020304" pitchFamily="18" charset="0"/>
                <a:cs typeface="Times New Roman" panose="02020603050405020304" pitchFamily="18" charset="0"/>
              </a:rPr>
              <a:t>  return 0;</a:t>
            </a:r>
            <a:endParaRPr lang="en-US" altLang="zh-CN" sz="2300" dirty="0">
              <a:latin typeface="Times New Roman" panose="02020603050405020304" pitchFamily="18" charset="0"/>
              <a:cs typeface="Times New Roman" panose="02020603050405020304" pitchFamily="18" charset="0"/>
            </a:endParaRPr>
          </a:p>
          <a:p>
            <a:pPr marL="452755" indent="-452755">
              <a:lnSpc>
                <a:spcPct val="100000"/>
              </a:lnSpc>
              <a:spcBef>
                <a:spcPts val="600"/>
              </a:spcBef>
              <a:buClr>
                <a:srgbClr val="7030A0"/>
              </a:buClr>
              <a:buNone/>
            </a:pPr>
            <a:r>
              <a:rPr lang="en-US" altLang="zh-CN" sz="2300" dirty="0">
                <a:latin typeface="Times New Roman" panose="02020603050405020304" pitchFamily="18" charset="0"/>
                <a:cs typeface="Times New Roman" panose="02020603050405020304" pitchFamily="18" charset="0"/>
              </a:rPr>
              <a:t>}</a:t>
            </a:r>
            <a:endParaRPr lang="en-US" altLang="zh-CN" sz="2300" dirty="0">
              <a:latin typeface="Times New Roman" panose="02020603050405020304" pitchFamily="18" charset="0"/>
              <a:cs typeface="Times New Roman" panose="02020603050405020304" pitchFamily="18" charset="0"/>
            </a:endParaRPr>
          </a:p>
        </p:txBody>
      </p:sp>
      <p:grpSp>
        <p:nvGrpSpPr>
          <p:cNvPr id="3" name="组合 2"/>
          <p:cNvGrpSpPr/>
          <p:nvPr/>
        </p:nvGrpSpPr>
        <p:grpSpPr>
          <a:xfrm>
            <a:off x="549001" y="555626"/>
            <a:ext cx="3565799" cy="876848"/>
            <a:chOff x="326687" y="247818"/>
            <a:chExt cx="4861582" cy="725466"/>
          </a:xfrm>
        </p:grpSpPr>
        <p:sp>
          <p:nvSpPr>
            <p:cNvPr id="4" name="文本框 3"/>
            <p:cNvSpPr txBox="1"/>
            <p:nvPr/>
          </p:nvSpPr>
          <p:spPr bwMode="auto">
            <a:xfrm>
              <a:off x="1115971" y="413322"/>
              <a:ext cx="3404105"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defRPr/>
              </a:pPr>
              <a:r>
                <a:rPr lang="zh-CN" altLang="en-US" sz="2400" kern="0" dirty="0">
                  <a:solidFill>
                    <a:srgbClr val="0070C0"/>
                  </a:solidFill>
                  <a:latin typeface="+mn-ea"/>
                </a:rPr>
                <a:t>函数模板的使用</a:t>
              </a:r>
              <a:endParaRPr lang="zh-CN" altLang="en-US" sz="2400" kern="0" dirty="0">
                <a:solidFill>
                  <a:srgbClr val="0070C0"/>
                </a:solidFill>
                <a:latin typeface="+mn-ea"/>
              </a:endParaRPr>
            </a:p>
          </p:txBody>
        </p:sp>
        <p:grpSp>
          <p:nvGrpSpPr>
            <p:cNvPr id="5" name="组合 4"/>
            <p:cNvGrpSpPr/>
            <p:nvPr/>
          </p:nvGrpSpPr>
          <p:grpSpPr>
            <a:xfrm>
              <a:off x="326687" y="247818"/>
              <a:ext cx="4861582" cy="725466"/>
              <a:chOff x="326687" y="247818"/>
              <a:chExt cx="4861582" cy="725466"/>
            </a:xfrm>
          </p:grpSpPr>
          <p:grpSp>
            <p:nvGrpSpPr>
              <p:cNvPr id="6" name="组合 5"/>
              <p:cNvGrpSpPr/>
              <p:nvPr/>
            </p:nvGrpSpPr>
            <p:grpSpPr>
              <a:xfrm>
                <a:off x="349799" y="247818"/>
                <a:ext cx="4791980" cy="261575"/>
                <a:chOff x="349799" y="247818"/>
                <a:chExt cx="4791980" cy="261575"/>
              </a:xfrm>
            </p:grpSpPr>
            <p:cxnSp>
              <p:nvCxnSpPr>
                <p:cNvPr id="21" name="直接连接符 20"/>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25" name="任意多边形: 形状 24"/>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latin typeface="+mn-ea"/>
                  </a:endParaRPr>
                </a:p>
              </p:txBody>
            </p:sp>
            <p:sp>
              <p:nvSpPr>
                <p:cNvPr id="26" name="任意多边形: 形状 25"/>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7" name="组合 6"/>
              <p:cNvGrpSpPr/>
              <p:nvPr/>
            </p:nvGrpSpPr>
            <p:grpSpPr>
              <a:xfrm>
                <a:off x="349799" y="711709"/>
                <a:ext cx="4815092" cy="261575"/>
                <a:chOff x="358852" y="925118"/>
                <a:chExt cx="4815092" cy="261575"/>
              </a:xfrm>
            </p:grpSpPr>
            <p:cxnSp>
              <p:nvCxnSpPr>
                <p:cNvPr id="14" name="直接连接符 13"/>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19" name="任意多边形: 形状 18"/>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latin typeface="+mn-ea"/>
                  </a:endParaRPr>
                </a:p>
              </p:txBody>
            </p:sp>
            <p:sp>
              <p:nvSpPr>
                <p:cNvPr id="20" name="任意多边形: 形状 19"/>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8" name="组合 7"/>
              <p:cNvGrpSpPr/>
              <p:nvPr/>
            </p:nvGrpSpPr>
            <p:grpSpPr>
              <a:xfrm>
                <a:off x="5138963" y="489126"/>
                <a:ext cx="49306" cy="329693"/>
                <a:chOff x="5138963" y="489126"/>
                <a:chExt cx="49306" cy="329693"/>
              </a:xfrm>
            </p:grpSpPr>
            <p:sp>
              <p:nvSpPr>
                <p:cNvPr id="12" name="椭圆 11"/>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13" name="椭圆 12"/>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nvGrpSpPr>
              <p:cNvPr id="9" name="组合 8"/>
              <p:cNvGrpSpPr/>
              <p:nvPr/>
            </p:nvGrpSpPr>
            <p:grpSpPr>
              <a:xfrm>
                <a:off x="326687" y="399838"/>
                <a:ext cx="49306" cy="329693"/>
                <a:chOff x="5138963" y="489126"/>
                <a:chExt cx="49306" cy="329693"/>
              </a:xfrm>
            </p:grpSpPr>
            <p:sp>
              <p:nvSpPr>
                <p:cNvPr id="10" name="椭圆 9"/>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11" name="椭圆 10"/>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grpSp>
      <mc:AlternateContent xmlns:mc="http://schemas.openxmlformats.org/markup-compatibility/2006" xmlns:p14="http://schemas.microsoft.com/office/powerpoint/2010/main">
        <mc:Choice Requires="p14">
          <p:contentPart r:id="rId1" p14:bwMode="auto">
            <p14:nvContentPartPr>
              <p14:cNvPr id="2" name="墨迹 1"/>
              <p14:cNvContentPartPr/>
              <p14:nvPr/>
            </p14:nvContentPartPr>
            <p14:xfrm>
              <a:off x="2503170" y="2096135"/>
              <a:ext cx="3482975" cy="69215"/>
            </p14:xfrm>
          </p:contentPart>
        </mc:Choice>
        <mc:Fallback xmlns="">
          <p:pic>
            <p:nvPicPr>
              <p:cNvPr id="2" name="墨迹 1"/>
            </p:nvPicPr>
            <p:blipFill>
              <a:blip r:embed="rId2"/>
            </p:blipFill>
            <p:spPr>
              <a:xfrm>
                <a:off x="2503170" y="2096135"/>
                <a:ext cx="3482975" cy="69215"/>
              </a:xfrm>
              <a:prstGeom prst="rect"/>
            </p:spPr>
          </p:pic>
        </mc:Fallback>
      </mc:AlternateContent>
      <mc:AlternateContent xmlns:mc="http://schemas.openxmlformats.org/markup-compatibility/2006" xmlns:p14="http://schemas.microsoft.com/office/powerpoint/2010/main">
        <mc:Choice Requires="p14">
          <p:contentPart r:id="rId3" p14:bwMode="auto">
            <p14:nvContentPartPr>
              <p14:cNvPr id="27" name="墨迹 26"/>
              <p14:cNvContentPartPr/>
              <p14:nvPr/>
            </p14:nvContentPartPr>
            <p14:xfrm>
              <a:off x="2596515" y="2957195"/>
              <a:ext cx="3677920" cy="248285"/>
            </p14:xfrm>
          </p:contentPart>
        </mc:Choice>
        <mc:Fallback xmlns="">
          <p:pic>
            <p:nvPicPr>
              <p:cNvPr id="27" name="墨迹 26"/>
            </p:nvPicPr>
            <p:blipFill>
              <a:blip r:embed="rId4"/>
            </p:blipFill>
            <p:spPr>
              <a:xfrm>
                <a:off x="2596515" y="2957195"/>
                <a:ext cx="3677920" cy="248285"/>
              </a:xfrm>
              <a:prstGeom prst="rect"/>
            </p:spPr>
          </p:pic>
        </mc:Fallback>
      </mc:AlternateContent>
      <mc:AlternateContent xmlns:mc="http://schemas.openxmlformats.org/markup-compatibility/2006" xmlns:p14="http://schemas.microsoft.com/office/powerpoint/2010/main">
        <mc:Choice Requires="p14">
          <p:contentPart r:id="rId5" p14:bwMode="auto">
            <p14:nvContentPartPr>
              <p14:cNvPr id="28" name="墨迹 27"/>
              <p14:cNvContentPartPr/>
              <p14:nvPr/>
            </p14:nvContentPartPr>
            <p14:xfrm>
              <a:off x="2917825" y="4208780"/>
              <a:ext cx="3645535" cy="162560"/>
            </p14:xfrm>
          </p:contentPart>
        </mc:Choice>
        <mc:Fallback xmlns="">
          <p:pic>
            <p:nvPicPr>
              <p:cNvPr id="28" name="墨迹 27"/>
            </p:nvPicPr>
            <p:blipFill>
              <a:blip r:embed="rId6"/>
            </p:blipFill>
            <p:spPr>
              <a:xfrm>
                <a:off x="2917825" y="4208780"/>
                <a:ext cx="3645535" cy="162560"/>
              </a:xfrm>
              <a:prstGeom prst="rect"/>
            </p:spPr>
          </p:pic>
        </mc:Fallback>
      </mc:AlternateContent>
      <mc:AlternateContent xmlns:mc="http://schemas.openxmlformats.org/markup-compatibility/2006" xmlns:p14="http://schemas.microsoft.com/office/powerpoint/2010/main">
        <mc:Choice Requires="p14">
          <p:contentPart r:id="rId7" p14:bwMode="auto">
            <p14:nvContentPartPr>
              <p14:cNvPr id="30" name="墨迹 29"/>
              <p14:cNvContentPartPr/>
              <p14:nvPr/>
            </p14:nvContentPartPr>
            <p14:xfrm>
              <a:off x="2946400" y="4696460"/>
              <a:ext cx="1463040" cy="101600"/>
            </p14:xfrm>
          </p:contentPart>
        </mc:Choice>
        <mc:Fallback xmlns="">
          <p:pic>
            <p:nvPicPr>
              <p:cNvPr id="30" name="墨迹 29"/>
            </p:nvPicPr>
            <p:blipFill>
              <a:blip r:embed="rId8"/>
            </p:blipFill>
            <p:spPr>
              <a:xfrm>
                <a:off x="2946400" y="4696460"/>
                <a:ext cx="1463040" cy="101600"/>
              </a:xfrm>
              <a:prstGeom prst="rect"/>
            </p:spPr>
          </p:pic>
        </mc:Fallback>
      </mc:AlternateContent>
      <mc:AlternateContent xmlns:mc="http://schemas.openxmlformats.org/markup-compatibility/2006" xmlns:p14="http://schemas.microsoft.com/office/powerpoint/2010/main">
        <mc:Choice Requires="p14">
          <p:contentPart r:id="rId9" p14:bwMode="auto">
            <p14:nvContentPartPr>
              <p14:cNvPr id="31" name="墨迹 30"/>
              <p14:cNvContentPartPr/>
              <p14:nvPr/>
            </p14:nvContentPartPr>
            <p14:xfrm>
              <a:off x="3718560" y="5082540"/>
              <a:ext cx="2954020" cy="210820"/>
            </p14:xfrm>
          </p:contentPart>
        </mc:Choice>
        <mc:Fallback xmlns="">
          <p:pic>
            <p:nvPicPr>
              <p:cNvPr id="31" name="墨迹 30"/>
            </p:nvPicPr>
            <p:blipFill>
              <a:blip r:embed="rId10"/>
            </p:blipFill>
            <p:spPr>
              <a:xfrm>
                <a:off x="3718560" y="5082540"/>
                <a:ext cx="2954020" cy="210820"/>
              </a:xfrm>
              <a:prstGeom prst="rect"/>
            </p:spPr>
          </p:pic>
        </mc:Fallback>
      </mc:AlternateContent>
      <mc:AlternateContent xmlns:mc="http://schemas.openxmlformats.org/markup-compatibility/2006" xmlns:p14="http://schemas.microsoft.com/office/powerpoint/2010/main">
        <mc:Choice Requires="p14">
          <p:contentPart r:id="rId11" p14:bwMode="auto">
            <p14:nvContentPartPr>
              <p14:cNvPr id="32" name="墨迹 31"/>
              <p14:cNvContentPartPr/>
              <p14:nvPr/>
            </p14:nvContentPartPr>
            <p14:xfrm>
              <a:off x="8338820" y="4509135"/>
              <a:ext cx="195580" cy="207645"/>
            </p14:xfrm>
          </p:contentPart>
        </mc:Choice>
        <mc:Fallback xmlns="">
          <p:pic>
            <p:nvPicPr>
              <p:cNvPr id="32" name="墨迹 31"/>
            </p:nvPicPr>
            <p:blipFill>
              <a:blip r:embed="rId12"/>
            </p:blipFill>
            <p:spPr>
              <a:xfrm>
                <a:off x="8338820" y="4509135"/>
                <a:ext cx="195580" cy="207645"/>
              </a:xfrm>
              <a:prstGeom prst="rect"/>
            </p:spPr>
          </p:pic>
        </mc:Fallback>
      </mc:AlternateContent>
      <mc:AlternateContent xmlns:mc="http://schemas.openxmlformats.org/markup-compatibility/2006" xmlns:p14="http://schemas.microsoft.com/office/powerpoint/2010/main">
        <mc:Choice Requires="p14">
          <p:contentPart r:id="rId13" p14:bwMode="auto">
            <p14:nvContentPartPr>
              <p14:cNvPr id="33" name="墨迹 32"/>
              <p14:cNvContentPartPr/>
              <p14:nvPr/>
            </p14:nvContentPartPr>
            <p14:xfrm>
              <a:off x="8265795" y="4623435"/>
              <a:ext cx="150495" cy="154305"/>
            </p14:xfrm>
          </p:contentPart>
        </mc:Choice>
        <mc:Fallback xmlns="">
          <p:pic>
            <p:nvPicPr>
              <p:cNvPr id="33" name="墨迹 32"/>
            </p:nvPicPr>
            <p:blipFill>
              <a:blip r:embed="rId14"/>
            </p:blipFill>
            <p:spPr>
              <a:xfrm>
                <a:off x="8265795" y="4623435"/>
                <a:ext cx="150495" cy="154305"/>
              </a:xfrm>
              <a:prstGeom prst="rect"/>
            </p:spPr>
          </p:pic>
        </mc:Fallback>
      </mc:AlternateContent>
      <mc:AlternateContent xmlns:mc="http://schemas.openxmlformats.org/markup-compatibility/2006" xmlns:p14="http://schemas.microsoft.com/office/powerpoint/2010/main">
        <mc:Choice Requires="p14">
          <p:contentPart r:id="rId15" p14:bwMode="auto">
            <p14:nvContentPartPr>
              <p14:cNvPr id="34" name="墨迹 33"/>
              <p14:cNvContentPartPr/>
              <p14:nvPr/>
            </p14:nvContentPartPr>
            <p14:xfrm>
              <a:off x="3864610" y="2908935"/>
              <a:ext cx="2231390" cy="129540"/>
            </p14:xfrm>
          </p:contentPart>
        </mc:Choice>
        <mc:Fallback xmlns="">
          <p:pic>
            <p:nvPicPr>
              <p:cNvPr id="34" name="墨迹 33"/>
            </p:nvPicPr>
            <p:blipFill>
              <a:blip r:embed="rId16"/>
            </p:blipFill>
            <p:spPr>
              <a:xfrm>
                <a:off x="3864610" y="2908935"/>
                <a:ext cx="2231390" cy="129540"/>
              </a:xfrm>
              <a:prstGeom prst="rect"/>
            </p:spPr>
          </p:pic>
        </mc:Fallback>
      </mc:AlternateContent>
      <mc:AlternateContent xmlns:mc="http://schemas.openxmlformats.org/markup-compatibility/2006" xmlns:p14="http://schemas.microsoft.com/office/powerpoint/2010/main">
        <mc:Choice Requires="p14">
          <p:contentPart r:id="rId17" p14:bwMode="auto">
            <p14:nvContentPartPr>
              <p14:cNvPr id="35" name="墨迹 34"/>
              <p14:cNvContentPartPr/>
              <p14:nvPr/>
            </p14:nvContentPartPr>
            <p14:xfrm>
              <a:off x="7473315" y="5049520"/>
              <a:ext cx="1125855" cy="138430"/>
            </p14:xfrm>
          </p:contentPart>
        </mc:Choice>
        <mc:Fallback xmlns="">
          <p:pic>
            <p:nvPicPr>
              <p:cNvPr id="35" name="墨迹 34"/>
            </p:nvPicPr>
            <p:blipFill>
              <a:blip r:embed="rId18"/>
            </p:blipFill>
            <p:spPr>
              <a:xfrm>
                <a:off x="7473315" y="5049520"/>
                <a:ext cx="1125855" cy="138430"/>
              </a:xfrm>
              <a:prstGeom prst="rect"/>
            </p:spPr>
          </p:pic>
        </mc:Fallback>
      </mc:AlternateContent>
      <mc:AlternateContent xmlns:mc="http://schemas.openxmlformats.org/markup-compatibility/2006" xmlns:p14="http://schemas.microsoft.com/office/powerpoint/2010/main">
        <mc:Choice Requires="p14">
          <p:contentPart r:id="rId19" p14:bwMode="auto">
            <p14:nvContentPartPr>
              <p14:cNvPr id="36" name="墨迹 35"/>
              <p14:cNvContentPartPr/>
              <p14:nvPr/>
            </p14:nvContentPartPr>
            <p14:xfrm>
              <a:off x="4677410" y="2514600"/>
              <a:ext cx="1597025" cy="747395"/>
            </p14:xfrm>
          </p:contentPart>
        </mc:Choice>
        <mc:Fallback xmlns="">
          <p:pic>
            <p:nvPicPr>
              <p:cNvPr id="36" name="墨迹 35"/>
            </p:nvPicPr>
            <p:blipFill>
              <a:blip r:embed="rId20"/>
            </p:blipFill>
            <p:spPr>
              <a:xfrm>
                <a:off x="4677410" y="2514600"/>
                <a:ext cx="1597025" cy="747395"/>
              </a:xfrm>
              <a:prstGeom prst="rect"/>
            </p:spPr>
          </p:pic>
        </mc:Fallback>
      </mc:AlternateContent>
      <mc:AlternateContent xmlns:mc="http://schemas.openxmlformats.org/markup-compatibility/2006" xmlns:p14="http://schemas.microsoft.com/office/powerpoint/2010/main">
        <mc:Choice Requires="p14">
          <p:contentPart r:id="rId21" p14:bwMode="auto">
            <p14:nvContentPartPr>
              <p14:cNvPr id="37" name="墨迹 36"/>
              <p14:cNvContentPartPr/>
              <p14:nvPr/>
            </p14:nvContentPartPr>
            <p14:xfrm>
              <a:off x="4746625" y="2294890"/>
              <a:ext cx="1828800" cy="675005"/>
            </p14:xfrm>
          </p:contentPart>
        </mc:Choice>
        <mc:Fallback xmlns="">
          <p:pic>
            <p:nvPicPr>
              <p:cNvPr id="37" name="墨迹 36"/>
            </p:nvPicPr>
            <p:blipFill>
              <a:blip r:embed="rId22"/>
            </p:blipFill>
            <p:spPr>
              <a:xfrm>
                <a:off x="4746625" y="2294890"/>
                <a:ext cx="1828800" cy="675005"/>
              </a:xfrm>
              <a:prstGeom prst="rect"/>
            </p:spPr>
          </p:pic>
        </mc:Fallback>
      </mc:AlternateContent>
      <mc:AlternateContent xmlns:mc="http://schemas.openxmlformats.org/markup-compatibility/2006" xmlns:p14="http://schemas.microsoft.com/office/powerpoint/2010/main">
        <mc:Choice Requires="p14">
          <p:contentPart r:id="rId23" p14:bwMode="auto">
            <p14:nvContentPartPr>
              <p14:cNvPr id="38" name="墨迹 37"/>
              <p14:cNvContentPartPr/>
              <p14:nvPr/>
            </p14:nvContentPartPr>
            <p14:xfrm>
              <a:off x="7489825" y="5045710"/>
              <a:ext cx="1702435" cy="81280"/>
            </p14:xfrm>
          </p:contentPart>
        </mc:Choice>
        <mc:Fallback xmlns="">
          <p:pic>
            <p:nvPicPr>
              <p:cNvPr id="38" name="墨迹 37"/>
            </p:nvPicPr>
            <p:blipFill>
              <a:blip r:embed="rId24"/>
            </p:blipFill>
            <p:spPr>
              <a:xfrm>
                <a:off x="7489825" y="5045710"/>
                <a:ext cx="1702435" cy="81280"/>
              </a:xfrm>
              <a:prstGeom prst="rect"/>
            </p:spPr>
          </p:pic>
        </mc:Fallback>
      </mc:AlternateContent>
      <mc:AlternateContent xmlns:mc="http://schemas.openxmlformats.org/markup-compatibility/2006" xmlns:p14="http://schemas.microsoft.com/office/powerpoint/2010/main">
        <mc:Choice Requires="p14">
          <p:contentPart r:id="rId25" p14:bwMode="auto">
            <p14:nvContentPartPr>
              <p14:cNvPr id="39" name="墨迹 38"/>
              <p14:cNvContentPartPr/>
              <p14:nvPr/>
            </p14:nvContentPartPr>
            <p14:xfrm>
              <a:off x="9037955" y="4761230"/>
              <a:ext cx="300990" cy="374015"/>
            </p14:xfrm>
          </p:contentPart>
        </mc:Choice>
        <mc:Fallback xmlns="">
          <p:pic>
            <p:nvPicPr>
              <p:cNvPr id="39" name="墨迹 38"/>
            </p:nvPicPr>
            <p:blipFill>
              <a:blip r:embed="rId26"/>
            </p:blipFill>
            <p:spPr>
              <a:xfrm>
                <a:off x="9037955" y="4761230"/>
                <a:ext cx="300990" cy="374015"/>
              </a:xfrm>
              <a:prstGeom prst="rect"/>
            </p:spPr>
          </p:pic>
        </mc:Fallback>
      </mc:AlternateContent>
      <mc:AlternateContent xmlns:mc="http://schemas.openxmlformats.org/markup-compatibility/2006" xmlns:p14="http://schemas.microsoft.com/office/powerpoint/2010/main">
        <mc:Choice Requires="p14">
          <p:contentPart r:id="rId27" p14:bwMode="auto">
            <p14:nvContentPartPr>
              <p14:cNvPr id="40" name="墨迹 39"/>
              <p14:cNvContentPartPr/>
              <p14:nvPr/>
            </p14:nvContentPartPr>
            <p14:xfrm>
              <a:off x="3084195" y="3830955"/>
              <a:ext cx="191135" cy="158115"/>
            </p14:xfrm>
          </p:contentPart>
        </mc:Choice>
        <mc:Fallback xmlns="">
          <p:pic>
            <p:nvPicPr>
              <p:cNvPr id="40" name="墨迹 39"/>
            </p:nvPicPr>
            <p:blipFill>
              <a:blip r:embed="rId28"/>
            </p:blipFill>
            <p:spPr>
              <a:xfrm>
                <a:off x="3084195" y="3830955"/>
                <a:ext cx="191135" cy="158115"/>
              </a:xfrm>
              <a:prstGeom prst="rect"/>
            </p:spPr>
          </p:pic>
        </mc:Fallback>
      </mc:AlternateContent>
      <mc:AlternateContent xmlns:mc="http://schemas.openxmlformats.org/markup-compatibility/2006" xmlns:p14="http://schemas.microsoft.com/office/powerpoint/2010/main">
        <mc:Choice Requires="p14">
          <p:contentPart r:id="rId29" p14:bwMode="auto">
            <p14:nvContentPartPr>
              <p14:cNvPr id="41" name="墨迹 40"/>
              <p14:cNvContentPartPr/>
              <p14:nvPr/>
            </p14:nvContentPartPr>
            <p14:xfrm>
              <a:off x="3096260" y="3883660"/>
              <a:ext cx="167005" cy="154305"/>
            </p14:xfrm>
          </p:contentPart>
        </mc:Choice>
        <mc:Fallback xmlns="">
          <p:pic>
            <p:nvPicPr>
              <p:cNvPr id="41" name="墨迹 40"/>
            </p:nvPicPr>
            <p:blipFill>
              <a:blip r:embed="rId30"/>
            </p:blipFill>
            <p:spPr>
              <a:xfrm>
                <a:off x="3096260" y="3883660"/>
                <a:ext cx="167005" cy="154305"/>
              </a:xfrm>
              <a:prstGeom prst="rect"/>
            </p:spPr>
          </p:pic>
        </mc:Fallback>
      </mc:AlternateContent>
      <mc:AlternateContent xmlns:mc="http://schemas.openxmlformats.org/markup-compatibility/2006" xmlns:p14="http://schemas.microsoft.com/office/powerpoint/2010/main">
        <mc:Choice Requires="p14">
          <p:contentPart r:id="rId31" p14:bwMode="auto">
            <p14:nvContentPartPr>
              <p14:cNvPr id="42" name="墨迹 41"/>
              <p14:cNvContentPartPr/>
              <p14:nvPr/>
            </p14:nvContentPartPr>
            <p14:xfrm>
              <a:off x="9351010" y="5151120"/>
              <a:ext cx="304800" cy="32385"/>
            </p14:xfrm>
          </p:contentPart>
        </mc:Choice>
        <mc:Fallback xmlns="">
          <p:pic>
            <p:nvPicPr>
              <p:cNvPr id="42" name="墨迹 41"/>
            </p:nvPicPr>
            <p:blipFill>
              <a:blip r:embed="rId32"/>
            </p:blipFill>
            <p:spPr>
              <a:xfrm>
                <a:off x="9351010" y="5151120"/>
                <a:ext cx="304800" cy="32385"/>
              </a:xfrm>
              <a:prstGeom prst="rect"/>
            </p:spPr>
          </p:pic>
        </mc:Fallback>
      </mc:AlternateContent>
      <mc:AlternateContent xmlns:mc="http://schemas.openxmlformats.org/markup-compatibility/2006" xmlns:p14="http://schemas.microsoft.com/office/powerpoint/2010/main">
        <mc:Choice Requires="p14">
          <p:contentPart r:id="rId33" p14:bwMode="auto">
            <p14:nvContentPartPr>
              <p14:cNvPr id="43" name="墨迹 42"/>
              <p14:cNvContentPartPr/>
              <p14:nvPr/>
            </p14:nvContentPartPr>
            <p14:xfrm>
              <a:off x="8030210" y="3380105"/>
              <a:ext cx="308610" cy="251460"/>
            </p14:xfrm>
          </p:contentPart>
        </mc:Choice>
        <mc:Fallback xmlns="">
          <p:pic>
            <p:nvPicPr>
              <p:cNvPr id="43" name="墨迹 42"/>
            </p:nvPicPr>
            <p:blipFill>
              <a:blip r:embed="rId34"/>
            </p:blipFill>
            <p:spPr>
              <a:xfrm>
                <a:off x="8030210" y="3380105"/>
                <a:ext cx="308610" cy="251460"/>
              </a:xfrm>
              <a:prstGeom prst="rect"/>
            </p:spPr>
          </p:pic>
        </mc:Fallback>
      </mc:AlternateContent>
      <mc:AlternateContent xmlns:mc="http://schemas.openxmlformats.org/markup-compatibility/2006" xmlns:p14="http://schemas.microsoft.com/office/powerpoint/2010/main">
        <mc:Choice Requires="p14">
          <p:contentPart r:id="rId35" p14:bwMode="auto">
            <p14:nvContentPartPr>
              <p14:cNvPr id="44" name="墨迹 43"/>
              <p14:cNvContentPartPr/>
              <p14:nvPr/>
            </p14:nvContentPartPr>
            <p14:xfrm>
              <a:off x="8164195" y="3465195"/>
              <a:ext cx="142240" cy="130175"/>
            </p14:xfrm>
          </p:contentPart>
        </mc:Choice>
        <mc:Fallback xmlns="">
          <p:pic>
            <p:nvPicPr>
              <p:cNvPr id="44" name="墨迹 43"/>
            </p:nvPicPr>
            <p:blipFill>
              <a:blip r:embed="rId36"/>
            </p:blipFill>
            <p:spPr>
              <a:xfrm>
                <a:off x="8164195" y="3465195"/>
                <a:ext cx="142240" cy="130175"/>
              </a:xfrm>
              <a:prstGeom prst="rect"/>
            </p:spPr>
          </p:pic>
        </mc:Fallback>
      </mc:AlternateContent>
      <mc:AlternateContent xmlns:mc="http://schemas.openxmlformats.org/markup-compatibility/2006" xmlns:p14="http://schemas.microsoft.com/office/powerpoint/2010/main">
        <mc:Choice Requires="p14">
          <p:contentPart r:id="rId37" p14:bwMode="auto">
            <p14:nvContentPartPr>
              <p14:cNvPr id="45" name="墨迹 44"/>
              <p14:cNvContentPartPr/>
              <p14:nvPr/>
            </p14:nvContentPartPr>
            <p14:xfrm>
              <a:off x="9846945" y="4671695"/>
              <a:ext cx="386080" cy="524510"/>
            </p14:xfrm>
          </p:contentPart>
        </mc:Choice>
        <mc:Fallback xmlns="">
          <p:pic>
            <p:nvPicPr>
              <p:cNvPr id="45" name="墨迹 44"/>
            </p:nvPicPr>
            <p:blipFill>
              <a:blip r:embed="rId38"/>
            </p:blipFill>
            <p:spPr>
              <a:xfrm>
                <a:off x="9846945" y="4671695"/>
                <a:ext cx="386080" cy="524510"/>
              </a:xfrm>
              <a:prstGeom prst="rect"/>
            </p:spPr>
          </p:pic>
        </mc:Fallback>
      </mc:AlternateContent>
      <mc:AlternateContent xmlns:mc="http://schemas.openxmlformats.org/markup-compatibility/2006" xmlns:p14="http://schemas.microsoft.com/office/powerpoint/2010/main">
        <mc:Choice Requires="p14">
          <p:contentPart r:id="rId39" p14:bwMode="auto">
            <p14:nvContentPartPr>
              <p14:cNvPr id="46" name="墨迹 45"/>
              <p14:cNvContentPartPr/>
              <p14:nvPr/>
            </p14:nvContentPartPr>
            <p14:xfrm>
              <a:off x="3673475" y="4217035"/>
              <a:ext cx="2983230" cy="235585"/>
            </p14:xfrm>
          </p:contentPart>
        </mc:Choice>
        <mc:Fallback xmlns="">
          <p:pic>
            <p:nvPicPr>
              <p:cNvPr id="46" name="墨迹 45"/>
            </p:nvPicPr>
            <p:blipFill>
              <a:blip r:embed="rId40"/>
            </p:blipFill>
            <p:spPr>
              <a:xfrm>
                <a:off x="3673475" y="4217035"/>
                <a:ext cx="2983230" cy="235585"/>
              </a:xfrm>
              <a:prstGeom prst="rect"/>
            </p:spPr>
          </p:pic>
        </mc:Fallback>
      </mc:AlternateContent>
      <mc:AlternateContent xmlns:mc="http://schemas.openxmlformats.org/markup-compatibility/2006" xmlns:p14="http://schemas.microsoft.com/office/powerpoint/2010/main">
        <mc:Choice Requires="p14">
          <p:contentPart r:id="rId41" p14:bwMode="auto">
            <p14:nvContentPartPr>
              <p14:cNvPr id="47" name="墨迹 46"/>
              <p14:cNvContentPartPr/>
              <p14:nvPr/>
            </p14:nvContentPartPr>
            <p14:xfrm>
              <a:off x="10078720" y="4225290"/>
              <a:ext cx="56515" cy="271780"/>
            </p14:xfrm>
          </p:contentPart>
        </mc:Choice>
        <mc:Fallback xmlns="">
          <p:pic>
            <p:nvPicPr>
              <p:cNvPr id="47" name="墨迹 46"/>
            </p:nvPicPr>
            <p:blipFill>
              <a:blip r:embed="rId42"/>
            </p:blipFill>
            <p:spPr>
              <a:xfrm>
                <a:off x="10078720" y="4225290"/>
                <a:ext cx="56515" cy="271780"/>
              </a:xfrm>
              <a:prstGeom prst="rect"/>
            </p:spPr>
          </p:pic>
        </mc:Fallback>
      </mc:AlternateContent>
      <mc:AlternateContent xmlns:mc="http://schemas.openxmlformats.org/markup-compatibility/2006" xmlns:p14="http://schemas.microsoft.com/office/powerpoint/2010/main">
        <mc:Choice Requires="p14">
          <p:contentPart r:id="rId43" p14:bwMode="auto">
            <p14:nvContentPartPr>
              <p14:cNvPr id="48" name="墨迹 47"/>
              <p14:cNvContentPartPr/>
              <p14:nvPr/>
            </p14:nvContentPartPr>
            <p14:xfrm>
              <a:off x="10216515" y="4305935"/>
              <a:ext cx="150495" cy="167005"/>
            </p14:xfrm>
          </p:contentPart>
        </mc:Choice>
        <mc:Fallback xmlns="">
          <p:pic>
            <p:nvPicPr>
              <p:cNvPr id="48" name="墨迹 47"/>
            </p:nvPicPr>
            <p:blipFill>
              <a:blip r:embed="rId44"/>
            </p:blipFill>
            <p:spPr>
              <a:xfrm>
                <a:off x="10216515" y="4305935"/>
                <a:ext cx="150495" cy="167005"/>
              </a:xfrm>
              <a:prstGeom prst="rect"/>
            </p:spPr>
          </p:pic>
        </mc:Fallback>
      </mc:AlternateContent>
      <mc:AlternateContent xmlns:mc="http://schemas.openxmlformats.org/markup-compatibility/2006" xmlns:p14="http://schemas.microsoft.com/office/powerpoint/2010/main">
        <mc:Choice Requires="p14">
          <p:contentPart r:id="rId45" p14:bwMode="auto">
            <p14:nvContentPartPr>
              <p14:cNvPr id="49" name="墨迹 48"/>
              <p14:cNvContentPartPr/>
              <p14:nvPr/>
            </p14:nvContentPartPr>
            <p14:xfrm>
              <a:off x="10273665" y="4257675"/>
              <a:ext cx="243840" cy="251460"/>
            </p14:xfrm>
          </p:contentPart>
        </mc:Choice>
        <mc:Fallback xmlns="">
          <p:pic>
            <p:nvPicPr>
              <p:cNvPr id="49" name="墨迹 48"/>
            </p:nvPicPr>
            <p:blipFill>
              <a:blip r:embed="rId46"/>
            </p:blipFill>
            <p:spPr>
              <a:xfrm>
                <a:off x="10273665" y="4257675"/>
                <a:ext cx="243840" cy="251460"/>
              </a:xfrm>
              <a:prstGeom prst="rect"/>
            </p:spPr>
          </p:pic>
        </mc:Fallback>
      </mc:AlternateContent>
      <mc:AlternateContent xmlns:mc="http://schemas.openxmlformats.org/markup-compatibility/2006" xmlns:p14="http://schemas.microsoft.com/office/powerpoint/2010/main">
        <mc:Choice Requires="p14">
          <p:contentPart r:id="rId47" p14:bwMode="auto">
            <p14:nvContentPartPr>
              <p14:cNvPr id="50" name="墨迹 49"/>
              <p14:cNvContentPartPr/>
              <p14:nvPr/>
            </p14:nvContentPartPr>
            <p14:xfrm>
              <a:off x="10513060" y="4237355"/>
              <a:ext cx="4445" cy="73025"/>
            </p14:xfrm>
          </p:contentPart>
        </mc:Choice>
        <mc:Fallback xmlns="">
          <p:pic>
            <p:nvPicPr>
              <p:cNvPr id="50" name="墨迹 49"/>
            </p:nvPicPr>
            <p:blipFill>
              <a:blip r:embed="rId48"/>
            </p:blipFill>
            <p:spPr>
              <a:xfrm>
                <a:off x="10513060" y="4237355"/>
                <a:ext cx="4445" cy="73025"/>
              </a:xfrm>
              <a:prstGeom prst="rect"/>
            </p:spPr>
          </p:pic>
        </mc:Fallback>
      </mc:AlternateContent>
      <mc:AlternateContent xmlns:mc="http://schemas.openxmlformats.org/markup-compatibility/2006" xmlns:p14="http://schemas.microsoft.com/office/powerpoint/2010/main">
        <mc:Choice Requires="p14">
          <p:contentPart r:id="rId49" p14:bwMode="auto">
            <p14:nvContentPartPr>
              <p14:cNvPr id="51" name="墨迹 50"/>
              <p14:cNvContentPartPr/>
              <p14:nvPr/>
            </p14:nvContentPartPr>
            <p14:xfrm>
              <a:off x="10517505" y="4229100"/>
              <a:ext cx="125730" cy="207010"/>
            </p14:xfrm>
          </p:contentPart>
        </mc:Choice>
        <mc:Fallback xmlns="">
          <p:pic>
            <p:nvPicPr>
              <p:cNvPr id="51" name="墨迹 50"/>
            </p:nvPicPr>
            <p:blipFill>
              <a:blip r:embed="rId50"/>
            </p:blipFill>
            <p:spPr>
              <a:xfrm>
                <a:off x="10517505" y="4229100"/>
                <a:ext cx="125730" cy="207010"/>
              </a:xfrm>
              <a:prstGeom prst="rect"/>
            </p:spPr>
          </p:pic>
        </mc:Fallback>
      </mc:AlternateContent>
      <mc:AlternateContent xmlns:mc="http://schemas.openxmlformats.org/markup-compatibility/2006" xmlns:p14="http://schemas.microsoft.com/office/powerpoint/2010/main">
        <mc:Choice Requires="p14">
          <p:contentPart r:id="rId51" p14:bwMode="auto">
            <p14:nvContentPartPr>
              <p14:cNvPr id="52" name="墨迹 51"/>
              <p14:cNvContentPartPr/>
              <p14:nvPr/>
            </p14:nvContentPartPr>
            <p14:xfrm>
              <a:off x="10358755" y="4232910"/>
              <a:ext cx="374015" cy="711200"/>
            </p14:xfrm>
          </p:contentPart>
        </mc:Choice>
        <mc:Fallback xmlns="">
          <p:pic>
            <p:nvPicPr>
              <p:cNvPr id="52" name="墨迹 51"/>
            </p:nvPicPr>
            <p:blipFill>
              <a:blip r:embed="rId52"/>
            </p:blipFill>
            <p:spPr>
              <a:xfrm>
                <a:off x="10358755" y="4232910"/>
                <a:ext cx="374015" cy="711200"/>
              </a:xfrm>
              <a:prstGeom prst="rect"/>
            </p:spPr>
          </p:pic>
        </mc:Fallback>
      </mc:AlternateContent>
      <mc:AlternateContent xmlns:mc="http://schemas.openxmlformats.org/markup-compatibility/2006" xmlns:p14="http://schemas.microsoft.com/office/powerpoint/2010/main">
        <mc:Choice Requires="p14">
          <p:contentPart r:id="rId53" p14:bwMode="auto">
            <p14:nvContentPartPr>
              <p14:cNvPr id="53" name="墨迹 52"/>
              <p14:cNvContentPartPr/>
              <p14:nvPr/>
            </p14:nvContentPartPr>
            <p14:xfrm>
              <a:off x="10424160" y="4180205"/>
              <a:ext cx="808355" cy="106045"/>
            </p14:xfrm>
          </p:contentPart>
        </mc:Choice>
        <mc:Fallback xmlns="">
          <p:pic>
            <p:nvPicPr>
              <p:cNvPr id="53" name="墨迹 52"/>
            </p:nvPicPr>
            <p:blipFill>
              <a:blip r:embed="rId54"/>
            </p:blipFill>
            <p:spPr>
              <a:xfrm>
                <a:off x="10424160" y="4180205"/>
                <a:ext cx="808355" cy="106045"/>
              </a:xfrm>
              <a:prstGeom prst="rect"/>
            </p:spPr>
          </p:pic>
        </mc:Fallback>
      </mc:AlternateContent>
      <mc:AlternateContent xmlns:mc="http://schemas.openxmlformats.org/markup-compatibility/2006" xmlns:p14="http://schemas.microsoft.com/office/powerpoint/2010/main">
        <mc:Choice Requires="p14">
          <p:contentPart r:id="rId55" p14:bwMode="auto">
            <p14:nvContentPartPr>
              <p14:cNvPr id="54" name="墨迹 53"/>
              <p14:cNvContentPartPr/>
              <p14:nvPr/>
            </p14:nvContentPartPr>
            <p14:xfrm>
              <a:off x="11008995" y="4054475"/>
              <a:ext cx="179070" cy="414020"/>
            </p14:xfrm>
          </p:contentPart>
        </mc:Choice>
        <mc:Fallback xmlns="">
          <p:pic>
            <p:nvPicPr>
              <p:cNvPr id="54" name="墨迹 53"/>
            </p:nvPicPr>
            <p:blipFill>
              <a:blip r:embed="rId56"/>
            </p:blipFill>
            <p:spPr>
              <a:xfrm>
                <a:off x="11008995" y="4054475"/>
                <a:ext cx="179070" cy="414020"/>
              </a:xfrm>
              <a:prstGeom prst="rect"/>
            </p:spPr>
          </p:pic>
        </mc:Fallback>
      </mc:AlternateContent>
      <mc:AlternateContent xmlns:mc="http://schemas.openxmlformats.org/markup-compatibility/2006" xmlns:p14="http://schemas.microsoft.com/office/powerpoint/2010/main">
        <mc:Choice Requires="p14">
          <p:contentPart r:id="rId57" p14:bwMode="auto">
            <p14:nvContentPartPr>
              <p14:cNvPr id="55" name="墨迹 54"/>
              <p14:cNvContentPartPr/>
              <p14:nvPr/>
            </p14:nvContentPartPr>
            <p14:xfrm>
              <a:off x="11130915" y="3903980"/>
              <a:ext cx="170815" cy="674370"/>
            </p14:xfrm>
          </p:contentPart>
        </mc:Choice>
        <mc:Fallback xmlns="">
          <p:pic>
            <p:nvPicPr>
              <p:cNvPr id="55" name="墨迹 54"/>
            </p:nvPicPr>
            <p:blipFill>
              <a:blip r:embed="rId58"/>
            </p:blipFill>
            <p:spPr>
              <a:xfrm>
                <a:off x="11130915" y="3903980"/>
                <a:ext cx="170815" cy="674370"/>
              </a:xfrm>
              <a:prstGeom prst="rect"/>
            </p:spPr>
          </p:pic>
        </mc:Fallback>
      </mc:AlternateContent>
      <mc:AlternateContent xmlns:mc="http://schemas.openxmlformats.org/markup-compatibility/2006" xmlns:p14="http://schemas.microsoft.com/office/powerpoint/2010/main">
        <mc:Choice Requires="p14">
          <p:contentPart r:id="rId59" p14:bwMode="auto">
            <p14:nvContentPartPr>
              <p14:cNvPr id="56" name="墨迹 55"/>
              <p14:cNvContentPartPr/>
              <p14:nvPr/>
            </p14:nvContentPartPr>
            <p14:xfrm>
              <a:off x="8558530" y="1933575"/>
              <a:ext cx="2092960" cy="1877060"/>
            </p14:xfrm>
          </p:contentPart>
        </mc:Choice>
        <mc:Fallback xmlns="">
          <p:pic>
            <p:nvPicPr>
              <p:cNvPr id="56" name="墨迹 55"/>
            </p:nvPicPr>
            <p:blipFill>
              <a:blip r:embed="rId60"/>
            </p:blipFill>
            <p:spPr>
              <a:xfrm>
                <a:off x="8558530" y="1933575"/>
                <a:ext cx="2092960" cy="1877060"/>
              </a:xfrm>
              <a:prstGeom prst="rect"/>
            </p:spPr>
          </p:pic>
        </mc:Fallback>
      </mc:AlternateContent>
      <mc:AlternateContent xmlns:mc="http://schemas.openxmlformats.org/markup-compatibility/2006" xmlns:p14="http://schemas.microsoft.com/office/powerpoint/2010/main">
        <mc:Choice Requires="p14">
          <p:contentPart r:id="rId61" p14:bwMode="auto">
            <p14:nvContentPartPr>
              <p14:cNvPr id="57" name="墨迹 56"/>
              <p14:cNvContentPartPr/>
              <p14:nvPr/>
            </p14:nvContentPartPr>
            <p14:xfrm>
              <a:off x="10175875" y="2380615"/>
              <a:ext cx="1109345" cy="633730"/>
            </p14:xfrm>
          </p:contentPart>
        </mc:Choice>
        <mc:Fallback xmlns="">
          <p:pic>
            <p:nvPicPr>
              <p:cNvPr id="57" name="墨迹 56"/>
            </p:nvPicPr>
            <p:blipFill>
              <a:blip r:embed="rId62"/>
            </p:blipFill>
            <p:spPr>
              <a:xfrm>
                <a:off x="10175875" y="2380615"/>
                <a:ext cx="1109345" cy="633730"/>
              </a:xfrm>
              <a:prstGeom prst="rect"/>
            </p:spPr>
          </p:pic>
        </mc:Fallback>
      </mc:AlternateContent>
      <mc:AlternateContent xmlns:mc="http://schemas.openxmlformats.org/markup-compatibility/2006" xmlns:p14="http://schemas.microsoft.com/office/powerpoint/2010/main">
        <mc:Choice Requires="p14">
          <p:contentPart r:id="rId63" p14:bwMode="auto">
            <p14:nvContentPartPr>
              <p14:cNvPr id="58" name="墨迹 57"/>
              <p14:cNvContentPartPr/>
              <p14:nvPr/>
            </p14:nvContentPartPr>
            <p14:xfrm>
              <a:off x="10846435" y="2335530"/>
              <a:ext cx="296545" cy="796290"/>
            </p14:xfrm>
          </p:contentPart>
        </mc:Choice>
        <mc:Fallback xmlns="">
          <p:pic>
            <p:nvPicPr>
              <p:cNvPr id="58" name="墨迹 57"/>
            </p:nvPicPr>
            <p:blipFill>
              <a:blip r:embed="rId64"/>
            </p:blipFill>
            <p:spPr>
              <a:xfrm>
                <a:off x="10846435" y="2335530"/>
                <a:ext cx="296545" cy="796290"/>
              </a:xfrm>
              <a:prstGeom prst="rect"/>
            </p:spPr>
          </p:pic>
        </mc:Fallback>
      </mc:AlternateContent>
      <mc:AlternateContent xmlns:mc="http://schemas.openxmlformats.org/markup-compatibility/2006" xmlns:p14="http://schemas.microsoft.com/office/powerpoint/2010/main">
        <mc:Choice Requires="p14">
          <p:contentPart r:id="rId65" p14:bwMode="auto">
            <p14:nvContentPartPr>
              <p14:cNvPr id="59" name="墨迹 58"/>
              <p14:cNvContentPartPr/>
              <p14:nvPr/>
            </p14:nvContentPartPr>
            <p14:xfrm>
              <a:off x="11151235" y="1933575"/>
              <a:ext cx="455295" cy="1324610"/>
            </p14:xfrm>
          </p:contentPart>
        </mc:Choice>
        <mc:Fallback xmlns="">
          <p:pic>
            <p:nvPicPr>
              <p:cNvPr id="59" name="墨迹 58"/>
            </p:nvPicPr>
            <p:blipFill>
              <a:blip r:embed="rId66"/>
            </p:blipFill>
            <p:spPr>
              <a:xfrm>
                <a:off x="11151235" y="1933575"/>
                <a:ext cx="455295" cy="1324610"/>
              </a:xfrm>
              <a:prstGeom prst="rect"/>
            </p:spPr>
          </p:pic>
        </mc:Fallback>
      </mc:AlternateContent>
      <mc:AlternateContent xmlns:mc="http://schemas.openxmlformats.org/markup-compatibility/2006" xmlns:p14="http://schemas.microsoft.com/office/powerpoint/2010/main">
        <mc:Choice Requires="p14">
          <p:contentPart r:id="rId67" p14:bwMode="auto">
            <p14:nvContentPartPr>
              <p14:cNvPr id="60" name="墨迹 59"/>
              <p14:cNvContentPartPr/>
              <p14:nvPr/>
            </p14:nvContentPartPr>
            <p14:xfrm>
              <a:off x="11684000" y="2104390"/>
              <a:ext cx="137795" cy="117475"/>
            </p14:xfrm>
          </p:contentPart>
        </mc:Choice>
        <mc:Fallback xmlns="">
          <p:pic>
            <p:nvPicPr>
              <p:cNvPr id="60" name="墨迹 59"/>
            </p:nvPicPr>
            <p:blipFill>
              <a:blip r:embed="rId68"/>
            </p:blipFill>
            <p:spPr>
              <a:xfrm>
                <a:off x="11684000" y="2104390"/>
                <a:ext cx="137795" cy="117475"/>
              </a:xfrm>
              <a:prstGeom prst="rect"/>
            </p:spPr>
          </p:pic>
        </mc:Fallback>
      </mc:AlternateContent>
      <mc:AlternateContent xmlns:mc="http://schemas.openxmlformats.org/markup-compatibility/2006" xmlns:p14="http://schemas.microsoft.com/office/powerpoint/2010/main">
        <mc:Choice Requires="p14">
          <p:contentPart r:id="rId69" p14:bwMode="auto">
            <p14:nvContentPartPr>
              <p14:cNvPr id="61" name="墨迹 60"/>
              <p14:cNvContentPartPr/>
              <p14:nvPr/>
            </p14:nvContentPartPr>
            <p14:xfrm>
              <a:off x="11366500" y="2246630"/>
              <a:ext cx="227965" cy="877570"/>
            </p14:xfrm>
          </p:contentPart>
        </mc:Choice>
        <mc:Fallback xmlns="">
          <p:pic>
            <p:nvPicPr>
              <p:cNvPr id="61" name="墨迹 60"/>
            </p:nvPicPr>
            <p:blipFill>
              <a:blip r:embed="rId70"/>
            </p:blipFill>
            <p:spPr>
              <a:xfrm>
                <a:off x="11366500" y="2246630"/>
                <a:ext cx="227965" cy="877570"/>
              </a:xfrm>
              <a:prstGeom prst="rect"/>
            </p:spPr>
          </p:pic>
        </mc:Fallback>
      </mc:AlternateContent>
      <mc:AlternateContent xmlns:mc="http://schemas.openxmlformats.org/markup-compatibility/2006" xmlns:p14="http://schemas.microsoft.com/office/powerpoint/2010/main">
        <mc:Choice Requires="p14">
          <p:contentPart r:id="rId71" p14:bwMode="auto">
            <p14:nvContentPartPr>
              <p14:cNvPr id="62" name="墨迹 61"/>
              <p14:cNvContentPartPr/>
              <p14:nvPr/>
            </p14:nvContentPartPr>
            <p14:xfrm>
              <a:off x="11525250" y="2595880"/>
              <a:ext cx="333375" cy="333375"/>
            </p14:xfrm>
          </p:contentPart>
        </mc:Choice>
        <mc:Fallback xmlns="">
          <p:pic>
            <p:nvPicPr>
              <p:cNvPr id="62" name="墨迹 61"/>
            </p:nvPicPr>
            <p:blipFill>
              <a:blip r:embed="rId72"/>
            </p:blipFill>
            <p:spPr>
              <a:xfrm>
                <a:off x="11525250" y="2595880"/>
                <a:ext cx="333375" cy="333375"/>
              </a:xfrm>
              <a:prstGeom prst="rect"/>
            </p:spPr>
          </p:pic>
        </mc:Fallback>
      </mc:AlternateContent>
      <mc:AlternateContent xmlns:mc="http://schemas.openxmlformats.org/markup-compatibility/2006" xmlns:p14="http://schemas.microsoft.com/office/powerpoint/2010/main">
        <mc:Choice Requires="p14">
          <p:contentPart r:id="rId73" p14:bwMode="auto">
            <p14:nvContentPartPr>
              <p14:cNvPr id="63" name="墨迹 62"/>
              <p14:cNvContentPartPr/>
              <p14:nvPr/>
            </p14:nvContentPartPr>
            <p14:xfrm>
              <a:off x="11882755" y="2242185"/>
              <a:ext cx="130175" cy="780415"/>
            </p14:xfrm>
          </p:contentPart>
        </mc:Choice>
        <mc:Fallback xmlns="">
          <p:pic>
            <p:nvPicPr>
              <p:cNvPr id="63" name="墨迹 62"/>
            </p:nvPicPr>
            <p:blipFill>
              <a:blip r:embed="rId74"/>
            </p:blipFill>
            <p:spPr>
              <a:xfrm>
                <a:off x="11882755" y="2242185"/>
                <a:ext cx="130175" cy="780415"/>
              </a:xfrm>
              <a:prstGeom prst="rect"/>
            </p:spPr>
          </p:pic>
        </mc:Fallback>
      </mc:AlternateContent>
      <mc:AlternateContent xmlns:mc="http://schemas.openxmlformats.org/markup-compatibility/2006" xmlns:p14="http://schemas.microsoft.com/office/powerpoint/2010/main">
        <mc:Choice Requires="p14">
          <p:contentPart r:id="rId75" p14:bwMode="auto">
            <p14:nvContentPartPr>
              <p14:cNvPr id="64" name="墨迹 63"/>
              <p14:cNvContentPartPr/>
              <p14:nvPr/>
            </p14:nvContentPartPr>
            <p14:xfrm>
              <a:off x="5827395" y="3241675"/>
              <a:ext cx="495935" cy="617855"/>
            </p14:xfrm>
          </p:contentPart>
        </mc:Choice>
        <mc:Fallback xmlns="">
          <p:pic>
            <p:nvPicPr>
              <p:cNvPr id="64" name="墨迹 63"/>
            </p:nvPicPr>
            <p:blipFill>
              <a:blip r:embed="rId76"/>
            </p:blipFill>
            <p:spPr>
              <a:xfrm>
                <a:off x="5827395" y="3241675"/>
                <a:ext cx="495935" cy="617855"/>
              </a:xfrm>
              <a:prstGeom prst="rect"/>
            </p:spPr>
          </p:pic>
        </mc:Fallback>
      </mc:AlternateContent>
      <mc:AlternateContent xmlns:mc="http://schemas.openxmlformats.org/markup-compatibility/2006" xmlns:p14="http://schemas.microsoft.com/office/powerpoint/2010/main">
        <mc:Choice Requires="p14">
          <p:contentPart r:id="rId77" p14:bwMode="auto">
            <p14:nvContentPartPr>
              <p14:cNvPr id="65" name="墨迹 64"/>
              <p14:cNvContentPartPr/>
              <p14:nvPr/>
            </p14:nvContentPartPr>
            <p14:xfrm>
              <a:off x="5750560" y="3636010"/>
              <a:ext cx="438785" cy="373380"/>
            </p14:xfrm>
          </p:contentPart>
        </mc:Choice>
        <mc:Fallback xmlns="">
          <p:pic>
            <p:nvPicPr>
              <p:cNvPr id="65" name="墨迹 64"/>
            </p:nvPicPr>
            <p:blipFill>
              <a:blip r:embed="rId78"/>
            </p:blipFill>
            <p:spPr>
              <a:xfrm>
                <a:off x="5750560" y="3636010"/>
                <a:ext cx="438785" cy="373380"/>
              </a:xfrm>
              <a:prstGeom prst="rect"/>
            </p:spPr>
          </p:pic>
        </mc:Fallback>
      </mc:AlternateContent>
      <mc:AlternateContent xmlns:mc="http://schemas.openxmlformats.org/markup-compatibility/2006" xmlns:p14="http://schemas.microsoft.com/office/powerpoint/2010/main">
        <mc:Choice Requires="p14">
          <p:contentPart r:id="rId79" p14:bwMode="auto">
            <p14:nvContentPartPr>
              <p14:cNvPr id="66" name="墨迹 65"/>
              <p14:cNvContentPartPr/>
              <p14:nvPr/>
            </p14:nvContentPartPr>
            <p14:xfrm>
              <a:off x="6624320" y="2652395"/>
              <a:ext cx="609600" cy="678815"/>
            </p14:xfrm>
          </p:contentPart>
        </mc:Choice>
        <mc:Fallback xmlns="">
          <p:pic>
            <p:nvPicPr>
              <p:cNvPr id="66" name="墨迹 65"/>
            </p:nvPicPr>
            <p:blipFill>
              <a:blip r:embed="rId80"/>
            </p:blipFill>
            <p:spPr>
              <a:xfrm>
                <a:off x="6624320" y="2652395"/>
                <a:ext cx="609600" cy="678815"/>
              </a:xfrm>
              <a:prstGeom prst="rect"/>
            </p:spPr>
          </p:pic>
        </mc:Fallback>
      </mc:AlternateContent>
      <mc:AlternateContent xmlns:mc="http://schemas.openxmlformats.org/markup-compatibility/2006" xmlns:p14="http://schemas.microsoft.com/office/powerpoint/2010/main">
        <mc:Choice Requires="p14">
          <p:contentPart r:id="rId81" p14:bwMode="auto">
            <p14:nvContentPartPr>
              <p14:cNvPr id="67" name="墨迹 66"/>
              <p14:cNvContentPartPr/>
              <p14:nvPr/>
            </p14:nvContentPartPr>
            <p14:xfrm>
              <a:off x="6616065" y="2628265"/>
              <a:ext cx="678815" cy="1292225"/>
            </p14:xfrm>
          </p:contentPart>
        </mc:Choice>
        <mc:Fallback xmlns="">
          <p:pic>
            <p:nvPicPr>
              <p:cNvPr id="67" name="墨迹 66"/>
            </p:nvPicPr>
            <p:blipFill>
              <a:blip r:embed="rId82"/>
            </p:blipFill>
            <p:spPr>
              <a:xfrm>
                <a:off x="6616065" y="2628265"/>
                <a:ext cx="678815" cy="1292225"/>
              </a:xfrm>
              <a:prstGeom prst="rect"/>
            </p:spPr>
          </p:pic>
        </mc:Fallback>
      </mc:AlternateContent>
      <mc:AlternateContent xmlns:mc="http://schemas.openxmlformats.org/markup-compatibility/2006" xmlns:p14="http://schemas.microsoft.com/office/powerpoint/2010/main">
        <mc:Choice Requires="p14">
          <p:contentPart r:id="rId83" p14:bwMode="auto">
            <p14:nvContentPartPr>
              <p14:cNvPr id="68" name="墨迹 67"/>
              <p14:cNvContentPartPr/>
              <p14:nvPr/>
            </p14:nvContentPartPr>
            <p14:xfrm>
              <a:off x="7054850" y="2335530"/>
              <a:ext cx="1503680" cy="475615"/>
            </p14:xfrm>
          </p:contentPart>
        </mc:Choice>
        <mc:Fallback xmlns="">
          <p:pic>
            <p:nvPicPr>
              <p:cNvPr id="68" name="墨迹 67"/>
            </p:nvPicPr>
            <p:blipFill>
              <a:blip r:embed="rId84"/>
            </p:blipFill>
            <p:spPr>
              <a:xfrm>
                <a:off x="7054850" y="2335530"/>
                <a:ext cx="1503680" cy="475615"/>
              </a:xfrm>
              <a:prstGeom prst="rect"/>
            </p:spPr>
          </p:pic>
        </mc:Fallback>
      </mc:AlternateContent>
      <mc:AlternateContent xmlns:mc="http://schemas.openxmlformats.org/markup-compatibility/2006" xmlns:p14="http://schemas.microsoft.com/office/powerpoint/2010/main">
        <mc:Choice Requires="p14">
          <p:contentPart r:id="rId85" p14:bwMode="auto">
            <p14:nvContentPartPr>
              <p14:cNvPr id="69" name="墨迹 68"/>
              <p14:cNvContentPartPr/>
              <p14:nvPr/>
            </p14:nvContentPartPr>
            <p14:xfrm>
              <a:off x="6636385" y="2741930"/>
              <a:ext cx="658495" cy="1145540"/>
            </p14:xfrm>
          </p:contentPart>
        </mc:Choice>
        <mc:Fallback xmlns="">
          <p:pic>
            <p:nvPicPr>
              <p:cNvPr id="69" name="墨迹 68"/>
            </p:nvPicPr>
            <p:blipFill>
              <a:blip r:embed="rId86"/>
            </p:blipFill>
            <p:spPr>
              <a:xfrm>
                <a:off x="6636385" y="2741930"/>
                <a:ext cx="658495" cy="1145540"/>
              </a:xfrm>
              <a:prstGeom prst="rect"/>
            </p:spPr>
          </p:pic>
        </mc:Fallback>
      </mc:AlternateContent>
      <mc:AlternateContent xmlns:mc="http://schemas.openxmlformats.org/markup-compatibility/2006" xmlns:p14="http://schemas.microsoft.com/office/powerpoint/2010/main">
        <mc:Choice Requires="p14">
          <p:contentPart r:id="rId87" p14:bwMode="auto">
            <p14:nvContentPartPr>
              <p14:cNvPr id="70" name="墨迹 69"/>
              <p14:cNvContentPartPr/>
              <p14:nvPr/>
            </p14:nvContentPartPr>
            <p14:xfrm>
              <a:off x="7254240" y="2644775"/>
              <a:ext cx="125730" cy="64770"/>
            </p14:xfrm>
          </p:contentPart>
        </mc:Choice>
        <mc:Fallback xmlns="">
          <p:pic>
            <p:nvPicPr>
              <p:cNvPr id="70" name="墨迹 69"/>
            </p:nvPicPr>
            <p:blipFill>
              <a:blip r:embed="rId88"/>
            </p:blipFill>
            <p:spPr>
              <a:xfrm>
                <a:off x="7254240" y="2644775"/>
                <a:ext cx="125730" cy="64770"/>
              </a:xfrm>
              <a:prstGeom prst="rect"/>
            </p:spPr>
          </p:pic>
        </mc:Fallback>
      </mc:AlternateContent>
      <mc:AlternateContent xmlns:mc="http://schemas.openxmlformats.org/markup-compatibility/2006" xmlns:p14="http://schemas.microsoft.com/office/powerpoint/2010/main">
        <mc:Choice Requires="p14">
          <p:contentPart r:id="rId89" p14:bwMode="auto">
            <p14:nvContentPartPr>
              <p14:cNvPr id="71" name="墨迹 70"/>
              <p14:cNvContentPartPr/>
              <p14:nvPr/>
            </p14:nvContentPartPr>
            <p14:xfrm>
              <a:off x="8615680" y="5504815"/>
              <a:ext cx="1113155" cy="142240"/>
            </p14:xfrm>
          </p:contentPart>
        </mc:Choice>
        <mc:Fallback xmlns="">
          <p:pic>
            <p:nvPicPr>
              <p:cNvPr id="71" name="墨迹 70"/>
            </p:nvPicPr>
            <p:blipFill>
              <a:blip r:embed="rId90"/>
            </p:blipFill>
            <p:spPr>
              <a:xfrm>
                <a:off x="8615680" y="5504815"/>
                <a:ext cx="1113155" cy="142240"/>
              </a:xfrm>
              <a:prstGeom prst="rect"/>
            </p:spPr>
          </p:pic>
        </mc:Fallback>
      </mc:AlternateContent>
      <mc:AlternateContent xmlns:mc="http://schemas.openxmlformats.org/markup-compatibility/2006" xmlns:p14="http://schemas.microsoft.com/office/powerpoint/2010/main">
        <mc:Choice Requires="p14">
          <p:contentPart r:id="rId91" p14:bwMode="auto">
            <p14:nvContentPartPr>
              <p14:cNvPr id="72" name="墨迹 71"/>
              <p14:cNvContentPartPr/>
              <p14:nvPr/>
            </p14:nvContentPartPr>
            <p14:xfrm>
              <a:off x="5242560" y="4740910"/>
              <a:ext cx="398145" cy="12065"/>
            </p14:xfrm>
          </p:contentPart>
        </mc:Choice>
        <mc:Fallback xmlns="">
          <p:pic>
            <p:nvPicPr>
              <p:cNvPr id="72" name="墨迹 71"/>
            </p:nvPicPr>
            <p:blipFill>
              <a:blip r:embed="rId92"/>
            </p:blipFill>
            <p:spPr>
              <a:xfrm>
                <a:off x="5242560" y="4740910"/>
                <a:ext cx="398145" cy="12065"/>
              </a:xfrm>
              <a:prstGeom prst="rect"/>
            </p:spPr>
          </p:pic>
        </mc:Fallback>
      </mc:AlternateContent>
      <mc:AlternateContent xmlns:mc="http://schemas.openxmlformats.org/markup-compatibility/2006" xmlns:p14="http://schemas.microsoft.com/office/powerpoint/2010/main">
        <mc:Choice Requires="p14">
          <p:contentPart r:id="rId93" p14:bwMode="auto">
            <p14:nvContentPartPr>
              <p14:cNvPr id="73" name="墨迹 72"/>
              <p14:cNvContentPartPr/>
              <p14:nvPr/>
            </p14:nvContentPartPr>
            <p14:xfrm>
              <a:off x="7721600" y="5866130"/>
              <a:ext cx="657860" cy="593090"/>
            </p14:xfrm>
          </p:contentPart>
        </mc:Choice>
        <mc:Fallback xmlns="">
          <p:pic>
            <p:nvPicPr>
              <p:cNvPr id="73" name="墨迹 72"/>
            </p:nvPicPr>
            <p:blipFill>
              <a:blip r:embed="rId94"/>
            </p:blipFill>
            <p:spPr>
              <a:xfrm>
                <a:off x="7721600" y="5866130"/>
                <a:ext cx="657860" cy="593090"/>
              </a:xfrm>
              <a:prstGeom prst="rect"/>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wipe(left)">
                                      <p:cBhvr>
                                        <p:cTn id="11"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549002" y="555626"/>
            <a:ext cx="5353858" cy="876848"/>
            <a:chOff x="326687" y="247818"/>
            <a:chExt cx="4861582" cy="725466"/>
          </a:xfrm>
        </p:grpSpPr>
        <p:sp>
          <p:nvSpPr>
            <p:cNvPr id="8" name="文本框 7"/>
            <p:cNvSpPr txBox="1"/>
            <p:nvPr/>
          </p:nvSpPr>
          <p:spPr bwMode="auto">
            <a:xfrm>
              <a:off x="919130" y="404149"/>
              <a:ext cx="3626482"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defRPr/>
              </a:pPr>
              <a:r>
                <a:rPr lang="zh-CN" altLang="en-US" sz="2400" kern="0" dirty="0">
                  <a:solidFill>
                    <a:srgbClr val="0070C0"/>
                  </a:solidFill>
                  <a:latin typeface="+mn-ea"/>
                </a:rPr>
                <a:t>函数模板与函数重载的差别</a:t>
              </a:r>
              <a:endParaRPr lang="zh-CN" altLang="en-US" sz="2400" kern="0" dirty="0">
                <a:solidFill>
                  <a:srgbClr val="0070C0"/>
                </a:solidFill>
                <a:latin typeface="+mn-ea"/>
              </a:endParaRPr>
            </a:p>
          </p:txBody>
        </p:sp>
        <p:grpSp>
          <p:nvGrpSpPr>
            <p:cNvPr id="9" name="组合 8"/>
            <p:cNvGrpSpPr/>
            <p:nvPr/>
          </p:nvGrpSpPr>
          <p:grpSpPr>
            <a:xfrm>
              <a:off x="326687" y="247818"/>
              <a:ext cx="4861582" cy="725466"/>
              <a:chOff x="326687" y="247818"/>
              <a:chExt cx="4861582" cy="725466"/>
            </a:xfrm>
          </p:grpSpPr>
          <p:grpSp>
            <p:nvGrpSpPr>
              <p:cNvPr id="10" name="组合 9"/>
              <p:cNvGrpSpPr/>
              <p:nvPr/>
            </p:nvGrpSpPr>
            <p:grpSpPr>
              <a:xfrm>
                <a:off x="349799" y="247818"/>
                <a:ext cx="4791980" cy="261575"/>
                <a:chOff x="349799" y="247818"/>
                <a:chExt cx="4791980" cy="261575"/>
              </a:xfrm>
            </p:grpSpPr>
            <p:cxnSp>
              <p:nvCxnSpPr>
                <p:cNvPr id="25" name="直接连接符 24"/>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29" name="任意多边形: 形状 28"/>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latin typeface="+mn-ea"/>
                  </a:endParaRPr>
                </a:p>
              </p:txBody>
            </p:sp>
            <p:sp>
              <p:nvSpPr>
                <p:cNvPr id="30" name="任意多边形: 形状 29"/>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11" name="组合 10"/>
              <p:cNvGrpSpPr/>
              <p:nvPr/>
            </p:nvGrpSpPr>
            <p:grpSpPr>
              <a:xfrm>
                <a:off x="349799" y="711709"/>
                <a:ext cx="4815092" cy="261575"/>
                <a:chOff x="358852" y="925118"/>
                <a:chExt cx="4815092" cy="261575"/>
              </a:xfrm>
            </p:grpSpPr>
            <p:cxnSp>
              <p:nvCxnSpPr>
                <p:cNvPr id="18" name="直接连接符 17"/>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23" name="任意多边形: 形状 22"/>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latin typeface="+mn-ea"/>
                  </a:endParaRPr>
                </a:p>
              </p:txBody>
            </p:sp>
            <p:sp>
              <p:nvSpPr>
                <p:cNvPr id="24" name="任意多边形: 形状 23"/>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12" name="组合 11"/>
              <p:cNvGrpSpPr/>
              <p:nvPr/>
            </p:nvGrpSpPr>
            <p:grpSpPr>
              <a:xfrm>
                <a:off x="5138963" y="489126"/>
                <a:ext cx="49306" cy="329693"/>
                <a:chOff x="5138963" y="489126"/>
                <a:chExt cx="49306" cy="329693"/>
              </a:xfrm>
            </p:grpSpPr>
            <p:sp>
              <p:nvSpPr>
                <p:cNvPr id="16" name="椭圆 15"/>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17" name="椭圆 16"/>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nvGrpSpPr>
              <p:cNvPr id="13" name="组合 12"/>
              <p:cNvGrpSpPr/>
              <p:nvPr/>
            </p:nvGrpSpPr>
            <p:grpSpPr>
              <a:xfrm>
                <a:off x="326687" y="399838"/>
                <a:ext cx="49306" cy="329693"/>
                <a:chOff x="5138963" y="489126"/>
                <a:chExt cx="49306" cy="329693"/>
              </a:xfrm>
            </p:grpSpPr>
            <p:sp>
              <p:nvSpPr>
                <p:cNvPr id="14" name="椭圆 13"/>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15" name="椭圆 14"/>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grpSp>
      <p:grpSp>
        <p:nvGrpSpPr>
          <p:cNvPr id="52" name="组合 51"/>
          <p:cNvGrpSpPr/>
          <p:nvPr/>
        </p:nvGrpSpPr>
        <p:grpSpPr>
          <a:xfrm>
            <a:off x="1927205" y="1588124"/>
            <a:ext cx="8190921" cy="1644158"/>
            <a:chOff x="3072309" y="2913847"/>
            <a:chExt cx="5729288" cy="2416867"/>
          </a:xfrm>
        </p:grpSpPr>
        <p:sp>
          <p:nvSpPr>
            <p:cNvPr id="54" name="矩形 53"/>
            <p:cNvSpPr/>
            <p:nvPr/>
          </p:nvSpPr>
          <p:spPr>
            <a:xfrm>
              <a:off x="3528543" y="3175429"/>
              <a:ext cx="4792495" cy="2090195"/>
            </a:xfrm>
            <a:prstGeom prst="rect">
              <a:avLst/>
            </a:prstGeom>
          </p:spPr>
          <p:txBody>
            <a:bodyPr wrap="square">
              <a:spAutoFit/>
            </a:bodyPr>
            <a:lstStyle/>
            <a:p>
              <a:pPr algn="just">
                <a:lnSpc>
                  <a:spcPct val="120000"/>
                </a:lnSpc>
                <a:spcBef>
                  <a:spcPts val="600"/>
                </a:spcBef>
              </a:pPr>
              <a:r>
                <a:rPr lang="zh-CN" altLang="en-US" sz="2400" dirty="0">
                  <a:latin typeface="Times New Roman" panose="02020603050405020304" pitchFamily="18" charset="0"/>
                  <a:cs typeface="Times New Roman" panose="02020603050405020304" pitchFamily="18" charset="0"/>
                </a:rPr>
                <a:t>重载函数各函数体内可以执行不同的代码，但同一个函数模板实例化的不同模板函数都执行相同的代码，仅仅是处理的数据的类型不同而已。</a:t>
              </a:r>
              <a:endParaRPr lang="zh-CN" altLang="en-US" sz="2400" dirty="0">
                <a:latin typeface="Times New Roman" panose="02020603050405020304" pitchFamily="18" charset="0"/>
                <a:cs typeface="Times New Roman" panose="02020603050405020304" pitchFamily="18" charset="0"/>
              </a:endParaRPr>
            </a:p>
          </p:txBody>
        </p:sp>
        <p:grpSp>
          <p:nvGrpSpPr>
            <p:cNvPr id="55" name="组合 54"/>
            <p:cNvGrpSpPr/>
            <p:nvPr/>
          </p:nvGrpSpPr>
          <p:grpSpPr>
            <a:xfrm>
              <a:off x="3072309" y="2913847"/>
              <a:ext cx="5729288" cy="2416867"/>
              <a:chOff x="1584402" y="1903846"/>
              <a:chExt cx="9062674" cy="3823037"/>
            </a:xfrm>
          </p:grpSpPr>
          <p:grpSp>
            <p:nvGrpSpPr>
              <p:cNvPr id="56" name="组合 55"/>
              <p:cNvGrpSpPr/>
              <p:nvPr/>
            </p:nvGrpSpPr>
            <p:grpSpPr>
              <a:xfrm>
                <a:off x="1584402" y="3589771"/>
                <a:ext cx="9062674" cy="2137112"/>
                <a:chOff x="1584402" y="3589771"/>
                <a:chExt cx="9062674" cy="2137112"/>
              </a:xfrm>
            </p:grpSpPr>
            <p:sp>
              <p:nvSpPr>
                <p:cNvPr id="67" name="任意多边形: 形状 66"/>
                <p:cNvSpPr/>
                <p:nvPr/>
              </p:nvSpPr>
              <p:spPr>
                <a:xfrm>
                  <a:off x="1652007" y="3589771"/>
                  <a:ext cx="8888987" cy="2005807"/>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861985" h="2451015">
                      <a:moveTo>
                        <a:pt x="10861985" y="2084821"/>
                      </a:moveTo>
                      <a:lnTo>
                        <a:pt x="10522232" y="2430680"/>
                      </a:lnTo>
                      <a:lnTo>
                        <a:pt x="251521" y="2451015"/>
                      </a:lnTo>
                      <a:lnTo>
                        <a:pt x="4778" y="2131701"/>
                      </a:lnTo>
                      <a:cubicBezTo>
                        <a:pt x="-9673" y="1092163"/>
                        <a:pt x="13480" y="881310"/>
                        <a:pt x="11188" y="0"/>
                      </a:cubicBezTo>
                    </a:path>
                  </a:pathLst>
                </a:cu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梯形 67"/>
                <p:cNvSpPr/>
                <p:nvPr/>
              </p:nvSpPr>
              <p:spPr>
                <a:xfrm flipV="1">
                  <a:off x="2795159" y="5595578"/>
                  <a:ext cx="851792" cy="131305"/>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梯形 68"/>
                <p:cNvSpPr/>
                <p:nvPr/>
              </p:nvSpPr>
              <p:spPr>
                <a:xfrm rot="5400000" flipV="1">
                  <a:off x="1407134" y="4727547"/>
                  <a:ext cx="419147" cy="64612"/>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梯形 4"/>
                <p:cNvSpPr/>
                <p:nvPr/>
              </p:nvSpPr>
              <p:spPr>
                <a:xfrm rot="3120575" flipV="1">
                  <a:off x="1546837" y="5397384"/>
                  <a:ext cx="460512" cy="64612"/>
                </a:xfrm>
                <a:custGeom>
                  <a:avLst/>
                  <a:gdLst>
                    <a:gd name="connsiteX0" fmla="*/ 0 w 512180"/>
                    <a:gd name="connsiteY0" fmla="*/ 78953 h 78953"/>
                    <a:gd name="connsiteX1" fmla="*/ 65892 w 512180"/>
                    <a:gd name="connsiteY1" fmla="*/ 0 h 78953"/>
                    <a:gd name="connsiteX2" fmla="*/ 446288 w 512180"/>
                    <a:gd name="connsiteY2" fmla="*/ 0 h 78953"/>
                    <a:gd name="connsiteX3" fmla="*/ 512180 w 512180"/>
                    <a:gd name="connsiteY3" fmla="*/ 78953 h 78953"/>
                    <a:gd name="connsiteX4" fmla="*/ 0 w 512180"/>
                    <a:gd name="connsiteY4" fmla="*/ 78953 h 78953"/>
                    <a:gd name="connsiteX0-1" fmla="*/ 0 w 562727"/>
                    <a:gd name="connsiteY0-2" fmla="*/ 76132 h 78953"/>
                    <a:gd name="connsiteX1-3" fmla="*/ 116439 w 562727"/>
                    <a:gd name="connsiteY1-4" fmla="*/ 0 h 78953"/>
                    <a:gd name="connsiteX2-5" fmla="*/ 496835 w 562727"/>
                    <a:gd name="connsiteY2-6" fmla="*/ 0 h 78953"/>
                    <a:gd name="connsiteX3-7" fmla="*/ 562727 w 562727"/>
                    <a:gd name="connsiteY3-8" fmla="*/ 78953 h 78953"/>
                    <a:gd name="connsiteX4-9" fmla="*/ 0 w 562727"/>
                    <a:gd name="connsiteY4-10" fmla="*/ 76132 h 7895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62727" h="78953">
                      <a:moveTo>
                        <a:pt x="0" y="76132"/>
                      </a:moveTo>
                      <a:lnTo>
                        <a:pt x="116439" y="0"/>
                      </a:lnTo>
                      <a:lnTo>
                        <a:pt x="496835" y="0"/>
                      </a:lnTo>
                      <a:lnTo>
                        <a:pt x="562727" y="78953"/>
                      </a:lnTo>
                      <a:lnTo>
                        <a:pt x="0" y="76132"/>
                      </a:ln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p:cNvSpPr/>
                <p:nvPr/>
              </p:nvSpPr>
              <p:spPr>
                <a:xfrm>
                  <a:off x="10526994" y="5210782"/>
                  <a:ext cx="106082" cy="106082"/>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72" name="任意多边形: 形状 71"/>
                <p:cNvSpPr/>
                <p:nvPr/>
              </p:nvSpPr>
              <p:spPr>
                <a:xfrm>
                  <a:off x="10443054" y="48717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任意多边形: 形状 72"/>
                <p:cNvSpPr/>
                <p:nvPr/>
              </p:nvSpPr>
              <p:spPr>
                <a:xfrm>
                  <a:off x="10443054" y="46953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任意多边形: 形状 73"/>
                <p:cNvSpPr/>
                <p:nvPr/>
              </p:nvSpPr>
              <p:spPr>
                <a:xfrm>
                  <a:off x="10443054" y="4518989"/>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任意多边形: 形状 74"/>
                <p:cNvSpPr/>
                <p:nvPr/>
              </p:nvSpPr>
              <p:spPr>
                <a:xfrm>
                  <a:off x="10443054" y="4342590"/>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7" name="组合 56"/>
              <p:cNvGrpSpPr/>
              <p:nvPr/>
            </p:nvGrpSpPr>
            <p:grpSpPr>
              <a:xfrm flipH="1" flipV="1">
                <a:off x="1584402" y="1903846"/>
                <a:ext cx="9062674" cy="2137112"/>
                <a:chOff x="1584402" y="3589771"/>
                <a:chExt cx="9062674" cy="2137112"/>
              </a:xfrm>
            </p:grpSpPr>
            <p:sp>
              <p:nvSpPr>
                <p:cNvPr id="58" name="任意多边形: 形状 57"/>
                <p:cNvSpPr/>
                <p:nvPr/>
              </p:nvSpPr>
              <p:spPr>
                <a:xfrm>
                  <a:off x="1652007" y="3589771"/>
                  <a:ext cx="8888987" cy="2005807"/>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861985" h="2451015">
                      <a:moveTo>
                        <a:pt x="10861985" y="2084821"/>
                      </a:moveTo>
                      <a:lnTo>
                        <a:pt x="10522232" y="2430680"/>
                      </a:lnTo>
                      <a:lnTo>
                        <a:pt x="251521" y="2451015"/>
                      </a:lnTo>
                      <a:lnTo>
                        <a:pt x="4778" y="2131701"/>
                      </a:lnTo>
                      <a:cubicBezTo>
                        <a:pt x="-9673" y="1092163"/>
                        <a:pt x="13480" y="881310"/>
                        <a:pt x="11188" y="0"/>
                      </a:cubicBezTo>
                    </a:path>
                  </a:pathLst>
                </a:cu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梯形 58"/>
                <p:cNvSpPr/>
                <p:nvPr/>
              </p:nvSpPr>
              <p:spPr>
                <a:xfrm flipV="1">
                  <a:off x="2795159" y="5595578"/>
                  <a:ext cx="851792" cy="131305"/>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梯形 59"/>
                <p:cNvSpPr/>
                <p:nvPr/>
              </p:nvSpPr>
              <p:spPr>
                <a:xfrm rot="5400000" flipV="1">
                  <a:off x="1407134" y="4727547"/>
                  <a:ext cx="419147" cy="64612"/>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梯形 4"/>
                <p:cNvSpPr/>
                <p:nvPr/>
              </p:nvSpPr>
              <p:spPr>
                <a:xfrm rot="3120575" flipV="1">
                  <a:off x="1544456" y="5395003"/>
                  <a:ext cx="460512" cy="64612"/>
                </a:xfrm>
                <a:custGeom>
                  <a:avLst/>
                  <a:gdLst>
                    <a:gd name="connsiteX0" fmla="*/ 0 w 512180"/>
                    <a:gd name="connsiteY0" fmla="*/ 78953 h 78953"/>
                    <a:gd name="connsiteX1" fmla="*/ 65892 w 512180"/>
                    <a:gd name="connsiteY1" fmla="*/ 0 h 78953"/>
                    <a:gd name="connsiteX2" fmla="*/ 446288 w 512180"/>
                    <a:gd name="connsiteY2" fmla="*/ 0 h 78953"/>
                    <a:gd name="connsiteX3" fmla="*/ 512180 w 512180"/>
                    <a:gd name="connsiteY3" fmla="*/ 78953 h 78953"/>
                    <a:gd name="connsiteX4" fmla="*/ 0 w 512180"/>
                    <a:gd name="connsiteY4" fmla="*/ 78953 h 78953"/>
                    <a:gd name="connsiteX0-1" fmla="*/ 0 w 562727"/>
                    <a:gd name="connsiteY0-2" fmla="*/ 76132 h 78953"/>
                    <a:gd name="connsiteX1-3" fmla="*/ 116439 w 562727"/>
                    <a:gd name="connsiteY1-4" fmla="*/ 0 h 78953"/>
                    <a:gd name="connsiteX2-5" fmla="*/ 496835 w 562727"/>
                    <a:gd name="connsiteY2-6" fmla="*/ 0 h 78953"/>
                    <a:gd name="connsiteX3-7" fmla="*/ 562727 w 562727"/>
                    <a:gd name="connsiteY3-8" fmla="*/ 78953 h 78953"/>
                    <a:gd name="connsiteX4-9" fmla="*/ 0 w 562727"/>
                    <a:gd name="connsiteY4-10" fmla="*/ 76132 h 7895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62727" h="78953">
                      <a:moveTo>
                        <a:pt x="0" y="76132"/>
                      </a:moveTo>
                      <a:lnTo>
                        <a:pt x="116439" y="0"/>
                      </a:lnTo>
                      <a:lnTo>
                        <a:pt x="496835" y="0"/>
                      </a:lnTo>
                      <a:lnTo>
                        <a:pt x="562727" y="78953"/>
                      </a:lnTo>
                      <a:lnTo>
                        <a:pt x="0" y="76132"/>
                      </a:ln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p:cNvSpPr/>
                <p:nvPr/>
              </p:nvSpPr>
              <p:spPr>
                <a:xfrm>
                  <a:off x="10526994" y="5210782"/>
                  <a:ext cx="106082" cy="106082"/>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63" name="任意多边形: 形状 62"/>
                <p:cNvSpPr/>
                <p:nvPr/>
              </p:nvSpPr>
              <p:spPr>
                <a:xfrm>
                  <a:off x="10443054" y="48717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任意多边形: 形状 63"/>
                <p:cNvSpPr/>
                <p:nvPr/>
              </p:nvSpPr>
              <p:spPr>
                <a:xfrm>
                  <a:off x="10443054" y="46953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任意多边形: 形状 64"/>
                <p:cNvSpPr/>
                <p:nvPr/>
              </p:nvSpPr>
              <p:spPr>
                <a:xfrm>
                  <a:off x="10443054" y="4518989"/>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任意多边形: 形状 65"/>
                <p:cNvSpPr/>
                <p:nvPr/>
              </p:nvSpPr>
              <p:spPr>
                <a:xfrm>
                  <a:off x="10443054" y="4342590"/>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sp>
        <p:nvSpPr>
          <p:cNvPr id="49" name="文本框 7"/>
          <p:cNvSpPr txBox="1"/>
          <p:nvPr/>
        </p:nvSpPr>
        <p:spPr bwMode="auto">
          <a:xfrm>
            <a:off x="1001378" y="3508335"/>
            <a:ext cx="7332167" cy="461664"/>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defRPr/>
            </a:pPr>
            <a:r>
              <a:rPr lang="zh-CN" altLang="en-US" sz="2400" kern="0" dirty="0">
                <a:solidFill>
                  <a:srgbClr val="0070C0"/>
                </a:solidFill>
                <a:latin typeface="+mn-ea"/>
              </a:rPr>
              <a:t>当函数模板与一般函数同名时，遵行下面的调用顺序：</a:t>
            </a:r>
            <a:endParaRPr lang="zh-CN" altLang="en-US" sz="2400" kern="0" dirty="0">
              <a:solidFill>
                <a:srgbClr val="0070C0"/>
              </a:solidFill>
              <a:latin typeface="+mn-ea"/>
            </a:endParaRPr>
          </a:p>
        </p:txBody>
      </p:sp>
      <p:sp>
        <p:nvSpPr>
          <p:cNvPr id="50" name="矩形 4"/>
          <p:cNvSpPr/>
          <p:nvPr/>
        </p:nvSpPr>
        <p:spPr>
          <a:xfrm>
            <a:off x="1226383" y="4165570"/>
            <a:ext cx="8707346" cy="2242858"/>
          </a:xfrm>
          <a:prstGeom prst="rect">
            <a:avLst/>
          </a:prstGeom>
        </p:spPr>
        <p:txBody>
          <a:bodyPr wrap="square">
            <a:spAutoFit/>
          </a:bodyPr>
          <a:lstStyle/>
          <a:p>
            <a:pPr marL="342900" indent="-342900">
              <a:lnSpc>
                <a:spcPct val="150000"/>
              </a:lnSpc>
              <a:buFont typeface="Wingdings" panose="05000000000000000000" pitchFamily="2" charset="2"/>
              <a:buChar char="u"/>
            </a:pPr>
            <a:r>
              <a:rPr lang="zh-CN" altLang="en-US" sz="2400" dirty="0">
                <a:solidFill>
                  <a:srgbClr val="0070C0"/>
                </a:solidFill>
                <a:latin typeface="Times New Roman" panose="02020603050405020304" pitchFamily="18" charset="0"/>
                <a:cs typeface="Times New Roman" panose="02020603050405020304" pitchFamily="18" charset="0"/>
              </a:rPr>
              <a:t>一个函数调用首先寻找参数完全匹配的一般函数，如果找到就调用它；</a:t>
            </a:r>
            <a:endParaRPr lang="zh-CN" altLang="en-US" sz="2400" dirty="0">
              <a:solidFill>
                <a:srgbClr val="0070C0"/>
              </a:solidFill>
              <a:latin typeface="Times New Roman" panose="02020603050405020304" pitchFamily="18" charset="0"/>
              <a:cs typeface="Times New Roman" panose="02020603050405020304" pitchFamily="18" charset="0"/>
            </a:endParaRPr>
          </a:p>
          <a:p>
            <a:pPr marL="342900" indent="-342900">
              <a:lnSpc>
                <a:spcPct val="150000"/>
              </a:lnSpc>
              <a:buFont typeface="Wingdings" panose="05000000000000000000" pitchFamily="2" charset="2"/>
              <a:buChar char="u"/>
            </a:pPr>
            <a:r>
              <a:rPr lang="zh-CN" altLang="en-US" sz="2400" dirty="0">
                <a:solidFill>
                  <a:srgbClr val="0070C0"/>
                </a:solidFill>
                <a:latin typeface="Times New Roman" panose="02020603050405020304" pitchFamily="18" charset="0"/>
                <a:cs typeface="Times New Roman" panose="02020603050405020304" pitchFamily="18" charset="0"/>
              </a:rPr>
              <a:t>寻找一个函数模板，使其实例化，生成一个匹配的模板函数，然后调用该模板函数。</a:t>
            </a:r>
            <a:endParaRPr lang="zh-CN" altLang="en-US" sz="2400" dirty="0">
              <a:solidFill>
                <a:srgbClr val="0070C0"/>
              </a:solidFill>
              <a:latin typeface="Times New Roman" panose="02020603050405020304" pitchFamily="18" charset="0"/>
              <a:cs typeface="Times New Roman" panose="02020603050405020304" pitchFamily="18" charset="0"/>
            </a:endParaRP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52"/>
                                        </p:tgtEl>
                                        <p:attrNameLst>
                                          <p:attrName>style.visibility</p:attrName>
                                        </p:attrNameLst>
                                      </p:cBhvr>
                                      <p:to>
                                        <p:strVal val="visible"/>
                                      </p:to>
                                    </p:set>
                                    <p:animEffect transition="in" filter="wipe(left)">
                                      <p:cBhvr>
                                        <p:cTn id="11" dur="500"/>
                                        <p:tgtEl>
                                          <p:spTgt spid="52"/>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grpId="0" nodeType="clickEffect">
                                  <p:stCondLst>
                                    <p:cond delay="0"/>
                                  </p:stCondLst>
                                  <p:childTnLst>
                                    <p:set>
                                      <p:cBhvr>
                                        <p:cTn id="15" dur="1" fill="hold">
                                          <p:stCondLst>
                                            <p:cond delay="0"/>
                                          </p:stCondLst>
                                        </p:cTn>
                                        <p:tgtEl>
                                          <p:spTgt spid="49"/>
                                        </p:tgtEl>
                                        <p:attrNameLst>
                                          <p:attrName>style.visibility</p:attrName>
                                        </p:attrNameLst>
                                      </p:cBhvr>
                                      <p:to>
                                        <p:strVal val="visible"/>
                                      </p:to>
                                    </p:set>
                                    <p:anim calcmode="lin" valueType="num">
                                      <p:cBhvr additive="base">
                                        <p:cTn id="16" dur="500" fill="hold"/>
                                        <p:tgtEl>
                                          <p:spTgt spid="49"/>
                                        </p:tgtEl>
                                        <p:attrNameLst>
                                          <p:attrName>ppt_x</p:attrName>
                                        </p:attrNameLst>
                                      </p:cBhvr>
                                      <p:tavLst>
                                        <p:tav tm="0">
                                          <p:val>
                                            <p:strVal val="#ppt_x"/>
                                          </p:val>
                                        </p:tav>
                                        <p:tav tm="100000">
                                          <p:val>
                                            <p:strVal val="#ppt_x"/>
                                          </p:val>
                                        </p:tav>
                                      </p:tavLst>
                                    </p:anim>
                                    <p:anim calcmode="lin" valueType="num">
                                      <p:cBhvr additive="base">
                                        <p:cTn id="17" dur="500" fill="hold"/>
                                        <p:tgtEl>
                                          <p:spTgt spid="49"/>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50">
                                            <p:txEl>
                                              <p:pRg st="0" end="0"/>
                                            </p:txEl>
                                          </p:spTgt>
                                        </p:tgtEl>
                                        <p:attrNameLst>
                                          <p:attrName>style.visibility</p:attrName>
                                        </p:attrNameLst>
                                      </p:cBhvr>
                                      <p:to>
                                        <p:strVal val="visible"/>
                                      </p:to>
                                    </p:set>
                                    <p:anim calcmode="lin" valueType="num">
                                      <p:cBhvr additive="base">
                                        <p:cTn id="22" dur="500" fill="hold"/>
                                        <p:tgtEl>
                                          <p:spTgt spid="50">
                                            <p:txEl>
                                              <p:pRg st="0" end="0"/>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5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nodeType="clickEffect">
                                  <p:stCondLst>
                                    <p:cond delay="0"/>
                                  </p:stCondLst>
                                  <p:childTnLst>
                                    <p:set>
                                      <p:cBhvr>
                                        <p:cTn id="27" dur="1" fill="hold">
                                          <p:stCondLst>
                                            <p:cond delay="0"/>
                                          </p:stCondLst>
                                        </p:cTn>
                                        <p:tgtEl>
                                          <p:spTgt spid="50">
                                            <p:txEl>
                                              <p:pRg st="1" end="1"/>
                                            </p:txEl>
                                          </p:spTgt>
                                        </p:tgtEl>
                                        <p:attrNameLst>
                                          <p:attrName>style.visibility</p:attrName>
                                        </p:attrNameLst>
                                      </p:cBhvr>
                                      <p:to>
                                        <p:strVal val="visible"/>
                                      </p:to>
                                    </p:set>
                                    <p:anim calcmode="lin" valueType="num">
                                      <p:cBhvr additive="base">
                                        <p:cTn id="28" dur="500" fill="hold"/>
                                        <p:tgtEl>
                                          <p:spTgt spid="50">
                                            <p:txEl>
                                              <p:pRg st="1" end="1"/>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50">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p:cNvSpPr txBox="1"/>
          <p:nvPr/>
        </p:nvSpPr>
        <p:spPr bwMode="white">
          <a:xfrm>
            <a:off x="2095500" y="44450"/>
            <a:ext cx="5729288" cy="725488"/>
          </a:xfrm>
          <a:prstGeom prst="rect">
            <a:avLst/>
          </a:prstGeom>
          <a:noFill/>
          <a:ln>
            <a:noFill/>
          </a:ln>
        </p:spPr>
        <p:txBody>
          <a:bodyPr anchor="ctr"/>
          <a:lstStyle>
            <a:lvl1pPr algn="ctr" rtl="0" eaLnBrk="0" fontAlgn="base" hangingPunct="0">
              <a:spcBef>
                <a:spcPct val="0"/>
              </a:spcBef>
              <a:spcAft>
                <a:spcPct val="0"/>
              </a:spcAft>
              <a:defRPr sz="3200" b="1">
                <a:solidFill>
                  <a:schemeClr val="bg1"/>
                </a:solidFill>
                <a:latin typeface="+mj-lt"/>
                <a:ea typeface="+mj-ea"/>
                <a:cs typeface="+mj-cs"/>
              </a:defRPr>
            </a:lvl1pPr>
            <a:lvl2pPr algn="ctr" rtl="0" eaLnBrk="0" fontAlgn="base" hangingPunct="0">
              <a:spcBef>
                <a:spcPct val="0"/>
              </a:spcBef>
              <a:spcAft>
                <a:spcPct val="0"/>
              </a:spcAft>
              <a:defRPr sz="3200" b="1">
                <a:solidFill>
                  <a:schemeClr val="bg1"/>
                </a:solidFill>
                <a:latin typeface="Verdana" panose="020B0604030504040204" pitchFamily="34" charset="0"/>
              </a:defRPr>
            </a:lvl2pPr>
            <a:lvl3pPr algn="ctr" rtl="0" eaLnBrk="0" fontAlgn="base" hangingPunct="0">
              <a:spcBef>
                <a:spcPct val="0"/>
              </a:spcBef>
              <a:spcAft>
                <a:spcPct val="0"/>
              </a:spcAft>
              <a:defRPr sz="3200" b="1">
                <a:solidFill>
                  <a:schemeClr val="bg1"/>
                </a:solidFill>
                <a:latin typeface="Verdana" panose="020B0604030504040204" pitchFamily="34" charset="0"/>
              </a:defRPr>
            </a:lvl3pPr>
            <a:lvl4pPr algn="ctr" rtl="0" eaLnBrk="0" fontAlgn="base" hangingPunct="0">
              <a:spcBef>
                <a:spcPct val="0"/>
              </a:spcBef>
              <a:spcAft>
                <a:spcPct val="0"/>
              </a:spcAft>
              <a:defRPr sz="3200" b="1">
                <a:solidFill>
                  <a:schemeClr val="bg1"/>
                </a:solidFill>
                <a:latin typeface="Verdana" panose="020B0604030504040204" pitchFamily="34" charset="0"/>
              </a:defRPr>
            </a:lvl4pPr>
            <a:lvl5pPr algn="ctr" rtl="0" eaLnBrk="0" fontAlgn="base" hangingPunct="0">
              <a:spcBef>
                <a:spcPct val="0"/>
              </a:spcBef>
              <a:spcAft>
                <a:spcPct val="0"/>
              </a:spcAft>
              <a:defRPr sz="3200" b="1">
                <a:solidFill>
                  <a:schemeClr val="bg1"/>
                </a:solidFill>
                <a:latin typeface="Verdana" panose="020B0604030504040204" pitchFamily="34" charset="0"/>
              </a:defRPr>
            </a:lvl5pPr>
            <a:lvl6pPr marL="457200" algn="ctr" rtl="0" eaLnBrk="1" fontAlgn="base" hangingPunct="1">
              <a:spcBef>
                <a:spcPct val="0"/>
              </a:spcBef>
              <a:spcAft>
                <a:spcPct val="0"/>
              </a:spcAft>
              <a:defRPr sz="3200" b="1">
                <a:solidFill>
                  <a:schemeClr val="bg1"/>
                </a:solidFill>
                <a:latin typeface="Verdana" panose="020B0604030504040204" pitchFamily="34" charset="0"/>
              </a:defRPr>
            </a:lvl6pPr>
            <a:lvl7pPr marL="914400" algn="ctr" rtl="0" eaLnBrk="1" fontAlgn="base" hangingPunct="1">
              <a:spcBef>
                <a:spcPct val="0"/>
              </a:spcBef>
              <a:spcAft>
                <a:spcPct val="0"/>
              </a:spcAft>
              <a:defRPr sz="3200" b="1">
                <a:solidFill>
                  <a:schemeClr val="bg1"/>
                </a:solidFill>
                <a:latin typeface="Verdana" panose="020B0604030504040204" pitchFamily="34" charset="0"/>
              </a:defRPr>
            </a:lvl7pPr>
            <a:lvl8pPr marL="1371600" algn="ctr" rtl="0" eaLnBrk="1" fontAlgn="base" hangingPunct="1">
              <a:spcBef>
                <a:spcPct val="0"/>
              </a:spcBef>
              <a:spcAft>
                <a:spcPct val="0"/>
              </a:spcAft>
              <a:defRPr sz="3200" b="1">
                <a:solidFill>
                  <a:schemeClr val="bg1"/>
                </a:solidFill>
                <a:latin typeface="Verdana" panose="020B0604030504040204" pitchFamily="34" charset="0"/>
              </a:defRPr>
            </a:lvl8pPr>
            <a:lvl9pPr marL="1828800" algn="ctr" rtl="0" eaLnBrk="1" fontAlgn="base" hangingPunct="1">
              <a:spcBef>
                <a:spcPct val="0"/>
              </a:spcBef>
              <a:spcAft>
                <a:spcPct val="0"/>
              </a:spcAft>
              <a:defRPr sz="3200" b="1">
                <a:solidFill>
                  <a:schemeClr val="bg1"/>
                </a:solidFill>
                <a:latin typeface="Verdana" panose="020B0604030504040204" pitchFamily="34" charset="0"/>
              </a:defRPr>
            </a:lvl9pPr>
          </a:lstStyle>
          <a:p>
            <a:pPr algn="l">
              <a:defRPr/>
            </a:pPr>
            <a:endParaRPr lang="zh-CN" altLang="en-US" kern="0" dirty="0">
              <a:ea typeface="宋体" panose="02010600030101010101" pitchFamily="2" charset="-122"/>
            </a:endParaRPr>
          </a:p>
        </p:txBody>
      </p:sp>
      <p:grpSp>
        <p:nvGrpSpPr>
          <p:cNvPr id="6" name="组合 5"/>
          <p:cNvGrpSpPr/>
          <p:nvPr/>
        </p:nvGrpSpPr>
        <p:grpSpPr>
          <a:xfrm>
            <a:off x="549001" y="555626"/>
            <a:ext cx="4069290" cy="876848"/>
            <a:chOff x="326687" y="247818"/>
            <a:chExt cx="5548038" cy="725466"/>
          </a:xfrm>
        </p:grpSpPr>
        <p:sp>
          <p:nvSpPr>
            <p:cNvPr id="8" name="文本框 7"/>
            <p:cNvSpPr txBox="1"/>
            <p:nvPr/>
          </p:nvSpPr>
          <p:spPr bwMode="auto">
            <a:xfrm>
              <a:off x="1976581" y="411812"/>
              <a:ext cx="3898144"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defRPr/>
              </a:pPr>
              <a:r>
                <a:rPr lang="zh-CN" altLang="en-US" sz="2400" kern="0" dirty="0">
                  <a:solidFill>
                    <a:srgbClr val="0070C0"/>
                  </a:solidFill>
                  <a:latin typeface="+mn-ea"/>
                </a:rPr>
                <a:t>类模板 </a:t>
              </a:r>
              <a:endParaRPr lang="zh-CN" altLang="en-US" sz="2400" kern="0" dirty="0">
                <a:solidFill>
                  <a:srgbClr val="0070C0"/>
                </a:solidFill>
                <a:latin typeface="+mn-ea"/>
              </a:endParaRPr>
            </a:p>
          </p:txBody>
        </p:sp>
        <p:grpSp>
          <p:nvGrpSpPr>
            <p:cNvPr id="9" name="组合 8"/>
            <p:cNvGrpSpPr/>
            <p:nvPr/>
          </p:nvGrpSpPr>
          <p:grpSpPr>
            <a:xfrm>
              <a:off x="326687" y="247818"/>
              <a:ext cx="4861582" cy="725466"/>
              <a:chOff x="326687" y="247818"/>
              <a:chExt cx="4861582" cy="725466"/>
            </a:xfrm>
          </p:grpSpPr>
          <p:grpSp>
            <p:nvGrpSpPr>
              <p:cNvPr id="10" name="组合 9"/>
              <p:cNvGrpSpPr/>
              <p:nvPr/>
            </p:nvGrpSpPr>
            <p:grpSpPr>
              <a:xfrm>
                <a:off x="349799" y="247818"/>
                <a:ext cx="4791980" cy="261575"/>
                <a:chOff x="349799" y="247818"/>
                <a:chExt cx="4791980" cy="261575"/>
              </a:xfrm>
            </p:grpSpPr>
            <p:cxnSp>
              <p:nvCxnSpPr>
                <p:cNvPr id="25" name="直接连接符 24"/>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29" name="任意多边形: 形状 28"/>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latin typeface="+mn-ea"/>
                  </a:endParaRPr>
                </a:p>
              </p:txBody>
            </p:sp>
            <p:sp>
              <p:nvSpPr>
                <p:cNvPr id="30" name="任意多边形: 形状 29"/>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11" name="组合 10"/>
              <p:cNvGrpSpPr/>
              <p:nvPr/>
            </p:nvGrpSpPr>
            <p:grpSpPr>
              <a:xfrm>
                <a:off x="349799" y="711709"/>
                <a:ext cx="4815092" cy="261575"/>
                <a:chOff x="358852" y="925118"/>
                <a:chExt cx="4815092" cy="261575"/>
              </a:xfrm>
            </p:grpSpPr>
            <p:cxnSp>
              <p:nvCxnSpPr>
                <p:cNvPr id="18" name="直接连接符 17"/>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23" name="任意多边形: 形状 22"/>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latin typeface="+mn-ea"/>
                  </a:endParaRPr>
                </a:p>
              </p:txBody>
            </p:sp>
            <p:sp>
              <p:nvSpPr>
                <p:cNvPr id="24" name="任意多边形: 形状 23"/>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12" name="组合 11"/>
              <p:cNvGrpSpPr/>
              <p:nvPr/>
            </p:nvGrpSpPr>
            <p:grpSpPr>
              <a:xfrm>
                <a:off x="5138963" y="489126"/>
                <a:ext cx="49306" cy="329693"/>
                <a:chOff x="5138963" y="489126"/>
                <a:chExt cx="49306" cy="329693"/>
              </a:xfrm>
            </p:grpSpPr>
            <p:sp>
              <p:nvSpPr>
                <p:cNvPr id="16" name="椭圆 15"/>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17" name="椭圆 16"/>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nvGrpSpPr>
              <p:cNvPr id="13" name="组合 12"/>
              <p:cNvGrpSpPr/>
              <p:nvPr/>
            </p:nvGrpSpPr>
            <p:grpSpPr>
              <a:xfrm>
                <a:off x="326687" y="399838"/>
                <a:ext cx="49306" cy="329693"/>
                <a:chOff x="5138963" y="489126"/>
                <a:chExt cx="49306" cy="329693"/>
              </a:xfrm>
            </p:grpSpPr>
            <p:sp>
              <p:nvSpPr>
                <p:cNvPr id="14" name="椭圆 13"/>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15" name="椭圆 14"/>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grpSp>
      <p:grpSp>
        <p:nvGrpSpPr>
          <p:cNvPr id="36" name="组合 35"/>
          <p:cNvGrpSpPr/>
          <p:nvPr/>
        </p:nvGrpSpPr>
        <p:grpSpPr>
          <a:xfrm>
            <a:off x="850295" y="2129122"/>
            <a:ext cx="10332544" cy="3271580"/>
            <a:chOff x="3072309" y="2913847"/>
            <a:chExt cx="5729288" cy="2416867"/>
          </a:xfrm>
        </p:grpSpPr>
        <p:sp>
          <p:nvSpPr>
            <p:cNvPr id="2" name="矩形 1"/>
            <p:cNvSpPr/>
            <p:nvPr/>
          </p:nvSpPr>
          <p:spPr>
            <a:xfrm>
              <a:off x="3473787" y="3246595"/>
              <a:ext cx="4857279" cy="1705265"/>
            </a:xfrm>
            <a:prstGeom prst="rect">
              <a:avLst/>
            </a:prstGeom>
          </p:spPr>
          <p:txBody>
            <a:bodyPr wrap="square">
              <a:spAutoFit/>
            </a:bodyPr>
            <a:lstStyle/>
            <a:p>
              <a:pPr algn="just">
                <a:lnSpc>
                  <a:spcPct val="150000"/>
                </a:lnSpc>
              </a:pPr>
              <a:r>
                <a:rPr lang="zh-CN" altLang="en-US" sz="2400" dirty="0">
                  <a:solidFill>
                    <a:srgbClr val="FF0000"/>
                  </a:solidFill>
                  <a:latin typeface="Times New Roman" panose="02020603050405020304" pitchFamily="18" charset="0"/>
                  <a:cs typeface="Times New Roman" panose="02020603050405020304" pitchFamily="18" charset="0"/>
                </a:rPr>
                <a:t>类模板</a:t>
              </a:r>
              <a:r>
                <a:rPr lang="zh-CN" altLang="en-US" sz="2400" dirty="0">
                  <a:latin typeface="Times New Roman" panose="02020603050405020304" pitchFamily="18" charset="0"/>
                  <a:cs typeface="Times New Roman" panose="02020603050405020304" pitchFamily="18" charset="0"/>
                </a:rPr>
                <a:t>可以用来描述</a:t>
              </a:r>
              <a:r>
                <a:rPr lang="zh-CN" altLang="en-US" sz="2400" dirty="0">
                  <a:solidFill>
                    <a:srgbClr val="FF0000"/>
                  </a:solidFill>
                  <a:latin typeface="Times New Roman" panose="02020603050405020304" pitchFamily="18" charset="0"/>
                  <a:cs typeface="Times New Roman" panose="02020603050405020304" pitchFamily="18" charset="0"/>
                </a:rPr>
                <a:t>一组</a:t>
              </a:r>
              <a:r>
                <a:rPr lang="zh-CN" altLang="en-US" sz="2400" dirty="0">
                  <a:latin typeface="Times New Roman" panose="02020603050405020304" pitchFamily="18" charset="0"/>
                  <a:cs typeface="Times New Roman" panose="02020603050405020304" pitchFamily="18" charset="0"/>
                </a:rPr>
                <a:t>与数据类型无关的</a:t>
              </a:r>
              <a:r>
                <a:rPr lang="zh-CN" altLang="en-US" sz="2400" dirty="0">
                  <a:solidFill>
                    <a:srgbClr val="FF0000"/>
                  </a:solidFill>
                  <a:latin typeface="Times New Roman" panose="02020603050405020304" pitchFamily="18" charset="0"/>
                  <a:cs typeface="Times New Roman" panose="02020603050405020304" pitchFamily="18" charset="0"/>
                </a:rPr>
                <a:t>类</a:t>
              </a:r>
              <a:r>
                <a:rPr lang="zh-CN" altLang="en-US" sz="2400" dirty="0">
                  <a:latin typeface="Times New Roman" panose="02020603050405020304" pitchFamily="18" charset="0"/>
                  <a:cs typeface="Times New Roman" panose="02020603050405020304" pitchFamily="18" charset="0"/>
                </a:rPr>
                <a:t>。类模板中类的数据成员和函数成员的参数和返回值可以是任意的数据类型，它描述了一组类的属性和行为，是一组类的统一描述，可以避免类的重复定义。</a:t>
              </a:r>
              <a:endParaRPr lang="zh-CN" altLang="en-US" sz="2400" dirty="0">
                <a:latin typeface="Times New Roman" panose="02020603050405020304" pitchFamily="18" charset="0"/>
                <a:cs typeface="Times New Roman" panose="02020603050405020304" pitchFamily="18" charset="0"/>
              </a:endParaRPr>
            </a:p>
          </p:txBody>
        </p:sp>
        <p:grpSp>
          <p:nvGrpSpPr>
            <p:cNvPr id="64" name="组合 63"/>
            <p:cNvGrpSpPr/>
            <p:nvPr/>
          </p:nvGrpSpPr>
          <p:grpSpPr>
            <a:xfrm>
              <a:off x="3072309" y="2913847"/>
              <a:ext cx="5729288" cy="2416867"/>
              <a:chOff x="1584402" y="1903846"/>
              <a:chExt cx="9062674" cy="3823037"/>
            </a:xfrm>
          </p:grpSpPr>
          <p:grpSp>
            <p:nvGrpSpPr>
              <p:cNvPr id="65" name="组合 64"/>
              <p:cNvGrpSpPr/>
              <p:nvPr/>
            </p:nvGrpSpPr>
            <p:grpSpPr>
              <a:xfrm>
                <a:off x="1584402" y="3589771"/>
                <a:ext cx="9062674" cy="2137112"/>
                <a:chOff x="1584402" y="3589771"/>
                <a:chExt cx="9062674" cy="2137112"/>
              </a:xfrm>
            </p:grpSpPr>
            <p:sp>
              <p:nvSpPr>
                <p:cNvPr id="76" name="任意多边形: 形状 75"/>
                <p:cNvSpPr/>
                <p:nvPr/>
              </p:nvSpPr>
              <p:spPr>
                <a:xfrm>
                  <a:off x="1652007" y="3589771"/>
                  <a:ext cx="8888987" cy="2005807"/>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861985" h="2451015">
                      <a:moveTo>
                        <a:pt x="10861985" y="2084821"/>
                      </a:moveTo>
                      <a:lnTo>
                        <a:pt x="10522232" y="2430680"/>
                      </a:lnTo>
                      <a:lnTo>
                        <a:pt x="251521" y="2451015"/>
                      </a:lnTo>
                      <a:lnTo>
                        <a:pt x="4778" y="2131701"/>
                      </a:lnTo>
                      <a:cubicBezTo>
                        <a:pt x="-9673" y="1092163"/>
                        <a:pt x="13480" y="881310"/>
                        <a:pt x="11188" y="0"/>
                      </a:cubicBezTo>
                    </a:path>
                  </a:pathLst>
                </a:cu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梯形 76"/>
                <p:cNvSpPr/>
                <p:nvPr/>
              </p:nvSpPr>
              <p:spPr>
                <a:xfrm flipV="1">
                  <a:off x="2795159" y="5595578"/>
                  <a:ext cx="851792" cy="131305"/>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梯形 77"/>
                <p:cNvSpPr/>
                <p:nvPr/>
              </p:nvSpPr>
              <p:spPr>
                <a:xfrm rot="5400000" flipV="1">
                  <a:off x="1407134" y="4727547"/>
                  <a:ext cx="419147" cy="64612"/>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梯形 4"/>
                <p:cNvSpPr/>
                <p:nvPr/>
              </p:nvSpPr>
              <p:spPr>
                <a:xfrm rot="2535818" flipV="1">
                  <a:off x="1604267" y="5386649"/>
                  <a:ext cx="345652" cy="86082"/>
                </a:xfrm>
                <a:custGeom>
                  <a:avLst/>
                  <a:gdLst>
                    <a:gd name="connsiteX0" fmla="*/ 0 w 512180"/>
                    <a:gd name="connsiteY0" fmla="*/ 78953 h 78953"/>
                    <a:gd name="connsiteX1" fmla="*/ 65892 w 512180"/>
                    <a:gd name="connsiteY1" fmla="*/ 0 h 78953"/>
                    <a:gd name="connsiteX2" fmla="*/ 446288 w 512180"/>
                    <a:gd name="connsiteY2" fmla="*/ 0 h 78953"/>
                    <a:gd name="connsiteX3" fmla="*/ 512180 w 512180"/>
                    <a:gd name="connsiteY3" fmla="*/ 78953 h 78953"/>
                    <a:gd name="connsiteX4" fmla="*/ 0 w 512180"/>
                    <a:gd name="connsiteY4" fmla="*/ 78953 h 78953"/>
                    <a:gd name="connsiteX0-1" fmla="*/ 0 w 562727"/>
                    <a:gd name="connsiteY0-2" fmla="*/ 76132 h 78953"/>
                    <a:gd name="connsiteX1-3" fmla="*/ 116439 w 562727"/>
                    <a:gd name="connsiteY1-4" fmla="*/ 0 h 78953"/>
                    <a:gd name="connsiteX2-5" fmla="*/ 496835 w 562727"/>
                    <a:gd name="connsiteY2-6" fmla="*/ 0 h 78953"/>
                    <a:gd name="connsiteX3-7" fmla="*/ 562727 w 562727"/>
                    <a:gd name="connsiteY3-8" fmla="*/ 78953 h 78953"/>
                    <a:gd name="connsiteX4-9" fmla="*/ 0 w 562727"/>
                    <a:gd name="connsiteY4-10" fmla="*/ 76132 h 7895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62727" h="78953">
                      <a:moveTo>
                        <a:pt x="0" y="76132"/>
                      </a:moveTo>
                      <a:lnTo>
                        <a:pt x="116439" y="0"/>
                      </a:lnTo>
                      <a:lnTo>
                        <a:pt x="496835" y="0"/>
                      </a:lnTo>
                      <a:lnTo>
                        <a:pt x="562727" y="78953"/>
                      </a:lnTo>
                      <a:lnTo>
                        <a:pt x="0" y="76132"/>
                      </a:lnTo>
                      <a:close/>
                    </a:path>
                  </a:pathLst>
                </a:cu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椭圆 79"/>
                <p:cNvSpPr/>
                <p:nvPr/>
              </p:nvSpPr>
              <p:spPr>
                <a:xfrm>
                  <a:off x="10526994" y="5210782"/>
                  <a:ext cx="106082" cy="106082"/>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81" name="任意多边形: 形状 80"/>
                <p:cNvSpPr/>
                <p:nvPr/>
              </p:nvSpPr>
              <p:spPr>
                <a:xfrm>
                  <a:off x="10443054" y="48717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任意多边形: 形状 81"/>
                <p:cNvSpPr/>
                <p:nvPr/>
              </p:nvSpPr>
              <p:spPr>
                <a:xfrm>
                  <a:off x="10443054" y="46953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任意多边形: 形状 82"/>
                <p:cNvSpPr/>
                <p:nvPr/>
              </p:nvSpPr>
              <p:spPr>
                <a:xfrm>
                  <a:off x="10443054" y="4518989"/>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任意多边形: 形状 83"/>
                <p:cNvSpPr/>
                <p:nvPr/>
              </p:nvSpPr>
              <p:spPr>
                <a:xfrm>
                  <a:off x="10443054" y="4342590"/>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6" name="组合 65"/>
              <p:cNvGrpSpPr/>
              <p:nvPr/>
            </p:nvGrpSpPr>
            <p:grpSpPr>
              <a:xfrm flipH="1" flipV="1">
                <a:off x="1584402" y="1903846"/>
                <a:ext cx="9062674" cy="2137112"/>
                <a:chOff x="1584402" y="3589771"/>
                <a:chExt cx="9062674" cy="2137112"/>
              </a:xfrm>
            </p:grpSpPr>
            <p:sp>
              <p:nvSpPr>
                <p:cNvPr id="67" name="任意多边形: 形状 66"/>
                <p:cNvSpPr/>
                <p:nvPr/>
              </p:nvSpPr>
              <p:spPr>
                <a:xfrm>
                  <a:off x="1652007" y="3589771"/>
                  <a:ext cx="8888987" cy="2005807"/>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861985" h="2451015">
                      <a:moveTo>
                        <a:pt x="10861985" y="2084821"/>
                      </a:moveTo>
                      <a:lnTo>
                        <a:pt x="10522232" y="2430680"/>
                      </a:lnTo>
                      <a:lnTo>
                        <a:pt x="251521" y="2451015"/>
                      </a:lnTo>
                      <a:lnTo>
                        <a:pt x="4778" y="2131701"/>
                      </a:lnTo>
                      <a:cubicBezTo>
                        <a:pt x="-9673" y="1092163"/>
                        <a:pt x="13480" y="881310"/>
                        <a:pt x="11188" y="0"/>
                      </a:cubicBezTo>
                    </a:path>
                  </a:pathLst>
                </a:cu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梯形 67"/>
                <p:cNvSpPr/>
                <p:nvPr/>
              </p:nvSpPr>
              <p:spPr>
                <a:xfrm flipV="1">
                  <a:off x="2795159" y="5595578"/>
                  <a:ext cx="851792" cy="131305"/>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梯形 68"/>
                <p:cNvSpPr/>
                <p:nvPr/>
              </p:nvSpPr>
              <p:spPr>
                <a:xfrm rot="5400000" flipV="1">
                  <a:off x="1407134" y="4727547"/>
                  <a:ext cx="419147" cy="64612"/>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梯形 4"/>
                <p:cNvSpPr/>
                <p:nvPr/>
              </p:nvSpPr>
              <p:spPr>
                <a:xfrm rot="2723568" flipV="1">
                  <a:off x="1544456" y="5395004"/>
                  <a:ext cx="460512" cy="64612"/>
                </a:xfrm>
                <a:custGeom>
                  <a:avLst/>
                  <a:gdLst>
                    <a:gd name="connsiteX0" fmla="*/ 0 w 512180"/>
                    <a:gd name="connsiteY0" fmla="*/ 78953 h 78953"/>
                    <a:gd name="connsiteX1" fmla="*/ 65892 w 512180"/>
                    <a:gd name="connsiteY1" fmla="*/ 0 h 78953"/>
                    <a:gd name="connsiteX2" fmla="*/ 446288 w 512180"/>
                    <a:gd name="connsiteY2" fmla="*/ 0 h 78953"/>
                    <a:gd name="connsiteX3" fmla="*/ 512180 w 512180"/>
                    <a:gd name="connsiteY3" fmla="*/ 78953 h 78953"/>
                    <a:gd name="connsiteX4" fmla="*/ 0 w 512180"/>
                    <a:gd name="connsiteY4" fmla="*/ 78953 h 78953"/>
                    <a:gd name="connsiteX0-1" fmla="*/ 0 w 562727"/>
                    <a:gd name="connsiteY0-2" fmla="*/ 76132 h 78953"/>
                    <a:gd name="connsiteX1-3" fmla="*/ 116439 w 562727"/>
                    <a:gd name="connsiteY1-4" fmla="*/ 0 h 78953"/>
                    <a:gd name="connsiteX2-5" fmla="*/ 496835 w 562727"/>
                    <a:gd name="connsiteY2-6" fmla="*/ 0 h 78953"/>
                    <a:gd name="connsiteX3-7" fmla="*/ 562727 w 562727"/>
                    <a:gd name="connsiteY3-8" fmla="*/ 78953 h 78953"/>
                    <a:gd name="connsiteX4-9" fmla="*/ 0 w 562727"/>
                    <a:gd name="connsiteY4-10" fmla="*/ 76132 h 7895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62727" h="78953">
                      <a:moveTo>
                        <a:pt x="0" y="76132"/>
                      </a:moveTo>
                      <a:lnTo>
                        <a:pt x="116439" y="0"/>
                      </a:lnTo>
                      <a:lnTo>
                        <a:pt x="496835" y="0"/>
                      </a:lnTo>
                      <a:lnTo>
                        <a:pt x="562727" y="78953"/>
                      </a:lnTo>
                      <a:lnTo>
                        <a:pt x="0" y="76132"/>
                      </a:lnTo>
                      <a:close/>
                    </a:path>
                  </a:pathLst>
                </a:cu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p:cNvSpPr/>
                <p:nvPr/>
              </p:nvSpPr>
              <p:spPr>
                <a:xfrm>
                  <a:off x="10526994" y="5210782"/>
                  <a:ext cx="106082" cy="106082"/>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72" name="任意多边形: 形状 71"/>
                <p:cNvSpPr/>
                <p:nvPr/>
              </p:nvSpPr>
              <p:spPr>
                <a:xfrm>
                  <a:off x="10443054" y="48717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任意多边形: 形状 72"/>
                <p:cNvSpPr/>
                <p:nvPr/>
              </p:nvSpPr>
              <p:spPr>
                <a:xfrm>
                  <a:off x="10443054" y="46953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任意多边形: 形状 73"/>
                <p:cNvSpPr/>
                <p:nvPr/>
              </p:nvSpPr>
              <p:spPr>
                <a:xfrm>
                  <a:off x="10443054" y="4518989"/>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任意多边形: 形状 74"/>
                <p:cNvSpPr/>
                <p:nvPr/>
              </p:nvSpPr>
              <p:spPr>
                <a:xfrm>
                  <a:off x="10443054" y="4342590"/>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6"/>
                                        </p:tgtEl>
                                        <p:attrNameLst>
                                          <p:attrName>style.visibility</p:attrName>
                                        </p:attrNameLst>
                                      </p:cBhvr>
                                      <p:to>
                                        <p:strVal val="visible"/>
                                      </p:to>
                                    </p:set>
                                    <p:animEffect transition="in" filter="wipe(left)">
                                      <p:cBhvr>
                                        <p:cTn id="11"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2" name="组合 51"/>
          <p:cNvGrpSpPr/>
          <p:nvPr/>
        </p:nvGrpSpPr>
        <p:grpSpPr>
          <a:xfrm>
            <a:off x="777424" y="2642694"/>
            <a:ext cx="4287452" cy="2672869"/>
            <a:chOff x="3072309" y="2913847"/>
            <a:chExt cx="6404852" cy="2416867"/>
          </a:xfrm>
        </p:grpSpPr>
        <p:sp>
          <p:nvSpPr>
            <p:cNvPr id="54" name="矩形 53"/>
            <p:cNvSpPr/>
            <p:nvPr/>
          </p:nvSpPr>
          <p:spPr>
            <a:xfrm>
              <a:off x="3370031" y="3209739"/>
              <a:ext cx="6107130" cy="2087238"/>
            </a:xfrm>
            <a:prstGeom prst="rect">
              <a:avLst/>
            </a:prstGeom>
          </p:spPr>
          <p:txBody>
            <a:bodyPr wrap="square">
              <a:spAutoFit/>
            </a:bodyPr>
            <a:lstStyle/>
            <a:p>
              <a:pPr algn="just">
                <a:lnSpc>
                  <a:spcPct val="120000"/>
                </a:lnSpc>
              </a:pPr>
              <a:r>
                <a:rPr lang="en-US" altLang="zh-CN" sz="2400" dirty="0">
                  <a:solidFill>
                    <a:srgbClr val="FF0000"/>
                  </a:solidFill>
                  <a:latin typeface="Times New Roman" panose="02020603050405020304" pitchFamily="18" charset="0"/>
                  <a:cs typeface="Times New Roman" panose="02020603050405020304" pitchFamily="18" charset="0"/>
                </a:rPr>
                <a:t>template</a:t>
              </a:r>
              <a:r>
                <a:rPr lang="en-US" altLang="zh-CN" sz="2400" dirty="0">
                  <a:solidFill>
                    <a:schemeClr val="tx2"/>
                  </a:solidFill>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&lt;&lt;</a:t>
              </a:r>
              <a:r>
                <a:rPr lang="zh-CN" altLang="en-US" sz="2400" dirty="0">
                  <a:latin typeface="Times New Roman" panose="02020603050405020304" pitchFamily="18" charset="0"/>
                  <a:cs typeface="Times New Roman" panose="02020603050405020304" pitchFamily="18" charset="0"/>
                </a:rPr>
                <a:t>模板形参表</a:t>
              </a:r>
              <a:r>
                <a:rPr lang="en-US" altLang="zh-CN" sz="2400" dirty="0">
                  <a:latin typeface="Times New Roman" panose="02020603050405020304" pitchFamily="18" charset="0"/>
                  <a:cs typeface="Times New Roman" panose="02020603050405020304" pitchFamily="18" charset="0"/>
                </a:rPr>
                <a:t>&gt;&gt; </a:t>
              </a:r>
              <a:endParaRPr lang="en-US" altLang="zh-CN" sz="2400" dirty="0">
                <a:latin typeface="Times New Roman" panose="02020603050405020304" pitchFamily="18" charset="0"/>
                <a:cs typeface="Times New Roman" panose="02020603050405020304" pitchFamily="18" charset="0"/>
              </a:endParaRPr>
            </a:p>
            <a:p>
              <a:pPr algn="just">
                <a:lnSpc>
                  <a:spcPct val="120000"/>
                </a:lnSpc>
              </a:pPr>
              <a:r>
                <a:rPr lang="en-US" altLang="zh-CN" sz="2400" dirty="0">
                  <a:solidFill>
                    <a:srgbClr val="FF0000"/>
                  </a:solidFill>
                  <a:latin typeface="Times New Roman" panose="02020603050405020304" pitchFamily="18" charset="0"/>
                  <a:cs typeface="Times New Roman" panose="02020603050405020304" pitchFamily="18" charset="0"/>
                </a:rPr>
                <a:t>class</a:t>
              </a:r>
              <a:r>
                <a:rPr lang="en-US" altLang="zh-CN" sz="2400" dirty="0">
                  <a:solidFill>
                    <a:schemeClr val="tx2"/>
                  </a:solidFill>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&lt;</a:t>
              </a:r>
              <a:r>
                <a:rPr lang="zh-CN" altLang="en-US" sz="2400" dirty="0">
                  <a:latin typeface="Times New Roman" panose="02020603050405020304" pitchFamily="18" charset="0"/>
                  <a:cs typeface="Times New Roman" panose="02020603050405020304" pitchFamily="18" charset="0"/>
                </a:rPr>
                <a:t>类模板名</a:t>
              </a:r>
              <a:r>
                <a:rPr lang="en-US" altLang="zh-CN" sz="2400" dirty="0">
                  <a:latin typeface="Times New Roman" panose="02020603050405020304" pitchFamily="18" charset="0"/>
                  <a:cs typeface="Times New Roman" panose="02020603050405020304" pitchFamily="18" charset="0"/>
                </a:rPr>
                <a:t>&gt;</a:t>
              </a:r>
              <a:endParaRPr lang="en-US" altLang="zh-CN" sz="2400" dirty="0">
                <a:latin typeface="Times New Roman" panose="02020603050405020304" pitchFamily="18" charset="0"/>
                <a:cs typeface="Times New Roman" panose="02020603050405020304" pitchFamily="18" charset="0"/>
              </a:endParaRPr>
            </a:p>
            <a:p>
              <a:pPr algn="just">
                <a:lnSpc>
                  <a:spcPct val="120000"/>
                </a:lnSpc>
              </a:pPr>
              <a:r>
                <a:rPr lang="en-US" altLang="zh-CN" sz="2400" dirty="0">
                  <a:latin typeface="Times New Roman" panose="02020603050405020304" pitchFamily="18" charset="0"/>
                  <a:cs typeface="Times New Roman" panose="02020603050405020304" pitchFamily="18" charset="0"/>
                </a:rPr>
                <a:t>{</a:t>
              </a:r>
              <a:endParaRPr lang="en-US" altLang="zh-CN" sz="2400" dirty="0">
                <a:latin typeface="Times New Roman" panose="02020603050405020304" pitchFamily="18" charset="0"/>
                <a:cs typeface="Times New Roman" panose="02020603050405020304" pitchFamily="18" charset="0"/>
              </a:endParaRPr>
            </a:p>
            <a:p>
              <a:pPr algn="just">
                <a:lnSpc>
                  <a:spcPct val="120000"/>
                </a:lnSpc>
              </a:pPr>
              <a:r>
                <a:rPr lang="en-US" altLang="zh-CN" sz="2400" dirty="0">
                  <a:latin typeface="Times New Roman" panose="02020603050405020304" pitchFamily="18" charset="0"/>
                  <a:cs typeface="Times New Roman" panose="02020603050405020304" pitchFamily="18" charset="0"/>
                </a:rPr>
                <a:t>	</a:t>
              </a:r>
              <a:r>
                <a:rPr lang="zh-CN" altLang="en-US" sz="2400" dirty="0">
                  <a:latin typeface="Times New Roman" panose="02020603050405020304" pitchFamily="18" charset="0"/>
                  <a:cs typeface="Times New Roman" panose="02020603050405020304" pitchFamily="18" charset="0"/>
                </a:rPr>
                <a:t>类体</a:t>
              </a:r>
              <a:endParaRPr lang="zh-CN" altLang="en-US" sz="2400" dirty="0">
                <a:latin typeface="Times New Roman" panose="02020603050405020304" pitchFamily="18" charset="0"/>
                <a:cs typeface="Times New Roman" panose="02020603050405020304" pitchFamily="18" charset="0"/>
              </a:endParaRPr>
            </a:p>
            <a:p>
              <a:pPr algn="just">
                <a:lnSpc>
                  <a:spcPct val="120000"/>
                </a:lnSpc>
              </a:pPr>
              <a:r>
                <a:rPr lang="en-US" altLang="zh-CN" sz="2400" dirty="0">
                  <a:latin typeface="Times New Roman" panose="02020603050405020304" pitchFamily="18" charset="0"/>
                  <a:cs typeface="Times New Roman" panose="02020603050405020304" pitchFamily="18" charset="0"/>
                </a:rPr>
                <a:t>};</a:t>
              </a:r>
              <a:endParaRPr lang="en-US" altLang="zh-CN" sz="2400" dirty="0">
                <a:latin typeface="Times New Roman" panose="02020603050405020304" pitchFamily="18" charset="0"/>
                <a:cs typeface="Times New Roman" panose="02020603050405020304" pitchFamily="18" charset="0"/>
              </a:endParaRPr>
            </a:p>
          </p:txBody>
        </p:sp>
        <p:grpSp>
          <p:nvGrpSpPr>
            <p:cNvPr id="55" name="组合 54"/>
            <p:cNvGrpSpPr/>
            <p:nvPr/>
          </p:nvGrpSpPr>
          <p:grpSpPr>
            <a:xfrm>
              <a:off x="3072309" y="2913847"/>
              <a:ext cx="5729288" cy="2416867"/>
              <a:chOff x="1584402" y="1903846"/>
              <a:chExt cx="9062674" cy="3823037"/>
            </a:xfrm>
          </p:grpSpPr>
          <p:grpSp>
            <p:nvGrpSpPr>
              <p:cNvPr id="56" name="组合 55"/>
              <p:cNvGrpSpPr/>
              <p:nvPr/>
            </p:nvGrpSpPr>
            <p:grpSpPr>
              <a:xfrm>
                <a:off x="1584402" y="3589771"/>
                <a:ext cx="9062674" cy="2137112"/>
                <a:chOff x="1584402" y="3589771"/>
                <a:chExt cx="9062674" cy="2137112"/>
              </a:xfrm>
            </p:grpSpPr>
            <p:sp>
              <p:nvSpPr>
                <p:cNvPr id="67" name="任意多边形: 形状 66"/>
                <p:cNvSpPr/>
                <p:nvPr/>
              </p:nvSpPr>
              <p:spPr>
                <a:xfrm>
                  <a:off x="1652007" y="3589771"/>
                  <a:ext cx="8888987" cy="2005807"/>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861985" h="2451015">
                      <a:moveTo>
                        <a:pt x="10861985" y="2084821"/>
                      </a:moveTo>
                      <a:lnTo>
                        <a:pt x="10522232" y="2430680"/>
                      </a:lnTo>
                      <a:lnTo>
                        <a:pt x="251521" y="2451015"/>
                      </a:lnTo>
                      <a:lnTo>
                        <a:pt x="4778" y="2131701"/>
                      </a:lnTo>
                      <a:cubicBezTo>
                        <a:pt x="-9673" y="1092163"/>
                        <a:pt x="13480" y="881310"/>
                        <a:pt x="11188" y="0"/>
                      </a:cubicBezTo>
                    </a:path>
                  </a:pathLst>
                </a:cu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梯形 67"/>
                <p:cNvSpPr/>
                <p:nvPr/>
              </p:nvSpPr>
              <p:spPr>
                <a:xfrm flipV="1">
                  <a:off x="2795159" y="5595578"/>
                  <a:ext cx="851792" cy="131305"/>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梯形 68"/>
                <p:cNvSpPr/>
                <p:nvPr/>
              </p:nvSpPr>
              <p:spPr>
                <a:xfrm rot="5400000" flipV="1">
                  <a:off x="1407134" y="4727547"/>
                  <a:ext cx="419147" cy="64612"/>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梯形 4"/>
                <p:cNvSpPr/>
                <p:nvPr/>
              </p:nvSpPr>
              <p:spPr>
                <a:xfrm rot="3120575" flipV="1">
                  <a:off x="1546837" y="5397384"/>
                  <a:ext cx="460512" cy="64612"/>
                </a:xfrm>
                <a:custGeom>
                  <a:avLst/>
                  <a:gdLst>
                    <a:gd name="connsiteX0" fmla="*/ 0 w 512180"/>
                    <a:gd name="connsiteY0" fmla="*/ 78953 h 78953"/>
                    <a:gd name="connsiteX1" fmla="*/ 65892 w 512180"/>
                    <a:gd name="connsiteY1" fmla="*/ 0 h 78953"/>
                    <a:gd name="connsiteX2" fmla="*/ 446288 w 512180"/>
                    <a:gd name="connsiteY2" fmla="*/ 0 h 78953"/>
                    <a:gd name="connsiteX3" fmla="*/ 512180 w 512180"/>
                    <a:gd name="connsiteY3" fmla="*/ 78953 h 78953"/>
                    <a:gd name="connsiteX4" fmla="*/ 0 w 512180"/>
                    <a:gd name="connsiteY4" fmla="*/ 78953 h 78953"/>
                    <a:gd name="connsiteX0-1" fmla="*/ 0 w 562727"/>
                    <a:gd name="connsiteY0-2" fmla="*/ 76132 h 78953"/>
                    <a:gd name="connsiteX1-3" fmla="*/ 116439 w 562727"/>
                    <a:gd name="connsiteY1-4" fmla="*/ 0 h 78953"/>
                    <a:gd name="connsiteX2-5" fmla="*/ 496835 w 562727"/>
                    <a:gd name="connsiteY2-6" fmla="*/ 0 h 78953"/>
                    <a:gd name="connsiteX3-7" fmla="*/ 562727 w 562727"/>
                    <a:gd name="connsiteY3-8" fmla="*/ 78953 h 78953"/>
                    <a:gd name="connsiteX4-9" fmla="*/ 0 w 562727"/>
                    <a:gd name="connsiteY4-10" fmla="*/ 76132 h 7895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62727" h="78953">
                      <a:moveTo>
                        <a:pt x="0" y="76132"/>
                      </a:moveTo>
                      <a:lnTo>
                        <a:pt x="116439" y="0"/>
                      </a:lnTo>
                      <a:lnTo>
                        <a:pt x="496835" y="0"/>
                      </a:lnTo>
                      <a:lnTo>
                        <a:pt x="562727" y="78953"/>
                      </a:lnTo>
                      <a:lnTo>
                        <a:pt x="0" y="76132"/>
                      </a:lnTo>
                      <a:close/>
                    </a:path>
                  </a:pathLst>
                </a:cu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p:cNvSpPr/>
                <p:nvPr/>
              </p:nvSpPr>
              <p:spPr>
                <a:xfrm>
                  <a:off x="10526994" y="5210782"/>
                  <a:ext cx="106082" cy="106082"/>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72" name="任意多边形: 形状 71"/>
                <p:cNvSpPr/>
                <p:nvPr/>
              </p:nvSpPr>
              <p:spPr>
                <a:xfrm>
                  <a:off x="10443054" y="48717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任意多边形: 形状 72"/>
                <p:cNvSpPr/>
                <p:nvPr/>
              </p:nvSpPr>
              <p:spPr>
                <a:xfrm>
                  <a:off x="10443054" y="46953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任意多边形: 形状 73"/>
                <p:cNvSpPr/>
                <p:nvPr/>
              </p:nvSpPr>
              <p:spPr>
                <a:xfrm>
                  <a:off x="10443054" y="4518989"/>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任意多边形: 形状 74"/>
                <p:cNvSpPr/>
                <p:nvPr/>
              </p:nvSpPr>
              <p:spPr>
                <a:xfrm>
                  <a:off x="10443054" y="4342590"/>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7" name="组合 56"/>
              <p:cNvGrpSpPr/>
              <p:nvPr/>
            </p:nvGrpSpPr>
            <p:grpSpPr>
              <a:xfrm flipH="1" flipV="1">
                <a:off x="1584402" y="1903846"/>
                <a:ext cx="9062674" cy="2137111"/>
                <a:chOff x="1584402" y="3589772"/>
                <a:chExt cx="9062674" cy="2137111"/>
              </a:xfrm>
            </p:grpSpPr>
            <p:sp>
              <p:nvSpPr>
                <p:cNvPr id="58" name="任意多边形: 形状 57"/>
                <p:cNvSpPr/>
                <p:nvPr/>
              </p:nvSpPr>
              <p:spPr>
                <a:xfrm>
                  <a:off x="1652004" y="3589772"/>
                  <a:ext cx="8888988" cy="2005806"/>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861985" h="2451015">
                      <a:moveTo>
                        <a:pt x="10861985" y="2084821"/>
                      </a:moveTo>
                      <a:lnTo>
                        <a:pt x="10522232" y="2430680"/>
                      </a:lnTo>
                      <a:lnTo>
                        <a:pt x="251521" y="2451015"/>
                      </a:lnTo>
                      <a:lnTo>
                        <a:pt x="4778" y="2131701"/>
                      </a:lnTo>
                      <a:cubicBezTo>
                        <a:pt x="-9673" y="1092163"/>
                        <a:pt x="13480" y="881310"/>
                        <a:pt x="11188" y="0"/>
                      </a:cubicBezTo>
                    </a:path>
                  </a:pathLst>
                </a:cu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梯形 58"/>
                <p:cNvSpPr/>
                <p:nvPr/>
              </p:nvSpPr>
              <p:spPr>
                <a:xfrm flipV="1">
                  <a:off x="2795159" y="5595578"/>
                  <a:ext cx="851792" cy="131305"/>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梯形 59"/>
                <p:cNvSpPr/>
                <p:nvPr/>
              </p:nvSpPr>
              <p:spPr>
                <a:xfrm rot="5400000" flipV="1">
                  <a:off x="1407134" y="4727547"/>
                  <a:ext cx="419147" cy="64612"/>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梯形 4"/>
                <p:cNvSpPr/>
                <p:nvPr/>
              </p:nvSpPr>
              <p:spPr>
                <a:xfrm rot="3120575" flipV="1">
                  <a:off x="1544456" y="5395003"/>
                  <a:ext cx="460512" cy="64612"/>
                </a:xfrm>
                <a:custGeom>
                  <a:avLst/>
                  <a:gdLst>
                    <a:gd name="connsiteX0" fmla="*/ 0 w 512180"/>
                    <a:gd name="connsiteY0" fmla="*/ 78953 h 78953"/>
                    <a:gd name="connsiteX1" fmla="*/ 65892 w 512180"/>
                    <a:gd name="connsiteY1" fmla="*/ 0 h 78953"/>
                    <a:gd name="connsiteX2" fmla="*/ 446288 w 512180"/>
                    <a:gd name="connsiteY2" fmla="*/ 0 h 78953"/>
                    <a:gd name="connsiteX3" fmla="*/ 512180 w 512180"/>
                    <a:gd name="connsiteY3" fmla="*/ 78953 h 78953"/>
                    <a:gd name="connsiteX4" fmla="*/ 0 w 512180"/>
                    <a:gd name="connsiteY4" fmla="*/ 78953 h 78953"/>
                    <a:gd name="connsiteX0-1" fmla="*/ 0 w 562727"/>
                    <a:gd name="connsiteY0-2" fmla="*/ 76132 h 78953"/>
                    <a:gd name="connsiteX1-3" fmla="*/ 116439 w 562727"/>
                    <a:gd name="connsiteY1-4" fmla="*/ 0 h 78953"/>
                    <a:gd name="connsiteX2-5" fmla="*/ 496835 w 562727"/>
                    <a:gd name="connsiteY2-6" fmla="*/ 0 h 78953"/>
                    <a:gd name="connsiteX3-7" fmla="*/ 562727 w 562727"/>
                    <a:gd name="connsiteY3-8" fmla="*/ 78953 h 78953"/>
                    <a:gd name="connsiteX4-9" fmla="*/ 0 w 562727"/>
                    <a:gd name="connsiteY4-10" fmla="*/ 76132 h 7895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62727" h="78953">
                      <a:moveTo>
                        <a:pt x="0" y="76132"/>
                      </a:moveTo>
                      <a:lnTo>
                        <a:pt x="116439" y="0"/>
                      </a:lnTo>
                      <a:lnTo>
                        <a:pt x="496835" y="0"/>
                      </a:lnTo>
                      <a:lnTo>
                        <a:pt x="562727" y="78953"/>
                      </a:lnTo>
                      <a:lnTo>
                        <a:pt x="0" y="76132"/>
                      </a:lnTo>
                      <a:close/>
                    </a:path>
                  </a:pathLst>
                </a:cu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p:cNvSpPr/>
                <p:nvPr/>
              </p:nvSpPr>
              <p:spPr>
                <a:xfrm>
                  <a:off x="10526994" y="5210782"/>
                  <a:ext cx="106082" cy="106082"/>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63" name="任意多边形: 形状 62"/>
                <p:cNvSpPr/>
                <p:nvPr/>
              </p:nvSpPr>
              <p:spPr>
                <a:xfrm>
                  <a:off x="10443054" y="48717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任意多边形: 形状 63"/>
                <p:cNvSpPr/>
                <p:nvPr/>
              </p:nvSpPr>
              <p:spPr>
                <a:xfrm>
                  <a:off x="10443054" y="46953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任意多边形: 形状 64"/>
                <p:cNvSpPr/>
                <p:nvPr/>
              </p:nvSpPr>
              <p:spPr>
                <a:xfrm>
                  <a:off x="10443054" y="4518989"/>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任意多边形: 形状 65"/>
                <p:cNvSpPr/>
                <p:nvPr/>
              </p:nvSpPr>
              <p:spPr>
                <a:xfrm>
                  <a:off x="10443054" y="4342590"/>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grpSp>
        <p:nvGrpSpPr>
          <p:cNvPr id="49" name="组合 48"/>
          <p:cNvGrpSpPr/>
          <p:nvPr/>
        </p:nvGrpSpPr>
        <p:grpSpPr>
          <a:xfrm>
            <a:off x="549001" y="555626"/>
            <a:ext cx="3670766" cy="1025105"/>
            <a:chOff x="326687" y="247818"/>
            <a:chExt cx="5004694" cy="848127"/>
          </a:xfrm>
        </p:grpSpPr>
        <p:sp>
          <p:nvSpPr>
            <p:cNvPr id="50" name="文本框 49"/>
            <p:cNvSpPr txBox="1"/>
            <p:nvPr/>
          </p:nvSpPr>
          <p:spPr bwMode="auto">
            <a:xfrm>
              <a:off x="1433237" y="408414"/>
              <a:ext cx="3898144" cy="687531"/>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defRPr/>
              </a:pPr>
              <a:r>
                <a:rPr lang="zh-CN" altLang="en-US" sz="2400" kern="0" dirty="0">
                  <a:solidFill>
                    <a:srgbClr val="0070C0"/>
                  </a:solidFill>
                  <a:latin typeface="+mn-ea"/>
                </a:rPr>
                <a:t>类模板的定义</a:t>
              </a:r>
              <a:endParaRPr lang="zh-CN" altLang="en-US" sz="2400" kern="0" dirty="0">
                <a:solidFill>
                  <a:srgbClr val="0070C0"/>
                </a:solidFill>
                <a:latin typeface="+mn-ea"/>
              </a:endParaRPr>
            </a:p>
            <a:p>
              <a:pPr defTabSz="914400" fontAlgn="auto">
                <a:spcBef>
                  <a:spcPts val="0"/>
                </a:spcBef>
                <a:spcAft>
                  <a:spcPts val="0"/>
                </a:spcAft>
                <a:defRPr/>
              </a:pPr>
              <a:endParaRPr lang="zh-CN" altLang="en-US" sz="2400" kern="0" dirty="0">
                <a:solidFill>
                  <a:srgbClr val="0070C0"/>
                </a:solidFill>
                <a:latin typeface="+mn-ea"/>
              </a:endParaRPr>
            </a:p>
          </p:txBody>
        </p:sp>
        <p:grpSp>
          <p:nvGrpSpPr>
            <p:cNvPr id="51" name="组合 50"/>
            <p:cNvGrpSpPr/>
            <p:nvPr/>
          </p:nvGrpSpPr>
          <p:grpSpPr>
            <a:xfrm>
              <a:off x="326687" y="247818"/>
              <a:ext cx="4861582" cy="725466"/>
              <a:chOff x="326687" y="247818"/>
              <a:chExt cx="4861582" cy="725466"/>
            </a:xfrm>
          </p:grpSpPr>
          <p:grpSp>
            <p:nvGrpSpPr>
              <p:cNvPr id="53" name="组合 52"/>
              <p:cNvGrpSpPr/>
              <p:nvPr/>
            </p:nvGrpSpPr>
            <p:grpSpPr>
              <a:xfrm>
                <a:off x="349799" y="247818"/>
                <a:ext cx="4791980" cy="261575"/>
                <a:chOff x="349799" y="247818"/>
                <a:chExt cx="4791980" cy="261575"/>
              </a:xfrm>
            </p:grpSpPr>
            <p:cxnSp>
              <p:nvCxnSpPr>
                <p:cNvPr id="90" name="直接连接符 89"/>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91" name="直接连接符 90"/>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92" name="直接连接符 91"/>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93" name="直接连接符 92"/>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94" name="任意多边形: 形状 93"/>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latin typeface="+mn-ea"/>
                  </a:endParaRPr>
                </a:p>
              </p:txBody>
            </p:sp>
            <p:sp>
              <p:nvSpPr>
                <p:cNvPr id="95" name="任意多边形: 形状 94"/>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76" name="组合 75"/>
              <p:cNvGrpSpPr/>
              <p:nvPr/>
            </p:nvGrpSpPr>
            <p:grpSpPr>
              <a:xfrm>
                <a:off x="349799" y="711709"/>
                <a:ext cx="4815092" cy="261575"/>
                <a:chOff x="358852" y="925118"/>
                <a:chExt cx="4815092" cy="261575"/>
              </a:xfrm>
            </p:grpSpPr>
            <p:cxnSp>
              <p:nvCxnSpPr>
                <p:cNvPr id="83" name="直接连接符 82"/>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84" name="直接连接符 83"/>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85" name="直接连接符 84"/>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86" name="直接连接符 85"/>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87" name="直接连接符 86"/>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88" name="任意多边形: 形状 87"/>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latin typeface="+mn-ea"/>
                  </a:endParaRPr>
                </a:p>
              </p:txBody>
            </p:sp>
            <p:sp>
              <p:nvSpPr>
                <p:cNvPr id="89" name="任意多边形: 形状 88"/>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77" name="组合 76"/>
              <p:cNvGrpSpPr/>
              <p:nvPr/>
            </p:nvGrpSpPr>
            <p:grpSpPr>
              <a:xfrm>
                <a:off x="5138963" y="489126"/>
                <a:ext cx="49306" cy="329693"/>
                <a:chOff x="5138963" y="489126"/>
                <a:chExt cx="49306" cy="329693"/>
              </a:xfrm>
            </p:grpSpPr>
            <p:sp>
              <p:nvSpPr>
                <p:cNvPr id="81" name="椭圆 80"/>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82" name="椭圆 81"/>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nvGrpSpPr>
              <p:cNvPr id="78" name="组合 77"/>
              <p:cNvGrpSpPr/>
              <p:nvPr/>
            </p:nvGrpSpPr>
            <p:grpSpPr>
              <a:xfrm>
                <a:off x="326687" y="399838"/>
                <a:ext cx="49306" cy="329693"/>
                <a:chOff x="5138963" y="489126"/>
                <a:chExt cx="49306" cy="329693"/>
              </a:xfrm>
            </p:grpSpPr>
            <p:sp>
              <p:nvSpPr>
                <p:cNvPr id="79" name="椭圆 78"/>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80" name="椭圆 79"/>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grpSp>
      <p:sp>
        <p:nvSpPr>
          <p:cNvPr id="2" name="Rectangle 1"/>
          <p:cNvSpPr/>
          <p:nvPr/>
        </p:nvSpPr>
        <p:spPr>
          <a:xfrm>
            <a:off x="824452" y="1876300"/>
            <a:ext cx="4662226" cy="497765"/>
          </a:xfrm>
          <a:prstGeom prst="rect">
            <a:avLst/>
          </a:prstGeom>
        </p:spPr>
        <p:txBody>
          <a:bodyPr wrap="square">
            <a:spAutoFit/>
          </a:bodyPr>
          <a:lstStyle/>
          <a:p>
            <a:pPr lvl="0" algn="just">
              <a:lnSpc>
                <a:spcPct val="120000"/>
              </a:lnSpc>
            </a:pPr>
            <a:r>
              <a:rPr lang="zh-CN" altLang="en-US" sz="2400" dirty="0">
                <a:solidFill>
                  <a:srgbClr val="0070C0"/>
                </a:solidFill>
                <a:latin typeface="Times New Roman" panose="02020603050405020304" pitchFamily="18" charset="0"/>
                <a:cs typeface="Times New Roman" panose="02020603050405020304" pitchFamily="18" charset="0"/>
              </a:rPr>
              <a:t>定义类模板的一般格式为：</a:t>
            </a:r>
            <a:endParaRPr lang="zh-CN" altLang="en-US" sz="2400" dirty="0">
              <a:solidFill>
                <a:srgbClr val="0070C0"/>
              </a:solidFill>
              <a:latin typeface="Times New Roman" panose="02020603050405020304" pitchFamily="18" charset="0"/>
              <a:cs typeface="Times New Roman" panose="02020603050405020304" pitchFamily="18" charset="0"/>
            </a:endParaRPr>
          </a:p>
        </p:txBody>
      </p:sp>
      <p:sp>
        <p:nvSpPr>
          <p:cNvPr id="96" name="矩形 3"/>
          <p:cNvSpPr/>
          <p:nvPr/>
        </p:nvSpPr>
        <p:spPr>
          <a:xfrm>
            <a:off x="7001691" y="1047753"/>
            <a:ext cx="5016138" cy="769441"/>
          </a:xfrm>
          <a:prstGeom prst="rect">
            <a:avLst/>
          </a:prstGeom>
        </p:spPr>
        <p:txBody>
          <a:bodyPr wrap="square">
            <a:spAutoFit/>
          </a:bodyPr>
          <a:lstStyle/>
          <a:p>
            <a:pPr algn="just"/>
            <a:r>
              <a:rPr lang="zh-CN" altLang="en-US" sz="2200" dirty="0">
                <a:latin typeface="Times New Roman" panose="02020603050405020304" pitchFamily="18" charset="0"/>
                <a:cs typeface="Times New Roman" panose="02020603050405020304" pitchFamily="18" charset="0"/>
              </a:rPr>
              <a:t>定义模板的关键字，指明是函数或类模板。</a:t>
            </a:r>
            <a:endParaRPr lang="zh-CN" altLang="en-US" sz="2200" dirty="0">
              <a:latin typeface="Times New Roman" panose="02020603050405020304" pitchFamily="18" charset="0"/>
              <a:cs typeface="Times New Roman" panose="02020603050405020304" pitchFamily="18" charset="0"/>
            </a:endParaRPr>
          </a:p>
        </p:txBody>
      </p:sp>
      <p:grpSp>
        <p:nvGrpSpPr>
          <p:cNvPr id="97" name="组合 36"/>
          <p:cNvGrpSpPr/>
          <p:nvPr/>
        </p:nvGrpSpPr>
        <p:grpSpPr>
          <a:xfrm>
            <a:off x="5064875" y="824583"/>
            <a:ext cx="1867148" cy="1126137"/>
            <a:chOff x="2095500" y="2416787"/>
            <a:chExt cx="2386569" cy="2386568"/>
          </a:xfrm>
        </p:grpSpPr>
        <p:grpSp>
          <p:nvGrpSpPr>
            <p:cNvPr id="98" name="组合 31"/>
            <p:cNvGrpSpPr/>
            <p:nvPr/>
          </p:nvGrpSpPr>
          <p:grpSpPr>
            <a:xfrm>
              <a:off x="2095500" y="2416787"/>
              <a:ext cx="2386569" cy="2386568"/>
              <a:chOff x="4841875" y="1765300"/>
              <a:chExt cx="2495551" cy="2495550"/>
            </a:xfrm>
          </p:grpSpPr>
          <p:sp>
            <p:nvSpPr>
              <p:cNvPr id="100" name="椭圆 32"/>
              <p:cNvSpPr/>
              <p:nvPr/>
            </p:nvSpPr>
            <p:spPr>
              <a:xfrm>
                <a:off x="4841875" y="1765300"/>
                <a:ext cx="2495550" cy="249555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101" name="圆: 空心 33"/>
              <p:cNvSpPr/>
              <p:nvPr/>
            </p:nvSpPr>
            <p:spPr>
              <a:xfrm>
                <a:off x="4841876" y="1765300"/>
                <a:ext cx="2495550" cy="2495550"/>
              </a:xfrm>
              <a:prstGeom prst="donut">
                <a:avLst>
                  <a:gd name="adj" fmla="val 7694"/>
                </a:avLst>
              </a:prstGeom>
              <a:solidFill>
                <a:srgbClr val="0BF1F5">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102" name="任意多边形: 形状 34"/>
              <p:cNvSpPr/>
              <p:nvPr/>
            </p:nvSpPr>
            <p:spPr>
              <a:xfrm>
                <a:off x="4841875" y="1938708"/>
                <a:ext cx="2495550" cy="2072509"/>
              </a:xfrm>
              <a:custGeom>
                <a:avLst/>
                <a:gdLst>
                  <a:gd name="connsiteX0" fmla="*/ 2360307 w 2495550"/>
                  <a:gd name="connsiteY0" fmla="*/ 511483 h 2072509"/>
                  <a:gd name="connsiteX1" fmla="*/ 2397494 w 2495550"/>
                  <a:gd name="connsiteY1" fmla="*/ 588678 h 2072509"/>
                  <a:gd name="connsiteX2" fmla="*/ 2495550 w 2495550"/>
                  <a:gd name="connsiteY2" fmla="*/ 1074368 h 2072509"/>
                  <a:gd name="connsiteX3" fmla="*/ 2041476 w 2495550"/>
                  <a:gd name="connsiteY3" fmla="*/ 2037212 h 2072509"/>
                  <a:gd name="connsiteX4" fmla="*/ 1994274 w 2495550"/>
                  <a:gd name="connsiteY4" fmla="*/ 2072509 h 2072509"/>
                  <a:gd name="connsiteX5" fmla="*/ 1961739 w 2495550"/>
                  <a:gd name="connsiteY5" fmla="*/ 1999909 h 2072509"/>
                  <a:gd name="connsiteX6" fmla="*/ 1992045 w 2495550"/>
                  <a:gd name="connsiteY6" fmla="*/ 1977247 h 2072509"/>
                  <a:gd name="connsiteX7" fmla="*/ 2417839 w 2495550"/>
                  <a:gd name="connsiteY7" fmla="*/ 1074368 h 2072509"/>
                  <a:gd name="connsiteX8" fmla="*/ 2325890 w 2495550"/>
                  <a:gd name="connsiteY8" fmla="*/ 618926 h 2072509"/>
                  <a:gd name="connsiteX9" fmla="*/ 2301802 w 2495550"/>
                  <a:gd name="connsiteY9" fmla="*/ 568923 h 2072509"/>
                  <a:gd name="connsiteX10" fmla="*/ 615470 w 2495550"/>
                  <a:gd name="connsiteY10" fmla="*/ 0 h 2072509"/>
                  <a:gd name="connsiteX11" fmla="*/ 635985 w 2495550"/>
                  <a:gd name="connsiteY11" fmla="*/ 78371 h 2072509"/>
                  <a:gd name="connsiteX12" fmla="*/ 593581 w 2495550"/>
                  <a:gd name="connsiteY12" fmla="*/ 104133 h 2072509"/>
                  <a:gd name="connsiteX13" fmla="*/ 77711 w 2495550"/>
                  <a:gd name="connsiteY13" fmla="*/ 1074368 h 2072509"/>
                  <a:gd name="connsiteX14" fmla="*/ 169661 w 2495550"/>
                  <a:gd name="connsiteY14" fmla="*/ 1529810 h 2072509"/>
                  <a:gd name="connsiteX15" fmla="*/ 202697 w 2495550"/>
                  <a:gd name="connsiteY15" fmla="*/ 1598390 h 2072509"/>
                  <a:gd name="connsiteX16" fmla="*/ 144192 w 2495550"/>
                  <a:gd name="connsiteY16" fmla="*/ 1655829 h 2072509"/>
                  <a:gd name="connsiteX17" fmla="*/ 98057 w 2495550"/>
                  <a:gd name="connsiteY17" fmla="*/ 1560058 h 2072509"/>
                  <a:gd name="connsiteX18" fmla="*/ 0 w 2495550"/>
                  <a:gd name="connsiteY18" fmla="*/ 1074368 h 2072509"/>
                  <a:gd name="connsiteX19" fmla="*/ 550132 w 2495550"/>
                  <a:gd name="connsiteY19" fmla="*/ 39694 h 2072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495550" h="2072509">
                    <a:moveTo>
                      <a:pt x="2360307" y="511483"/>
                    </a:moveTo>
                    <a:lnTo>
                      <a:pt x="2397494" y="588678"/>
                    </a:lnTo>
                    <a:cubicBezTo>
                      <a:pt x="2460635" y="737960"/>
                      <a:pt x="2495550" y="902086"/>
                      <a:pt x="2495550" y="1074368"/>
                    </a:cubicBezTo>
                    <a:cubicBezTo>
                      <a:pt x="2495550" y="1462002"/>
                      <a:pt x="2318791" y="1808352"/>
                      <a:pt x="2041476" y="2037212"/>
                    </a:cubicBezTo>
                    <a:lnTo>
                      <a:pt x="1994274" y="2072509"/>
                    </a:lnTo>
                    <a:lnTo>
                      <a:pt x="1961739" y="1999909"/>
                    </a:lnTo>
                    <a:lnTo>
                      <a:pt x="1992045" y="1977247"/>
                    </a:lnTo>
                    <a:cubicBezTo>
                      <a:pt x="2252088" y="1762640"/>
                      <a:pt x="2417839" y="1437861"/>
                      <a:pt x="2417839" y="1074368"/>
                    </a:cubicBezTo>
                    <a:cubicBezTo>
                      <a:pt x="2417839" y="912816"/>
                      <a:pt x="2385098" y="758911"/>
                      <a:pt x="2325890" y="618926"/>
                    </a:cubicBezTo>
                    <a:lnTo>
                      <a:pt x="2301802" y="568923"/>
                    </a:lnTo>
                    <a:close/>
                    <a:moveTo>
                      <a:pt x="615470" y="0"/>
                    </a:moveTo>
                    <a:lnTo>
                      <a:pt x="635985" y="78371"/>
                    </a:lnTo>
                    <a:lnTo>
                      <a:pt x="593581" y="104133"/>
                    </a:lnTo>
                    <a:cubicBezTo>
                      <a:pt x="282342" y="314401"/>
                      <a:pt x="77711" y="670488"/>
                      <a:pt x="77711" y="1074368"/>
                    </a:cubicBezTo>
                    <a:cubicBezTo>
                      <a:pt x="77711" y="1235920"/>
                      <a:pt x="110452" y="1389826"/>
                      <a:pt x="169661" y="1529810"/>
                    </a:cubicBezTo>
                    <a:lnTo>
                      <a:pt x="202697" y="1598390"/>
                    </a:lnTo>
                    <a:lnTo>
                      <a:pt x="144192" y="1655829"/>
                    </a:lnTo>
                    <a:lnTo>
                      <a:pt x="98057" y="1560058"/>
                    </a:lnTo>
                    <a:cubicBezTo>
                      <a:pt x="34916" y="1410777"/>
                      <a:pt x="0" y="1246650"/>
                      <a:pt x="0" y="1074368"/>
                    </a:cubicBezTo>
                    <a:cubicBezTo>
                      <a:pt x="0" y="643664"/>
                      <a:pt x="218222" y="263928"/>
                      <a:pt x="550132" y="39694"/>
                    </a:cubicBez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99" name="矩形 30"/>
            <p:cNvSpPr/>
            <p:nvPr/>
          </p:nvSpPr>
          <p:spPr>
            <a:xfrm>
              <a:off x="2529218" y="3066147"/>
              <a:ext cx="1506725" cy="523320"/>
            </a:xfrm>
            <a:prstGeom prst="rect">
              <a:avLst/>
            </a:prstGeom>
          </p:spPr>
          <p:txBody>
            <a:bodyPr wrap="none">
              <a:spAutoFit/>
            </a:bodyPr>
            <a:lstStyle/>
            <a:p>
              <a:pPr algn="ctr"/>
              <a:r>
                <a:rPr lang="en-US" altLang="zh-CN" sz="24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template</a:t>
              </a:r>
              <a:endParaRPr lang="zh-CN" altLang="en-US" sz="2400" b="1" dirty="0">
                <a:solidFill>
                  <a:schemeClr val="bg1"/>
                </a:solidFill>
                <a:effectLst>
                  <a:outerShdw blurRad="38100" dist="38100" dir="2700000" algn="tl">
                    <a:srgbClr val="000000">
                      <a:alpha val="43137"/>
                    </a:srgbClr>
                  </a:outerShdw>
                </a:effectLst>
              </a:endParaRPr>
            </a:p>
          </p:txBody>
        </p:sp>
      </p:grpSp>
      <p:grpSp>
        <p:nvGrpSpPr>
          <p:cNvPr id="103" name="组合 38"/>
          <p:cNvGrpSpPr/>
          <p:nvPr/>
        </p:nvGrpSpPr>
        <p:grpSpPr>
          <a:xfrm>
            <a:off x="5134544" y="2028002"/>
            <a:ext cx="1867147" cy="1011921"/>
            <a:chOff x="2095500" y="2416787"/>
            <a:chExt cx="2386569" cy="2386568"/>
          </a:xfrm>
        </p:grpSpPr>
        <p:grpSp>
          <p:nvGrpSpPr>
            <p:cNvPr id="104" name="组合 39"/>
            <p:cNvGrpSpPr/>
            <p:nvPr/>
          </p:nvGrpSpPr>
          <p:grpSpPr>
            <a:xfrm>
              <a:off x="2095500" y="2416787"/>
              <a:ext cx="2386569" cy="2386568"/>
              <a:chOff x="4841875" y="1765300"/>
              <a:chExt cx="2495551" cy="2495550"/>
            </a:xfrm>
          </p:grpSpPr>
          <p:sp>
            <p:nvSpPr>
              <p:cNvPr id="106" name="椭圆 41"/>
              <p:cNvSpPr/>
              <p:nvPr/>
            </p:nvSpPr>
            <p:spPr>
              <a:xfrm>
                <a:off x="4841876" y="1765300"/>
                <a:ext cx="2495550" cy="249555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107" name="圆: 空心 42"/>
              <p:cNvSpPr/>
              <p:nvPr/>
            </p:nvSpPr>
            <p:spPr>
              <a:xfrm>
                <a:off x="4841876" y="1765300"/>
                <a:ext cx="2495550" cy="2495550"/>
              </a:xfrm>
              <a:prstGeom prst="donut">
                <a:avLst>
                  <a:gd name="adj" fmla="val 7694"/>
                </a:avLst>
              </a:prstGeom>
              <a:solidFill>
                <a:srgbClr val="0BF1F5">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108" name="任意多边形: 形状 43"/>
              <p:cNvSpPr/>
              <p:nvPr/>
            </p:nvSpPr>
            <p:spPr>
              <a:xfrm>
                <a:off x="4841875" y="1938708"/>
                <a:ext cx="2495550" cy="2072509"/>
              </a:xfrm>
              <a:custGeom>
                <a:avLst/>
                <a:gdLst>
                  <a:gd name="connsiteX0" fmla="*/ 2360307 w 2495550"/>
                  <a:gd name="connsiteY0" fmla="*/ 511483 h 2072509"/>
                  <a:gd name="connsiteX1" fmla="*/ 2397494 w 2495550"/>
                  <a:gd name="connsiteY1" fmla="*/ 588678 h 2072509"/>
                  <a:gd name="connsiteX2" fmla="*/ 2495550 w 2495550"/>
                  <a:gd name="connsiteY2" fmla="*/ 1074368 h 2072509"/>
                  <a:gd name="connsiteX3" fmla="*/ 2041476 w 2495550"/>
                  <a:gd name="connsiteY3" fmla="*/ 2037212 h 2072509"/>
                  <a:gd name="connsiteX4" fmla="*/ 1994274 w 2495550"/>
                  <a:gd name="connsiteY4" fmla="*/ 2072509 h 2072509"/>
                  <a:gd name="connsiteX5" fmla="*/ 1961739 w 2495550"/>
                  <a:gd name="connsiteY5" fmla="*/ 1999909 h 2072509"/>
                  <a:gd name="connsiteX6" fmla="*/ 1992045 w 2495550"/>
                  <a:gd name="connsiteY6" fmla="*/ 1977247 h 2072509"/>
                  <a:gd name="connsiteX7" fmla="*/ 2417839 w 2495550"/>
                  <a:gd name="connsiteY7" fmla="*/ 1074368 h 2072509"/>
                  <a:gd name="connsiteX8" fmla="*/ 2325890 w 2495550"/>
                  <a:gd name="connsiteY8" fmla="*/ 618926 h 2072509"/>
                  <a:gd name="connsiteX9" fmla="*/ 2301802 w 2495550"/>
                  <a:gd name="connsiteY9" fmla="*/ 568923 h 2072509"/>
                  <a:gd name="connsiteX10" fmla="*/ 615470 w 2495550"/>
                  <a:gd name="connsiteY10" fmla="*/ 0 h 2072509"/>
                  <a:gd name="connsiteX11" fmla="*/ 635985 w 2495550"/>
                  <a:gd name="connsiteY11" fmla="*/ 78371 h 2072509"/>
                  <a:gd name="connsiteX12" fmla="*/ 593581 w 2495550"/>
                  <a:gd name="connsiteY12" fmla="*/ 104133 h 2072509"/>
                  <a:gd name="connsiteX13" fmla="*/ 77711 w 2495550"/>
                  <a:gd name="connsiteY13" fmla="*/ 1074368 h 2072509"/>
                  <a:gd name="connsiteX14" fmla="*/ 169661 w 2495550"/>
                  <a:gd name="connsiteY14" fmla="*/ 1529810 h 2072509"/>
                  <a:gd name="connsiteX15" fmla="*/ 202697 w 2495550"/>
                  <a:gd name="connsiteY15" fmla="*/ 1598390 h 2072509"/>
                  <a:gd name="connsiteX16" fmla="*/ 144192 w 2495550"/>
                  <a:gd name="connsiteY16" fmla="*/ 1655829 h 2072509"/>
                  <a:gd name="connsiteX17" fmla="*/ 98057 w 2495550"/>
                  <a:gd name="connsiteY17" fmla="*/ 1560058 h 2072509"/>
                  <a:gd name="connsiteX18" fmla="*/ 0 w 2495550"/>
                  <a:gd name="connsiteY18" fmla="*/ 1074368 h 2072509"/>
                  <a:gd name="connsiteX19" fmla="*/ 550132 w 2495550"/>
                  <a:gd name="connsiteY19" fmla="*/ 39694 h 2072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495550" h="2072509">
                    <a:moveTo>
                      <a:pt x="2360307" y="511483"/>
                    </a:moveTo>
                    <a:lnTo>
                      <a:pt x="2397494" y="588678"/>
                    </a:lnTo>
                    <a:cubicBezTo>
                      <a:pt x="2460635" y="737960"/>
                      <a:pt x="2495550" y="902086"/>
                      <a:pt x="2495550" y="1074368"/>
                    </a:cubicBezTo>
                    <a:cubicBezTo>
                      <a:pt x="2495550" y="1462002"/>
                      <a:pt x="2318791" y="1808352"/>
                      <a:pt x="2041476" y="2037212"/>
                    </a:cubicBezTo>
                    <a:lnTo>
                      <a:pt x="1994274" y="2072509"/>
                    </a:lnTo>
                    <a:lnTo>
                      <a:pt x="1961739" y="1999909"/>
                    </a:lnTo>
                    <a:lnTo>
                      <a:pt x="1992045" y="1977247"/>
                    </a:lnTo>
                    <a:cubicBezTo>
                      <a:pt x="2252088" y="1762640"/>
                      <a:pt x="2417839" y="1437861"/>
                      <a:pt x="2417839" y="1074368"/>
                    </a:cubicBezTo>
                    <a:cubicBezTo>
                      <a:pt x="2417839" y="912816"/>
                      <a:pt x="2385098" y="758911"/>
                      <a:pt x="2325890" y="618926"/>
                    </a:cubicBezTo>
                    <a:lnTo>
                      <a:pt x="2301802" y="568923"/>
                    </a:lnTo>
                    <a:close/>
                    <a:moveTo>
                      <a:pt x="615470" y="0"/>
                    </a:moveTo>
                    <a:lnTo>
                      <a:pt x="635985" y="78371"/>
                    </a:lnTo>
                    <a:lnTo>
                      <a:pt x="593581" y="104133"/>
                    </a:lnTo>
                    <a:cubicBezTo>
                      <a:pt x="282342" y="314401"/>
                      <a:pt x="77711" y="670488"/>
                      <a:pt x="77711" y="1074368"/>
                    </a:cubicBezTo>
                    <a:cubicBezTo>
                      <a:pt x="77711" y="1235920"/>
                      <a:pt x="110452" y="1389826"/>
                      <a:pt x="169661" y="1529810"/>
                    </a:cubicBezTo>
                    <a:lnTo>
                      <a:pt x="202697" y="1598390"/>
                    </a:lnTo>
                    <a:lnTo>
                      <a:pt x="144192" y="1655829"/>
                    </a:lnTo>
                    <a:lnTo>
                      <a:pt x="98057" y="1560058"/>
                    </a:lnTo>
                    <a:cubicBezTo>
                      <a:pt x="34916" y="1410777"/>
                      <a:pt x="0" y="1246650"/>
                      <a:pt x="0" y="1074368"/>
                    </a:cubicBezTo>
                    <a:cubicBezTo>
                      <a:pt x="0" y="643664"/>
                      <a:pt x="218222" y="263928"/>
                      <a:pt x="550132" y="39694"/>
                    </a:cubicBez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105" name="矩形 40"/>
            <p:cNvSpPr/>
            <p:nvPr/>
          </p:nvSpPr>
          <p:spPr>
            <a:xfrm>
              <a:off x="2648481" y="2799628"/>
              <a:ext cx="1317879" cy="1814690"/>
            </a:xfrm>
            <a:prstGeom prst="rect">
              <a:avLst/>
            </a:prstGeom>
          </p:spPr>
          <p:txBody>
            <a:bodyPr wrap="none">
              <a:spAutoFit/>
            </a:bodyPr>
            <a:lstStyle/>
            <a:p>
              <a:pPr algn="ctr"/>
              <a:r>
                <a:rPr lang="zh-CN" altLang="en-US" sz="22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模板</a:t>
              </a:r>
              <a:endParaRPr lang="en-US" altLang="zh-CN" sz="22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algn="ctr"/>
              <a:r>
                <a:rPr lang="zh-CN" altLang="en-US" sz="22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形参表</a:t>
              </a:r>
              <a:endParaRPr lang="zh-CN" altLang="en-US" sz="2200" b="1" dirty="0">
                <a:solidFill>
                  <a:schemeClr val="bg1"/>
                </a:solidFill>
                <a:effectLst>
                  <a:outerShdw blurRad="38100" dist="38100" dir="2700000" algn="tl">
                    <a:srgbClr val="000000">
                      <a:alpha val="43137"/>
                    </a:srgbClr>
                  </a:outerShdw>
                </a:effectLst>
              </a:endParaRPr>
            </a:p>
          </p:txBody>
        </p:sp>
      </p:grpSp>
      <p:sp>
        <p:nvSpPr>
          <p:cNvPr id="109" name="矩形 104"/>
          <p:cNvSpPr/>
          <p:nvPr/>
        </p:nvSpPr>
        <p:spPr>
          <a:xfrm>
            <a:off x="7018421" y="2123091"/>
            <a:ext cx="4999408" cy="769441"/>
          </a:xfrm>
          <a:prstGeom prst="rect">
            <a:avLst/>
          </a:prstGeom>
        </p:spPr>
        <p:txBody>
          <a:bodyPr wrap="square">
            <a:spAutoFit/>
          </a:bodyPr>
          <a:lstStyle/>
          <a:p>
            <a:pPr algn="just"/>
            <a:r>
              <a:rPr lang="zh-CN" altLang="en-US" sz="2200" dirty="0">
                <a:latin typeface="Times New Roman" panose="02020603050405020304" pitchFamily="18" charset="0"/>
                <a:cs typeface="Times New Roman" panose="02020603050405020304" pitchFamily="18" charset="0"/>
              </a:rPr>
              <a:t>用来说明一个或多个类型形参和普通形参。多个模板参数用“，”分隔。</a:t>
            </a:r>
            <a:endParaRPr lang="zh-CN" altLang="en-US" sz="2200" dirty="0">
              <a:latin typeface="Times New Roman" panose="02020603050405020304" pitchFamily="18" charset="0"/>
              <a:cs typeface="Times New Roman" panose="02020603050405020304" pitchFamily="18" charset="0"/>
            </a:endParaRPr>
          </a:p>
        </p:txBody>
      </p:sp>
      <p:grpSp>
        <p:nvGrpSpPr>
          <p:cNvPr id="110" name="组合 44"/>
          <p:cNvGrpSpPr/>
          <p:nvPr/>
        </p:nvGrpSpPr>
        <p:grpSpPr>
          <a:xfrm>
            <a:off x="5134544" y="3107774"/>
            <a:ext cx="1867145" cy="1052698"/>
            <a:chOff x="2095500" y="2416787"/>
            <a:chExt cx="2386569" cy="2386568"/>
          </a:xfrm>
        </p:grpSpPr>
        <p:grpSp>
          <p:nvGrpSpPr>
            <p:cNvPr id="111" name="组合 45"/>
            <p:cNvGrpSpPr/>
            <p:nvPr/>
          </p:nvGrpSpPr>
          <p:grpSpPr>
            <a:xfrm>
              <a:off x="2095500" y="2416787"/>
              <a:ext cx="2386569" cy="2386568"/>
              <a:chOff x="4841875" y="1765300"/>
              <a:chExt cx="2495551" cy="2495550"/>
            </a:xfrm>
          </p:grpSpPr>
          <p:sp>
            <p:nvSpPr>
              <p:cNvPr id="113" name="椭圆 47"/>
              <p:cNvSpPr/>
              <p:nvPr/>
            </p:nvSpPr>
            <p:spPr>
              <a:xfrm>
                <a:off x="4841875" y="1765300"/>
                <a:ext cx="2495550" cy="249555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114" name="圆: 空心 48"/>
              <p:cNvSpPr/>
              <p:nvPr/>
            </p:nvSpPr>
            <p:spPr>
              <a:xfrm>
                <a:off x="4841876" y="1765300"/>
                <a:ext cx="2495550" cy="2495550"/>
              </a:xfrm>
              <a:prstGeom prst="donut">
                <a:avLst>
                  <a:gd name="adj" fmla="val 7694"/>
                </a:avLst>
              </a:prstGeom>
              <a:solidFill>
                <a:srgbClr val="0BF1F5">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115" name="任意多边形: 形状 49"/>
              <p:cNvSpPr/>
              <p:nvPr/>
            </p:nvSpPr>
            <p:spPr>
              <a:xfrm>
                <a:off x="4841875" y="1938708"/>
                <a:ext cx="2495550" cy="2072509"/>
              </a:xfrm>
              <a:custGeom>
                <a:avLst/>
                <a:gdLst>
                  <a:gd name="connsiteX0" fmla="*/ 2360307 w 2495550"/>
                  <a:gd name="connsiteY0" fmla="*/ 511483 h 2072509"/>
                  <a:gd name="connsiteX1" fmla="*/ 2397494 w 2495550"/>
                  <a:gd name="connsiteY1" fmla="*/ 588678 h 2072509"/>
                  <a:gd name="connsiteX2" fmla="*/ 2495550 w 2495550"/>
                  <a:gd name="connsiteY2" fmla="*/ 1074368 h 2072509"/>
                  <a:gd name="connsiteX3" fmla="*/ 2041476 w 2495550"/>
                  <a:gd name="connsiteY3" fmla="*/ 2037212 h 2072509"/>
                  <a:gd name="connsiteX4" fmla="*/ 1994274 w 2495550"/>
                  <a:gd name="connsiteY4" fmla="*/ 2072509 h 2072509"/>
                  <a:gd name="connsiteX5" fmla="*/ 1961739 w 2495550"/>
                  <a:gd name="connsiteY5" fmla="*/ 1999909 h 2072509"/>
                  <a:gd name="connsiteX6" fmla="*/ 1992045 w 2495550"/>
                  <a:gd name="connsiteY6" fmla="*/ 1977247 h 2072509"/>
                  <a:gd name="connsiteX7" fmla="*/ 2417839 w 2495550"/>
                  <a:gd name="connsiteY7" fmla="*/ 1074368 h 2072509"/>
                  <a:gd name="connsiteX8" fmla="*/ 2325890 w 2495550"/>
                  <a:gd name="connsiteY8" fmla="*/ 618926 h 2072509"/>
                  <a:gd name="connsiteX9" fmla="*/ 2301802 w 2495550"/>
                  <a:gd name="connsiteY9" fmla="*/ 568923 h 2072509"/>
                  <a:gd name="connsiteX10" fmla="*/ 615470 w 2495550"/>
                  <a:gd name="connsiteY10" fmla="*/ 0 h 2072509"/>
                  <a:gd name="connsiteX11" fmla="*/ 635985 w 2495550"/>
                  <a:gd name="connsiteY11" fmla="*/ 78371 h 2072509"/>
                  <a:gd name="connsiteX12" fmla="*/ 593581 w 2495550"/>
                  <a:gd name="connsiteY12" fmla="*/ 104133 h 2072509"/>
                  <a:gd name="connsiteX13" fmla="*/ 77711 w 2495550"/>
                  <a:gd name="connsiteY13" fmla="*/ 1074368 h 2072509"/>
                  <a:gd name="connsiteX14" fmla="*/ 169661 w 2495550"/>
                  <a:gd name="connsiteY14" fmla="*/ 1529810 h 2072509"/>
                  <a:gd name="connsiteX15" fmla="*/ 202697 w 2495550"/>
                  <a:gd name="connsiteY15" fmla="*/ 1598390 h 2072509"/>
                  <a:gd name="connsiteX16" fmla="*/ 144192 w 2495550"/>
                  <a:gd name="connsiteY16" fmla="*/ 1655829 h 2072509"/>
                  <a:gd name="connsiteX17" fmla="*/ 98057 w 2495550"/>
                  <a:gd name="connsiteY17" fmla="*/ 1560058 h 2072509"/>
                  <a:gd name="connsiteX18" fmla="*/ 0 w 2495550"/>
                  <a:gd name="connsiteY18" fmla="*/ 1074368 h 2072509"/>
                  <a:gd name="connsiteX19" fmla="*/ 550132 w 2495550"/>
                  <a:gd name="connsiteY19" fmla="*/ 39694 h 2072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495550" h="2072509">
                    <a:moveTo>
                      <a:pt x="2360307" y="511483"/>
                    </a:moveTo>
                    <a:lnTo>
                      <a:pt x="2397494" y="588678"/>
                    </a:lnTo>
                    <a:cubicBezTo>
                      <a:pt x="2460635" y="737960"/>
                      <a:pt x="2495550" y="902086"/>
                      <a:pt x="2495550" y="1074368"/>
                    </a:cubicBezTo>
                    <a:cubicBezTo>
                      <a:pt x="2495550" y="1462002"/>
                      <a:pt x="2318791" y="1808352"/>
                      <a:pt x="2041476" y="2037212"/>
                    </a:cubicBezTo>
                    <a:lnTo>
                      <a:pt x="1994274" y="2072509"/>
                    </a:lnTo>
                    <a:lnTo>
                      <a:pt x="1961739" y="1999909"/>
                    </a:lnTo>
                    <a:lnTo>
                      <a:pt x="1992045" y="1977247"/>
                    </a:lnTo>
                    <a:cubicBezTo>
                      <a:pt x="2252088" y="1762640"/>
                      <a:pt x="2417839" y="1437861"/>
                      <a:pt x="2417839" y="1074368"/>
                    </a:cubicBezTo>
                    <a:cubicBezTo>
                      <a:pt x="2417839" y="912816"/>
                      <a:pt x="2385098" y="758911"/>
                      <a:pt x="2325890" y="618926"/>
                    </a:cubicBezTo>
                    <a:lnTo>
                      <a:pt x="2301802" y="568923"/>
                    </a:lnTo>
                    <a:close/>
                    <a:moveTo>
                      <a:pt x="615470" y="0"/>
                    </a:moveTo>
                    <a:lnTo>
                      <a:pt x="635985" y="78371"/>
                    </a:lnTo>
                    <a:lnTo>
                      <a:pt x="593581" y="104133"/>
                    </a:lnTo>
                    <a:cubicBezTo>
                      <a:pt x="282342" y="314401"/>
                      <a:pt x="77711" y="670488"/>
                      <a:pt x="77711" y="1074368"/>
                    </a:cubicBezTo>
                    <a:cubicBezTo>
                      <a:pt x="77711" y="1235920"/>
                      <a:pt x="110452" y="1389826"/>
                      <a:pt x="169661" y="1529810"/>
                    </a:cubicBezTo>
                    <a:lnTo>
                      <a:pt x="202697" y="1598390"/>
                    </a:lnTo>
                    <a:lnTo>
                      <a:pt x="144192" y="1655829"/>
                    </a:lnTo>
                    <a:lnTo>
                      <a:pt x="98057" y="1560058"/>
                    </a:lnTo>
                    <a:cubicBezTo>
                      <a:pt x="34916" y="1410777"/>
                      <a:pt x="0" y="1246650"/>
                      <a:pt x="0" y="1074368"/>
                    </a:cubicBezTo>
                    <a:cubicBezTo>
                      <a:pt x="0" y="643664"/>
                      <a:pt x="218222" y="263928"/>
                      <a:pt x="550132" y="39694"/>
                    </a:cubicBez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112" name="矩形 46"/>
            <p:cNvSpPr/>
            <p:nvPr/>
          </p:nvSpPr>
          <p:spPr>
            <a:xfrm>
              <a:off x="2835241" y="3050302"/>
              <a:ext cx="907089" cy="523321"/>
            </a:xfrm>
            <a:prstGeom prst="rect">
              <a:avLst/>
            </a:prstGeom>
          </p:spPr>
          <p:txBody>
            <a:bodyPr wrap="none">
              <a:spAutoFit/>
            </a:bodyPr>
            <a:lstStyle/>
            <a:p>
              <a:pPr algn="ctr"/>
              <a:r>
                <a:rPr lang="en-US" altLang="zh-CN" sz="24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class</a:t>
              </a:r>
              <a:endParaRPr lang="zh-CN" altLang="en-US" sz="2400" b="1" dirty="0">
                <a:solidFill>
                  <a:schemeClr val="bg1"/>
                </a:solidFill>
                <a:effectLst>
                  <a:outerShdw blurRad="38100" dist="38100" dir="2700000" algn="tl">
                    <a:srgbClr val="000000">
                      <a:alpha val="43137"/>
                    </a:srgbClr>
                  </a:outerShdw>
                </a:effectLst>
              </a:endParaRPr>
            </a:p>
          </p:txBody>
        </p:sp>
      </p:grpSp>
      <p:sp>
        <p:nvSpPr>
          <p:cNvPr id="116" name="矩形 105"/>
          <p:cNvSpPr/>
          <p:nvPr/>
        </p:nvSpPr>
        <p:spPr>
          <a:xfrm>
            <a:off x="7097486" y="3487406"/>
            <a:ext cx="4920343" cy="430887"/>
          </a:xfrm>
          <a:prstGeom prst="rect">
            <a:avLst/>
          </a:prstGeom>
        </p:spPr>
        <p:txBody>
          <a:bodyPr wrap="square">
            <a:spAutoFit/>
          </a:bodyPr>
          <a:lstStyle/>
          <a:p>
            <a:pPr algn="just"/>
            <a:r>
              <a:rPr lang="zh-CN" altLang="en-US" sz="2200" dirty="0">
                <a:latin typeface="Times New Roman" panose="02020603050405020304" pitchFamily="18" charset="0"/>
                <a:cs typeface="Times New Roman" panose="02020603050405020304" pitchFamily="18" charset="0"/>
              </a:rPr>
              <a:t>定义类模板的关键字。</a:t>
            </a:r>
            <a:endParaRPr lang="zh-CN" altLang="en-US" sz="2200" dirty="0">
              <a:latin typeface="Times New Roman" panose="02020603050405020304" pitchFamily="18" charset="0"/>
              <a:cs typeface="Times New Roman" panose="02020603050405020304" pitchFamily="18" charset="0"/>
            </a:endParaRPr>
          </a:p>
        </p:txBody>
      </p:sp>
      <p:grpSp>
        <p:nvGrpSpPr>
          <p:cNvPr id="117" name="组合 92"/>
          <p:cNvGrpSpPr/>
          <p:nvPr/>
        </p:nvGrpSpPr>
        <p:grpSpPr>
          <a:xfrm>
            <a:off x="5134544" y="4262865"/>
            <a:ext cx="1867143" cy="1052697"/>
            <a:chOff x="2095500" y="2416787"/>
            <a:chExt cx="2386569" cy="2386568"/>
          </a:xfrm>
        </p:grpSpPr>
        <p:grpSp>
          <p:nvGrpSpPr>
            <p:cNvPr id="118" name="组合 93"/>
            <p:cNvGrpSpPr/>
            <p:nvPr/>
          </p:nvGrpSpPr>
          <p:grpSpPr>
            <a:xfrm>
              <a:off x="2095500" y="2416787"/>
              <a:ext cx="2386569" cy="2386568"/>
              <a:chOff x="4841875" y="1765300"/>
              <a:chExt cx="2495551" cy="2495550"/>
            </a:xfrm>
          </p:grpSpPr>
          <p:sp>
            <p:nvSpPr>
              <p:cNvPr id="120" name="椭圆 95"/>
              <p:cNvSpPr/>
              <p:nvPr/>
            </p:nvSpPr>
            <p:spPr>
              <a:xfrm>
                <a:off x="4841875" y="1765300"/>
                <a:ext cx="2495550" cy="249555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121" name="圆: 空心 96"/>
              <p:cNvSpPr/>
              <p:nvPr/>
            </p:nvSpPr>
            <p:spPr>
              <a:xfrm>
                <a:off x="4841876" y="1765300"/>
                <a:ext cx="2495550" cy="2495550"/>
              </a:xfrm>
              <a:prstGeom prst="donut">
                <a:avLst>
                  <a:gd name="adj" fmla="val 7694"/>
                </a:avLst>
              </a:prstGeom>
              <a:solidFill>
                <a:srgbClr val="0BF1F5">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122" name="任意多边形: 形状 97"/>
              <p:cNvSpPr/>
              <p:nvPr/>
            </p:nvSpPr>
            <p:spPr>
              <a:xfrm>
                <a:off x="4841875" y="1938708"/>
                <a:ext cx="2495550" cy="2072509"/>
              </a:xfrm>
              <a:custGeom>
                <a:avLst/>
                <a:gdLst>
                  <a:gd name="connsiteX0" fmla="*/ 2360307 w 2495550"/>
                  <a:gd name="connsiteY0" fmla="*/ 511483 h 2072509"/>
                  <a:gd name="connsiteX1" fmla="*/ 2397494 w 2495550"/>
                  <a:gd name="connsiteY1" fmla="*/ 588678 h 2072509"/>
                  <a:gd name="connsiteX2" fmla="*/ 2495550 w 2495550"/>
                  <a:gd name="connsiteY2" fmla="*/ 1074368 h 2072509"/>
                  <a:gd name="connsiteX3" fmla="*/ 2041476 w 2495550"/>
                  <a:gd name="connsiteY3" fmla="*/ 2037212 h 2072509"/>
                  <a:gd name="connsiteX4" fmla="*/ 1994274 w 2495550"/>
                  <a:gd name="connsiteY4" fmla="*/ 2072509 h 2072509"/>
                  <a:gd name="connsiteX5" fmla="*/ 1961739 w 2495550"/>
                  <a:gd name="connsiteY5" fmla="*/ 1999909 h 2072509"/>
                  <a:gd name="connsiteX6" fmla="*/ 1992045 w 2495550"/>
                  <a:gd name="connsiteY6" fmla="*/ 1977247 h 2072509"/>
                  <a:gd name="connsiteX7" fmla="*/ 2417839 w 2495550"/>
                  <a:gd name="connsiteY7" fmla="*/ 1074368 h 2072509"/>
                  <a:gd name="connsiteX8" fmla="*/ 2325890 w 2495550"/>
                  <a:gd name="connsiteY8" fmla="*/ 618926 h 2072509"/>
                  <a:gd name="connsiteX9" fmla="*/ 2301802 w 2495550"/>
                  <a:gd name="connsiteY9" fmla="*/ 568923 h 2072509"/>
                  <a:gd name="connsiteX10" fmla="*/ 615470 w 2495550"/>
                  <a:gd name="connsiteY10" fmla="*/ 0 h 2072509"/>
                  <a:gd name="connsiteX11" fmla="*/ 635985 w 2495550"/>
                  <a:gd name="connsiteY11" fmla="*/ 78371 h 2072509"/>
                  <a:gd name="connsiteX12" fmla="*/ 593581 w 2495550"/>
                  <a:gd name="connsiteY12" fmla="*/ 104133 h 2072509"/>
                  <a:gd name="connsiteX13" fmla="*/ 77711 w 2495550"/>
                  <a:gd name="connsiteY13" fmla="*/ 1074368 h 2072509"/>
                  <a:gd name="connsiteX14" fmla="*/ 169661 w 2495550"/>
                  <a:gd name="connsiteY14" fmla="*/ 1529810 h 2072509"/>
                  <a:gd name="connsiteX15" fmla="*/ 202697 w 2495550"/>
                  <a:gd name="connsiteY15" fmla="*/ 1598390 h 2072509"/>
                  <a:gd name="connsiteX16" fmla="*/ 144192 w 2495550"/>
                  <a:gd name="connsiteY16" fmla="*/ 1655829 h 2072509"/>
                  <a:gd name="connsiteX17" fmla="*/ 98057 w 2495550"/>
                  <a:gd name="connsiteY17" fmla="*/ 1560058 h 2072509"/>
                  <a:gd name="connsiteX18" fmla="*/ 0 w 2495550"/>
                  <a:gd name="connsiteY18" fmla="*/ 1074368 h 2072509"/>
                  <a:gd name="connsiteX19" fmla="*/ 550132 w 2495550"/>
                  <a:gd name="connsiteY19" fmla="*/ 39694 h 2072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495550" h="2072509">
                    <a:moveTo>
                      <a:pt x="2360307" y="511483"/>
                    </a:moveTo>
                    <a:lnTo>
                      <a:pt x="2397494" y="588678"/>
                    </a:lnTo>
                    <a:cubicBezTo>
                      <a:pt x="2460635" y="737960"/>
                      <a:pt x="2495550" y="902086"/>
                      <a:pt x="2495550" y="1074368"/>
                    </a:cubicBezTo>
                    <a:cubicBezTo>
                      <a:pt x="2495550" y="1462002"/>
                      <a:pt x="2318791" y="1808352"/>
                      <a:pt x="2041476" y="2037212"/>
                    </a:cubicBezTo>
                    <a:lnTo>
                      <a:pt x="1994274" y="2072509"/>
                    </a:lnTo>
                    <a:lnTo>
                      <a:pt x="1961739" y="1999909"/>
                    </a:lnTo>
                    <a:lnTo>
                      <a:pt x="1992045" y="1977247"/>
                    </a:lnTo>
                    <a:cubicBezTo>
                      <a:pt x="2252088" y="1762640"/>
                      <a:pt x="2417839" y="1437861"/>
                      <a:pt x="2417839" y="1074368"/>
                    </a:cubicBezTo>
                    <a:cubicBezTo>
                      <a:pt x="2417839" y="912816"/>
                      <a:pt x="2385098" y="758911"/>
                      <a:pt x="2325890" y="618926"/>
                    </a:cubicBezTo>
                    <a:lnTo>
                      <a:pt x="2301802" y="568923"/>
                    </a:lnTo>
                    <a:close/>
                    <a:moveTo>
                      <a:pt x="615470" y="0"/>
                    </a:moveTo>
                    <a:lnTo>
                      <a:pt x="635985" y="78371"/>
                    </a:lnTo>
                    <a:lnTo>
                      <a:pt x="593581" y="104133"/>
                    </a:lnTo>
                    <a:cubicBezTo>
                      <a:pt x="282342" y="314401"/>
                      <a:pt x="77711" y="670488"/>
                      <a:pt x="77711" y="1074368"/>
                    </a:cubicBezTo>
                    <a:cubicBezTo>
                      <a:pt x="77711" y="1235920"/>
                      <a:pt x="110452" y="1389826"/>
                      <a:pt x="169661" y="1529810"/>
                    </a:cubicBezTo>
                    <a:lnTo>
                      <a:pt x="202697" y="1598390"/>
                    </a:lnTo>
                    <a:lnTo>
                      <a:pt x="144192" y="1655829"/>
                    </a:lnTo>
                    <a:lnTo>
                      <a:pt x="98057" y="1560058"/>
                    </a:lnTo>
                    <a:cubicBezTo>
                      <a:pt x="34916" y="1410777"/>
                      <a:pt x="0" y="1246650"/>
                      <a:pt x="0" y="1074368"/>
                    </a:cubicBezTo>
                    <a:cubicBezTo>
                      <a:pt x="0" y="643664"/>
                      <a:pt x="218222" y="263928"/>
                      <a:pt x="550132" y="39694"/>
                    </a:cubicBez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119" name="矩形 94"/>
            <p:cNvSpPr/>
            <p:nvPr/>
          </p:nvSpPr>
          <p:spPr>
            <a:xfrm>
              <a:off x="2517823" y="3192692"/>
              <a:ext cx="1604847" cy="523319"/>
            </a:xfrm>
            <a:prstGeom prst="rect">
              <a:avLst/>
            </a:prstGeom>
          </p:spPr>
          <p:txBody>
            <a:bodyPr wrap="none">
              <a:spAutoFit/>
            </a:bodyPr>
            <a:lstStyle/>
            <a:p>
              <a:pPr algn="ctr"/>
              <a:r>
                <a:rPr lang="zh-CN" altLang="en-US" sz="24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类模板名</a:t>
              </a:r>
              <a:endParaRPr lang="zh-CN" altLang="en-US" sz="2400" b="1" dirty="0">
                <a:solidFill>
                  <a:schemeClr val="bg1"/>
                </a:solidFill>
                <a:effectLst>
                  <a:outerShdw blurRad="38100" dist="38100" dir="2700000" algn="tl">
                    <a:srgbClr val="000000">
                      <a:alpha val="43137"/>
                    </a:srgbClr>
                  </a:outerShdw>
                </a:effectLst>
              </a:endParaRPr>
            </a:p>
          </p:txBody>
        </p:sp>
      </p:grpSp>
      <p:sp>
        <p:nvSpPr>
          <p:cNvPr id="123" name="矩形 106"/>
          <p:cNvSpPr/>
          <p:nvPr/>
        </p:nvSpPr>
        <p:spPr>
          <a:xfrm>
            <a:off x="7097486" y="4565302"/>
            <a:ext cx="4493623" cy="430887"/>
          </a:xfrm>
          <a:prstGeom prst="rect">
            <a:avLst/>
          </a:prstGeom>
        </p:spPr>
        <p:txBody>
          <a:bodyPr wrap="square">
            <a:spAutoFit/>
          </a:bodyPr>
          <a:lstStyle/>
          <a:p>
            <a:pPr algn="just"/>
            <a:r>
              <a:rPr lang="zh-CN" altLang="en-US" sz="2200" dirty="0">
                <a:latin typeface="Times New Roman" panose="02020603050405020304" pitchFamily="18" charset="0"/>
                <a:cs typeface="Times New Roman" panose="02020603050405020304" pitchFamily="18" charset="0"/>
              </a:rPr>
              <a:t>为类模板命名的标识符</a:t>
            </a:r>
            <a:r>
              <a:rPr lang="zh-CN" altLang="en-US" sz="2000" dirty="0">
                <a:latin typeface="Times New Roman" panose="02020603050405020304" pitchFamily="18" charset="0"/>
                <a:cs typeface="Times New Roman" panose="02020603050405020304" pitchFamily="18" charset="0"/>
              </a:rPr>
              <a:t>。</a:t>
            </a:r>
            <a:endParaRPr lang="zh-CN" altLang="en-US" sz="2000" dirty="0">
              <a:latin typeface="Times New Roman" panose="02020603050405020304" pitchFamily="18" charset="0"/>
              <a:cs typeface="Times New Roman" panose="02020603050405020304" pitchFamily="18" charset="0"/>
            </a:endParaRPr>
          </a:p>
        </p:txBody>
      </p:sp>
      <p:grpSp>
        <p:nvGrpSpPr>
          <p:cNvPr id="124" name="组合 98"/>
          <p:cNvGrpSpPr/>
          <p:nvPr/>
        </p:nvGrpSpPr>
        <p:grpSpPr>
          <a:xfrm>
            <a:off x="5134544" y="5421765"/>
            <a:ext cx="1867141" cy="1083538"/>
            <a:chOff x="2095500" y="2416787"/>
            <a:chExt cx="2386569" cy="2386568"/>
          </a:xfrm>
        </p:grpSpPr>
        <p:grpSp>
          <p:nvGrpSpPr>
            <p:cNvPr id="125" name="组合 99"/>
            <p:cNvGrpSpPr/>
            <p:nvPr/>
          </p:nvGrpSpPr>
          <p:grpSpPr>
            <a:xfrm>
              <a:off x="2095500" y="2416787"/>
              <a:ext cx="2386569" cy="2386568"/>
              <a:chOff x="4841875" y="1765300"/>
              <a:chExt cx="2495551" cy="2495550"/>
            </a:xfrm>
          </p:grpSpPr>
          <p:sp>
            <p:nvSpPr>
              <p:cNvPr id="127" name="椭圆 101"/>
              <p:cNvSpPr/>
              <p:nvPr/>
            </p:nvSpPr>
            <p:spPr>
              <a:xfrm>
                <a:off x="4841875" y="1765300"/>
                <a:ext cx="2495550" cy="249555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128" name="圆: 空心 102"/>
              <p:cNvSpPr/>
              <p:nvPr/>
            </p:nvSpPr>
            <p:spPr>
              <a:xfrm>
                <a:off x="4841876" y="1765300"/>
                <a:ext cx="2495550" cy="2495550"/>
              </a:xfrm>
              <a:prstGeom prst="donut">
                <a:avLst>
                  <a:gd name="adj" fmla="val 7694"/>
                </a:avLst>
              </a:prstGeom>
              <a:solidFill>
                <a:srgbClr val="0BF1F5">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129" name="任意多边形: 形状 103"/>
              <p:cNvSpPr/>
              <p:nvPr/>
            </p:nvSpPr>
            <p:spPr>
              <a:xfrm>
                <a:off x="4841875" y="1938708"/>
                <a:ext cx="2495550" cy="2072509"/>
              </a:xfrm>
              <a:custGeom>
                <a:avLst/>
                <a:gdLst>
                  <a:gd name="connsiteX0" fmla="*/ 2360307 w 2495550"/>
                  <a:gd name="connsiteY0" fmla="*/ 511483 h 2072509"/>
                  <a:gd name="connsiteX1" fmla="*/ 2397494 w 2495550"/>
                  <a:gd name="connsiteY1" fmla="*/ 588678 h 2072509"/>
                  <a:gd name="connsiteX2" fmla="*/ 2495550 w 2495550"/>
                  <a:gd name="connsiteY2" fmla="*/ 1074368 h 2072509"/>
                  <a:gd name="connsiteX3" fmla="*/ 2041476 w 2495550"/>
                  <a:gd name="connsiteY3" fmla="*/ 2037212 h 2072509"/>
                  <a:gd name="connsiteX4" fmla="*/ 1994274 w 2495550"/>
                  <a:gd name="connsiteY4" fmla="*/ 2072509 h 2072509"/>
                  <a:gd name="connsiteX5" fmla="*/ 1961739 w 2495550"/>
                  <a:gd name="connsiteY5" fmla="*/ 1999909 h 2072509"/>
                  <a:gd name="connsiteX6" fmla="*/ 1992045 w 2495550"/>
                  <a:gd name="connsiteY6" fmla="*/ 1977247 h 2072509"/>
                  <a:gd name="connsiteX7" fmla="*/ 2417839 w 2495550"/>
                  <a:gd name="connsiteY7" fmla="*/ 1074368 h 2072509"/>
                  <a:gd name="connsiteX8" fmla="*/ 2325890 w 2495550"/>
                  <a:gd name="connsiteY8" fmla="*/ 618926 h 2072509"/>
                  <a:gd name="connsiteX9" fmla="*/ 2301802 w 2495550"/>
                  <a:gd name="connsiteY9" fmla="*/ 568923 h 2072509"/>
                  <a:gd name="connsiteX10" fmla="*/ 615470 w 2495550"/>
                  <a:gd name="connsiteY10" fmla="*/ 0 h 2072509"/>
                  <a:gd name="connsiteX11" fmla="*/ 635985 w 2495550"/>
                  <a:gd name="connsiteY11" fmla="*/ 78371 h 2072509"/>
                  <a:gd name="connsiteX12" fmla="*/ 593581 w 2495550"/>
                  <a:gd name="connsiteY12" fmla="*/ 104133 h 2072509"/>
                  <a:gd name="connsiteX13" fmla="*/ 77711 w 2495550"/>
                  <a:gd name="connsiteY13" fmla="*/ 1074368 h 2072509"/>
                  <a:gd name="connsiteX14" fmla="*/ 169661 w 2495550"/>
                  <a:gd name="connsiteY14" fmla="*/ 1529810 h 2072509"/>
                  <a:gd name="connsiteX15" fmla="*/ 202697 w 2495550"/>
                  <a:gd name="connsiteY15" fmla="*/ 1598390 h 2072509"/>
                  <a:gd name="connsiteX16" fmla="*/ 144192 w 2495550"/>
                  <a:gd name="connsiteY16" fmla="*/ 1655829 h 2072509"/>
                  <a:gd name="connsiteX17" fmla="*/ 98057 w 2495550"/>
                  <a:gd name="connsiteY17" fmla="*/ 1560058 h 2072509"/>
                  <a:gd name="connsiteX18" fmla="*/ 0 w 2495550"/>
                  <a:gd name="connsiteY18" fmla="*/ 1074368 h 2072509"/>
                  <a:gd name="connsiteX19" fmla="*/ 550132 w 2495550"/>
                  <a:gd name="connsiteY19" fmla="*/ 39694 h 2072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495550" h="2072509">
                    <a:moveTo>
                      <a:pt x="2360307" y="511483"/>
                    </a:moveTo>
                    <a:lnTo>
                      <a:pt x="2397494" y="588678"/>
                    </a:lnTo>
                    <a:cubicBezTo>
                      <a:pt x="2460635" y="737960"/>
                      <a:pt x="2495550" y="902086"/>
                      <a:pt x="2495550" y="1074368"/>
                    </a:cubicBezTo>
                    <a:cubicBezTo>
                      <a:pt x="2495550" y="1462002"/>
                      <a:pt x="2318791" y="1808352"/>
                      <a:pt x="2041476" y="2037212"/>
                    </a:cubicBezTo>
                    <a:lnTo>
                      <a:pt x="1994274" y="2072509"/>
                    </a:lnTo>
                    <a:lnTo>
                      <a:pt x="1961739" y="1999909"/>
                    </a:lnTo>
                    <a:lnTo>
                      <a:pt x="1992045" y="1977247"/>
                    </a:lnTo>
                    <a:cubicBezTo>
                      <a:pt x="2252088" y="1762640"/>
                      <a:pt x="2417839" y="1437861"/>
                      <a:pt x="2417839" y="1074368"/>
                    </a:cubicBezTo>
                    <a:cubicBezTo>
                      <a:pt x="2417839" y="912816"/>
                      <a:pt x="2385098" y="758911"/>
                      <a:pt x="2325890" y="618926"/>
                    </a:cubicBezTo>
                    <a:lnTo>
                      <a:pt x="2301802" y="568923"/>
                    </a:lnTo>
                    <a:close/>
                    <a:moveTo>
                      <a:pt x="615470" y="0"/>
                    </a:moveTo>
                    <a:lnTo>
                      <a:pt x="635985" y="78371"/>
                    </a:lnTo>
                    <a:lnTo>
                      <a:pt x="593581" y="104133"/>
                    </a:lnTo>
                    <a:cubicBezTo>
                      <a:pt x="282342" y="314401"/>
                      <a:pt x="77711" y="670488"/>
                      <a:pt x="77711" y="1074368"/>
                    </a:cubicBezTo>
                    <a:cubicBezTo>
                      <a:pt x="77711" y="1235920"/>
                      <a:pt x="110452" y="1389826"/>
                      <a:pt x="169661" y="1529810"/>
                    </a:cubicBezTo>
                    <a:lnTo>
                      <a:pt x="202697" y="1598390"/>
                    </a:lnTo>
                    <a:lnTo>
                      <a:pt x="144192" y="1655829"/>
                    </a:lnTo>
                    <a:lnTo>
                      <a:pt x="98057" y="1560058"/>
                    </a:lnTo>
                    <a:cubicBezTo>
                      <a:pt x="34916" y="1410777"/>
                      <a:pt x="0" y="1246650"/>
                      <a:pt x="0" y="1074368"/>
                    </a:cubicBezTo>
                    <a:cubicBezTo>
                      <a:pt x="0" y="643664"/>
                      <a:pt x="218222" y="263928"/>
                      <a:pt x="550132" y="39694"/>
                    </a:cubicBez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126" name="矩形 100"/>
            <p:cNvSpPr/>
            <p:nvPr/>
          </p:nvSpPr>
          <p:spPr>
            <a:xfrm>
              <a:off x="2835240" y="3119924"/>
              <a:ext cx="907088" cy="523321"/>
            </a:xfrm>
            <a:prstGeom prst="rect">
              <a:avLst/>
            </a:prstGeom>
          </p:spPr>
          <p:txBody>
            <a:bodyPr wrap="none">
              <a:spAutoFit/>
            </a:bodyPr>
            <a:lstStyle/>
            <a:p>
              <a:pPr algn="ctr"/>
              <a:r>
                <a:rPr lang="zh-CN" altLang="en-US" sz="24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类体</a:t>
              </a:r>
              <a:endParaRPr lang="zh-CN" altLang="en-US" sz="2400" b="1" dirty="0">
                <a:solidFill>
                  <a:schemeClr val="bg1"/>
                </a:solidFill>
                <a:effectLst>
                  <a:outerShdw blurRad="38100" dist="38100" dir="2700000" algn="tl">
                    <a:srgbClr val="000000">
                      <a:alpha val="43137"/>
                    </a:srgbClr>
                  </a:outerShdw>
                </a:effectLst>
              </a:endParaRPr>
            </a:p>
          </p:txBody>
        </p:sp>
      </p:grpSp>
      <p:sp>
        <p:nvSpPr>
          <p:cNvPr id="130" name="矩形 107"/>
          <p:cNvSpPr/>
          <p:nvPr/>
        </p:nvSpPr>
        <p:spPr>
          <a:xfrm>
            <a:off x="7097486" y="5557274"/>
            <a:ext cx="4920343" cy="769441"/>
          </a:xfrm>
          <a:prstGeom prst="rect">
            <a:avLst/>
          </a:prstGeom>
        </p:spPr>
        <p:txBody>
          <a:bodyPr wrap="square">
            <a:spAutoFit/>
          </a:bodyPr>
          <a:lstStyle/>
          <a:p>
            <a:pPr algn="just"/>
            <a:r>
              <a:rPr lang="zh-CN" altLang="en-US" sz="2200" dirty="0">
                <a:latin typeface="Times New Roman" panose="02020603050405020304" pitchFamily="18" charset="0"/>
                <a:cs typeface="Times New Roman" panose="02020603050405020304" pitchFamily="18" charset="0"/>
              </a:rPr>
              <a:t>类的定义体。在类定义体中，以类模板参数作为某一种类型名来使用。</a:t>
            </a:r>
            <a:endParaRPr lang="zh-CN" altLang="en-US" sz="2200" dirty="0">
              <a:latin typeface="Times New Roman" panose="02020603050405020304" pitchFamily="18" charset="0"/>
              <a:cs typeface="Times New Roman" panose="02020603050405020304" pitchFamily="18" charset="0"/>
            </a:endParaRP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wipe(left)">
                                      <p:cBhvr>
                                        <p:cTn id="7" dur="500"/>
                                        <p:tgtEl>
                                          <p:spTgt spid="4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52"/>
                                        </p:tgtEl>
                                        <p:attrNameLst>
                                          <p:attrName>style.visibility</p:attrName>
                                        </p:attrNameLst>
                                      </p:cBhvr>
                                      <p:to>
                                        <p:strVal val="visible"/>
                                      </p:to>
                                    </p:set>
                                    <p:animEffect transition="in" filter="wipe(left)">
                                      <p:cBhvr>
                                        <p:cTn id="15" dur="500"/>
                                        <p:tgtEl>
                                          <p:spTgt spid="52"/>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97"/>
                                        </p:tgtEl>
                                        <p:attrNameLst>
                                          <p:attrName>style.visibility</p:attrName>
                                        </p:attrNameLst>
                                      </p:cBhvr>
                                      <p:to>
                                        <p:strVal val="visible"/>
                                      </p:to>
                                    </p:set>
                                    <p:anim calcmode="lin" valueType="num">
                                      <p:cBhvr additive="base">
                                        <p:cTn id="20" dur="500" fill="hold"/>
                                        <p:tgtEl>
                                          <p:spTgt spid="97"/>
                                        </p:tgtEl>
                                        <p:attrNameLst>
                                          <p:attrName>ppt_x</p:attrName>
                                        </p:attrNameLst>
                                      </p:cBhvr>
                                      <p:tavLst>
                                        <p:tav tm="0">
                                          <p:val>
                                            <p:strVal val="#ppt_x"/>
                                          </p:val>
                                        </p:tav>
                                        <p:tav tm="100000">
                                          <p:val>
                                            <p:strVal val="#ppt_x"/>
                                          </p:val>
                                        </p:tav>
                                      </p:tavLst>
                                    </p:anim>
                                    <p:anim calcmode="lin" valueType="num">
                                      <p:cBhvr additive="base">
                                        <p:cTn id="21" dur="500" fill="hold"/>
                                        <p:tgtEl>
                                          <p:spTgt spid="97"/>
                                        </p:tgtEl>
                                        <p:attrNameLst>
                                          <p:attrName>ppt_y</p:attrName>
                                        </p:attrNameLst>
                                      </p:cBhvr>
                                      <p:tavLst>
                                        <p:tav tm="0">
                                          <p:val>
                                            <p:strVal val="1+#ppt_h/2"/>
                                          </p:val>
                                        </p:tav>
                                        <p:tav tm="100000">
                                          <p:val>
                                            <p:strVal val="#ppt_y"/>
                                          </p:val>
                                        </p:tav>
                                      </p:tavLst>
                                    </p:anim>
                                  </p:childTnLst>
                                </p:cTn>
                              </p:par>
                              <p:par>
                                <p:cTn id="22" presetID="2" presetClass="entr" presetSubtype="4" fill="hold" grpId="0" nodeType="withEffect">
                                  <p:stCondLst>
                                    <p:cond delay="0"/>
                                  </p:stCondLst>
                                  <p:childTnLst>
                                    <p:set>
                                      <p:cBhvr>
                                        <p:cTn id="23" dur="1" fill="hold">
                                          <p:stCondLst>
                                            <p:cond delay="0"/>
                                          </p:stCondLst>
                                        </p:cTn>
                                        <p:tgtEl>
                                          <p:spTgt spid="96"/>
                                        </p:tgtEl>
                                        <p:attrNameLst>
                                          <p:attrName>style.visibility</p:attrName>
                                        </p:attrNameLst>
                                      </p:cBhvr>
                                      <p:to>
                                        <p:strVal val="visible"/>
                                      </p:to>
                                    </p:set>
                                    <p:anim calcmode="lin" valueType="num">
                                      <p:cBhvr additive="base">
                                        <p:cTn id="24" dur="500" fill="hold"/>
                                        <p:tgtEl>
                                          <p:spTgt spid="96"/>
                                        </p:tgtEl>
                                        <p:attrNameLst>
                                          <p:attrName>ppt_x</p:attrName>
                                        </p:attrNameLst>
                                      </p:cBhvr>
                                      <p:tavLst>
                                        <p:tav tm="0">
                                          <p:val>
                                            <p:strVal val="#ppt_x"/>
                                          </p:val>
                                        </p:tav>
                                        <p:tav tm="100000">
                                          <p:val>
                                            <p:strVal val="#ppt_x"/>
                                          </p:val>
                                        </p:tav>
                                      </p:tavLst>
                                    </p:anim>
                                    <p:anim calcmode="lin" valueType="num">
                                      <p:cBhvr additive="base">
                                        <p:cTn id="25" dur="500" fill="hold"/>
                                        <p:tgtEl>
                                          <p:spTgt spid="96"/>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nodeType="clickEffect">
                                  <p:stCondLst>
                                    <p:cond delay="0"/>
                                  </p:stCondLst>
                                  <p:childTnLst>
                                    <p:set>
                                      <p:cBhvr>
                                        <p:cTn id="29" dur="1" fill="hold">
                                          <p:stCondLst>
                                            <p:cond delay="0"/>
                                          </p:stCondLst>
                                        </p:cTn>
                                        <p:tgtEl>
                                          <p:spTgt spid="103"/>
                                        </p:tgtEl>
                                        <p:attrNameLst>
                                          <p:attrName>style.visibility</p:attrName>
                                        </p:attrNameLst>
                                      </p:cBhvr>
                                      <p:to>
                                        <p:strVal val="visible"/>
                                      </p:to>
                                    </p:set>
                                    <p:anim calcmode="lin" valueType="num">
                                      <p:cBhvr additive="base">
                                        <p:cTn id="30" dur="500" fill="hold"/>
                                        <p:tgtEl>
                                          <p:spTgt spid="103"/>
                                        </p:tgtEl>
                                        <p:attrNameLst>
                                          <p:attrName>ppt_x</p:attrName>
                                        </p:attrNameLst>
                                      </p:cBhvr>
                                      <p:tavLst>
                                        <p:tav tm="0">
                                          <p:val>
                                            <p:strVal val="#ppt_x"/>
                                          </p:val>
                                        </p:tav>
                                        <p:tav tm="100000">
                                          <p:val>
                                            <p:strVal val="#ppt_x"/>
                                          </p:val>
                                        </p:tav>
                                      </p:tavLst>
                                    </p:anim>
                                    <p:anim calcmode="lin" valueType="num">
                                      <p:cBhvr additive="base">
                                        <p:cTn id="31" dur="500" fill="hold"/>
                                        <p:tgtEl>
                                          <p:spTgt spid="103"/>
                                        </p:tgtEl>
                                        <p:attrNameLst>
                                          <p:attrName>ppt_y</p:attrName>
                                        </p:attrNameLst>
                                      </p:cBhvr>
                                      <p:tavLst>
                                        <p:tav tm="0">
                                          <p:val>
                                            <p:strVal val="1+#ppt_h/2"/>
                                          </p:val>
                                        </p:tav>
                                        <p:tav tm="100000">
                                          <p:val>
                                            <p:strVal val="#ppt_y"/>
                                          </p:val>
                                        </p:tav>
                                      </p:tavLst>
                                    </p:anim>
                                  </p:childTnLst>
                                </p:cTn>
                              </p:par>
                              <p:par>
                                <p:cTn id="32" presetID="2" presetClass="entr" presetSubtype="4" fill="hold" grpId="0" nodeType="withEffect">
                                  <p:stCondLst>
                                    <p:cond delay="0"/>
                                  </p:stCondLst>
                                  <p:childTnLst>
                                    <p:set>
                                      <p:cBhvr>
                                        <p:cTn id="33" dur="1" fill="hold">
                                          <p:stCondLst>
                                            <p:cond delay="0"/>
                                          </p:stCondLst>
                                        </p:cTn>
                                        <p:tgtEl>
                                          <p:spTgt spid="109"/>
                                        </p:tgtEl>
                                        <p:attrNameLst>
                                          <p:attrName>style.visibility</p:attrName>
                                        </p:attrNameLst>
                                      </p:cBhvr>
                                      <p:to>
                                        <p:strVal val="visible"/>
                                      </p:to>
                                    </p:set>
                                    <p:anim calcmode="lin" valueType="num">
                                      <p:cBhvr additive="base">
                                        <p:cTn id="34" dur="500" fill="hold"/>
                                        <p:tgtEl>
                                          <p:spTgt spid="109"/>
                                        </p:tgtEl>
                                        <p:attrNameLst>
                                          <p:attrName>ppt_x</p:attrName>
                                        </p:attrNameLst>
                                      </p:cBhvr>
                                      <p:tavLst>
                                        <p:tav tm="0">
                                          <p:val>
                                            <p:strVal val="#ppt_x"/>
                                          </p:val>
                                        </p:tav>
                                        <p:tav tm="100000">
                                          <p:val>
                                            <p:strVal val="#ppt_x"/>
                                          </p:val>
                                        </p:tav>
                                      </p:tavLst>
                                    </p:anim>
                                    <p:anim calcmode="lin" valueType="num">
                                      <p:cBhvr additive="base">
                                        <p:cTn id="35" dur="500" fill="hold"/>
                                        <p:tgtEl>
                                          <p:spTgt spid="109"/>
                                        </p:tgtEl>
                                        <p:attrNameLst>
                                          <p:attrName>ppt_y</p:attrName>
                                        </p:attrNameLst>
                                      </p:cBhvr>
                                      <p:tavLst>
                                        <p:tav tm="0">
                                          <p:val>
                                            <p:strVal val="1+#ppt_h/2"/>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2" presetClass="entr" presetSubtype="4" fill="hold" nodeType="clickEffect">
                                  <p:stCondLst>
                                    <p:cond delay="0"/>
                                  </p:stCondLst>
                                  <p:childTnLst>
                                    <p:set>
                                      <p:cBhvr>
                                        <p:cTn id="39" dur="1" fill="hold">
                                          <p:stCondLst>
                                            <p:cond delay="0"/>
                                          </p:stCondLst>
                                        </p:cTn>
                                        <p:tgtEl>
                                          <p:spTgt spid="110"/>
                                        </p:tgtEl>
                                        <p:attrNameLst>
                                          <p:attrName>style.visibility</p:attrName>
                                        </p:attrNameLst>
                                      </p:cBhvr>
                                      <p:to>
                                        <p:strVal val="visible"/>
                                      </p:to>
                                    </p:set>
                                    <p:anim calcmode="lin" valueType="num">
                                      <p:cBhvr additive="base">
                                        <p:cTn id="40" dur="500" fill="hold"/>
                                        <p:tgtEl>
                                          <p:spTgt spid="110"/>
                                        </p:tgtEl>
                                        <p:attrNameLst>
                                          <p:attrName>ppt_x</p:attrName>
                                        </p:attrNameLst>
                                      </p:cBhvr>
                                      <p:tavLst>
                                        <p:tav tm="0">
                                          <p:val>
                                            <p:strVal val="#ppt_x"/>
                                          </p:val>
                                        </p:tav>
                                        <p:tav tm="100000">
                                          <p:val>
                                            <p:strVal val="#ppt_x"/>
                                          </p:val>
                                        </p:tav>
                                      </p:tavLst>
                                    </p:anim>
                                    <p:anim calcmode="lin" valueType="num">
                                      <p:cBhvr additive="base">
                                        <p:cTn id="41" dur="500" fill="hold"/>
                                        <p:tgtEl>
                                          <p:spTgt spid="110"/>
                                        </p:tgtEl>
                                        <p:attrNameLst>
                                          <p:attrName>ppt_y</p:attrName>
                                        </p:attrNameLst>
                                      </p:cBhvr>
                                      <p:tavLst>
                                        <p:tav tm="0">
                                          <p:val>
                                            <p:strVal val="1+#ppt_h/2"/>
                                          </p:val>
                                        </p:tav>
                                        <p:tav tm="100000">
                                          <p:val>
                                            <p:strVal val="#ppt_y"/>
                                          </p:val>
                                        </p:tav>
                                      </p:tavLst>
                                    </p:anim>
                                  </p:childTnLst>
                                </p:cTn>
                              </p:par>
                              <p:par>
                                <p:cTn id="42" presetID="2" presetClass="entr" presetSubtype="4" fill="hold" grpId="0" nodeType="withEffect">
                                  <p:stCondLst>
                                    <p:cond delay="0"/>
                                  </p:stCondLst>
                                  <p:childTnLst>
                                    <p:set>
                                      <p:cBhvr>
                                        <p:cTn id="43" dur="1" fill="hold">
                                          <p:stCondLst>
                                            <p:cond delay="0"/>
                                          </p:stCondLst>
                                        </p:cTn>
                                        <p:tgtEl>
                                          <p:spTgt spid="116"/>
                                        </p:tgtEl>
                                        <p:attrNameLst>
                                          <p:attrName>style.visibility</p:attrName>
                                        </p:attrNameLst>
                                      </p:cBhvr>
                                      <p:to>
                                        <p:strVal val="visible"/>
                                      </p:to>
                                    </p:set>
                                    <p:anim calcmode="lin" valueType="num">
                                      <p:cBhvr additive="base">
                                        <p:cTn id="44" dur="500" fill="hold"/>
                                        <p:tgtEl>
                                          <p:spTgt spid="116"/>
                                        </p:tgtEl>
                                        <p:attrNameLst>
                                          <p:attrName>ppt_x</p:attrName>
                                        </p:attrNameLst>
                                      </p:cBhvr>
                                      <p:tavLst>
                                        <p:tav tm="0">
                                          <p:val>
                                            <p:strVal val="#ppt_x"/>
                                          </p:val>
                                        </p:tav>
                                        <p:tav tm="100000">
                                          <p:val>
                                            <p:strVal val="#ppt_x"/>
                                          </p:val>
                                        </p:tav>
                                      </p:tavLst>
                                    </p:anim>
                                    <p:anim calcmode="lin" valueType="num">
                                      <p:cBhvr additive="base">
                                        <p:cTn id="45" dur="500" fill="hold"/>
                                        <p:tgtEl>
                                          <p:spTgt spid="116"/>
                                        </p:tgtEl>
                                        <p:attrNameLst>
                                          <p:attrName>ppt_y</p:attrName>
                                        </p:attrNameLst>
                                      </p:cBhvr>
                                      <p:tavLst>
                                        <p:tav tm="0">
                                          <p:val>
                                            <p:strVal val="1+#ppt_h/2"/>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2" presetClass="entr" presetSubtype="4" fill="hold" nodeType="clickEffect">
                                  <p:stCondLst>
                                    <p:cond delay="0"/>
                                  </p:stCondLst>
                                  <p:childTnLst>
                                    <p:set>
                                      <p:cBhvr>
                                        <p:cTn id="49" dur="1" fill="hold">
                                          <p:stCondLst>
                                            <p:cond delay="0"/>
                                          </p:stCondLst>
                                        </p:cTn>
                                        <p:tgtEl>
                                          <p:spTgt spid="117"/>
                                        </p:tgtEl>
                                        <p:attrNameLst>
                                          <p:attrName>style.visibility</p:attrName>
                                        </p:attrNameLst>
                                      </p:cBhvr>
                                      <p:to>
                                        <p:strVal val="visible"/>
                                      </p:to>
                                    </p:set>
                                    <p:anim calcmode="lin" valueType="num">
                                      <p:cBhvr additive="base">
                                        <p:cTn id="50" dur="500" fill="hold"/>
                                        <p:tgtEl>
                                          <p:spTgt spid="117"/>
                                        </p:tgtEl>
                                        <p:attrNameLst>
                                          <p:attrName>ppt_x</p:attrName>
                                        </p:attrNameLst>
                                      </p:cBhvr>
                                      <p:tavLst>
                                        <p:tav tm="0">
                                          <p:val>
                                            <p:strVal val="#ppt_x"/>
                                          </p:val>
                                        </p:tav>
                                        <p:tav tm="100000">
                                          <p:val>
                                            <p:strVal val="#ppt_x"/>
                                          </p:val>
                                        </p:tav>
                                      </p:tavLst>
                                    </p:anim>
                                    <p:anim calcmode="lin" valueType="num">
                                      <p:cBhvr additive="base">
                                        <p:cTn id="51" dur="500" fill="hold"/>
                                        <p:tgtEl>
                                          <p:spTgt spid="117"/>
                                        </p:tgtEl>
                                        <p:attrNameLst>
                                          <p:attrName>ppt_y</p:attrName>
                                        </p:attrNameLst>
                                      </p:cBhvr>
                                      <p:tavLst>
                                        <p:tav tm="0">
                                          <p:val>
                                            <p:strVal val="1+#ppt_h/2"/>
                                          </p:val>
                                        </p:tav>
                                        <p:tav tm="100000">
                                          <p:val>
                                            <p:strVal val="#ppt_y"/>
                                          </p:val>
                                        </p:tav>
                                      </p:tavLst>
                                    </p:anim>
                                  </p:childTnLst>
                                </p:cTn>
                              </p:par>
                              <p:par>
                                <p:cTn id="52" presetID="2" presetClass="entr" presetSubtype="4" fill="hold" grpId="0" nodeType="withEffect">
                                  <p:stCondLst>
                                    <p:cond delay="0"/>
                                  </p:stCondLst>
                                  <p:childTnLst>
                                    <p:set>
                                      <p:cBhvr>
                                        <p:cTn id="53" dur="1" fill="hold">
                                          <p:stCondLst>
                                            <p:cond delay="0"/>
                                          </p:stCondLst>
                                        </p:cTn>
                                        <p:tgtEl>
                                          <p:spTgt spid="123"/>
                                        </p:tgtEl>
                                        <p:attrNameLst>
                                          <p:attrName>style.visibility</p:attrName>
                                        </p:attrNameLst>
                                      </p:cBhvr>
                                      <p:to>
                                        <p:strVal val="visible"/>
                                      </p:to>
                                    </p:set>
                                    <p:anim calcmode="lin" valueType="num">
                                      <p:cBhvr additive="base">
                                        <p:cTn id="54" dur="500" fill="hold"/>
                                        <p:tgtEl>
                                          <p:spTgt spid="123"/>
                                        </p:tgtEl>
                                        <p:attrNameLst>
                                          <p:attrName>ppt_x</p:attrName>
                                        </p:attrNameLst>
                                      </p:cBhvr>
                                      <p:tavLst>
                                        <p:tav tm="0">
                                          <p:val>
                                            <p:strVal val="#ppt_x"/>
                                          </p:val>
                                        </p:tav>
                                        <p:tav tm="100000">
                                          <p:val>
                                            <p:strVal val="#ppt_x"/>
                                          </p:val>
                                        </p:tav>
                                      </p:tavLst>
                                    </p:anim>
                                    <p:anim calcmode="lin" valueType="num">
                                      <p:cBhvr additive="base">
                                        <p:cTn id="55" dur="500" fill="hold"/>
                                        <p:tgtEl>
                                          <p:spTgt spid="123"/>
                                        </p:tgtEl>
                                        <p:attrNameLst>
                                          <p:attrName>ppt_y</p:attrName>
                                        </p:attrNameLst>
                                      </p:cBhvr>
                                      <p:tavLst>
                                        <p:tav tm="0">
                                          <p:val>
                                            <p:strVal val="1+#ppt_h/2"/>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2" presetClass="entr" presetSubtype="4" fill="hold" nodeType="clickEffect">
                                  <p:stCondLst>
                                    <p:cond delay="0"/>
                                  </p:stCondLst>
                                  <p:childTnLst>
                                    <p:set>
                                      <p:cBhvr>
                                        <p:cTn id="59" dur="1" fill="hold">
                                          <p:stCondLst>
                                            <p:cond delay="0"/>
                                          </p:stCondLst>
                                        </p:cTn>
                                        <p:tgtEl>
                                          <p:spTgt spid="124"/>
                                        </p:tgtEl>
                                        <p:attrNameLst>
                                          <p:attrName>style.visibility</p:attrName>
                                        </p:attrNameLst>
                                      </p:cBhvr>
                                      <p:to>
                                        <p:strVal val="visible"/>
                                      </p:to>
                                    </p:set>
                                    <p:anim calcmode="lin" valueType="num">
                                      <p:cBhvr additive="base">
                                        <p:cTn id="60" dur="500" fill="hold"/>
                                        <p:tgtEl>
                                          <p:spTgt spid="124"/>
                                        </p:tgtEl>
                                        <p:attrNameLst>
                                          <p:attrName>ppt_x</p:attrName>
                                        </p:attrNameLst>
                                      </p:cBhvr>
                                      <p:tavLst>
                                        <p:tav tm="0">
                                          <p:val>
                                            <p:strVal val="#ppt_x"/>
                                          </p:val>
                                        </p:tav>
                                        <p:tav tm="100000">
                                          <p:val>
                                            <p:strVal val="#ppt_x"/>
                                          </p:val>
                                        </p:tav>
                                      </p:tavLst>
                                    </p:anim>
                                    <p:anim calcmode="lin" valueType="num">
                                      <p:cBhvr additive="base">
                                        <p:cTn id="61" dur="500" fill="hold"/>
                                        <p:tgtEl>
                                          <p:spTgt spid="124"/>
                                        </p:tgtEl>
                                        <p:attrNameLst>
                                          <p:attrName>ppt_y</p:attrName>
                                        </p:attrNameLst>
                                      </p:cBhvr>
                                      <p:tavLst>
                                        <p:tav tm="0">
                                          <p:val>
                                            <p:strVal val="1+#ppt_h/2"/>
                                          </p:val>
                                        </p:tav>
                                        <p:tav tm="100000">
                                          <p:val>
                                            <p:strVal val="#ppt_y"/>
                                          </p:val>
                                        </p:tav>
                                      </p:tavLst>
                                    </p:anim>
                                  </p:childTnLst>
                                </p:cTn>
                              </p:par>
                              <p:par>
                                <p:cTn id="62" presetID="2" presetClass="entr" presetSubtype="4" fill="hold" grpId="0" nodeType="withEffect">
                                  <p:stCondLst>
                                    <p:cond delay="0"/>
                                  </p:stCondLst>
                                  <p:childTnLst>
                                    <p:set>
                                      <p:cBhvr>
                                        <p:cTn id="63" dur="1" fill="hold">
                                          <p:stCondLst>
                                            <p:cond delay="0"/>
                                          </p:stCondLst>
                                        </p:cTn>
                                        <p:tgtEl>
                                          <p:spTgt spid="130"/>
                                        </p:tgtEl>
                                        <p:attrNameLst>
                                          <p:attrName>style.visibility</p:attrName>
                                        </p:attrNameLst>
                                      </p:cBhvr>
                                      <p:to>
                                        <p:strVal val="visible"/>
                                      </p:to>
                                    </p:set>
                                    <p:anim calcmode="lin" valueType="num">
                                      <p:cBhvr additive="base">
                                        <p:cTn id="64" dur="500" fill="hold"/>
                                        <p:tgtEl>
                                          <p:spTgt spid="130"/>
                                        </p:tgtEl>
                                        <p:attrNameLst>
                                          <p:attrName>ppt_x</p:attrName>
                                        </p:attrNameLst>
                                      </p:cBhvr>
                                      <p:tavLst>
                                        <p:tav tm="0">
                                          <p:val>
                                            <p:strVal val="#ppt_x"/>
                                          </p:val>
                                        </p:tav>
                                        <p:tav tm="100000">
                                          <p:val>
                                            <p:strVal val="#ppt_x"/>
                                          </p:val>
                                        </p:tav>
                                      </p:tavLst>
                                    </p:anim>
                                    <p:anim calcmode="lin" valueType="num">
                                      <p:cBhvr additive="base">
                                        <p:cTn id="65" dur="500" fill="hold"/>
                                        <p:tgtEl>
                                          <p:spTgt spid="13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6" grpId="0"/>
      <p:bldP spid="109" grpId="0"/>
      <p:bldP spid="116" grpId="0"/>
      <p:bldP spid="123" grpId="0"/>
      <p:bldP spid="130"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p:cNvGrpSpPr/>
          <p:nvPr/>
        </p:nvGrpSpPr>
        <p:grpSpPr>
          <a:xfrm>
            <a:off x="1132868" y="1885798"/>
            <a:ext cx="3563965" cy="3563970"/>
            <a:chOff x="1384152" y="2393101"/>
            <a:chExt cx="2483531" cy="2483534"/>
          </a:xfrm>
        </p:grpSpPr>
        <p:sp>
          <p:nvSpPr>
            <p:cNvPr id="40" name="椭圆 39"/>
            <p:cNvSpPr/>
            <p:nvPr/>
          </p:nvSpPr>
          <p:spPr>
            <a:xfrm rot="16200000">
              <a:off x="1384151" y="2393102"/>
              <a:ext cx="2483534" cy="2483531"/>
            </a:xfrm>
            <a:prstGeom prst="ellipse">
              <a:avLst/>
            </a:prstGeom>
            <a:solidFill>
              <a:srgbClr val="0070C0"/>
            </a:solidFill>
            <a:ln w="6350">
              <a:solidFill>
                <a:srgbClr val="0070C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1623523" y="3252587"/>
              <a:ext cx="2116370" cy="1093809"/>
            </a:xfrm>
            <a:prstGeom prst="rect">
              <a:avLst/>
            </a:prstGeom>
          </p:spPr>
          <p:txBody>
            <a:bodyPr wrap="square">
              <a:spAutoFit/>
            </a:bodyPr>
            <a:lstStyle/>
            <a:p>
              <a:pPr algn="ctr">
                <a:spcBef>
                  <a:spcPts val="600"/>
                </a:spcBef>
                <a:buClr>
                  <a:srgbClr val="7030A0"/>
                </a:buClr>
              </a:pPr>
              <a:r>
                <a:rPr lang="zh-CN" altLang="en-US" sz="2400"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下面定义了具有类型形参</a:t>
              </a:r>
              <a:r>
                <a:rPr lang="en-US" altLang="zh-CN" sz="2400"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a:t>
              </a:r>
              <a:r>
                <a:rPr lang="zh-CN" altLang="en-US" sz="2400"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和普通形参</a:t>
              </a:r>
              <a:r>
                <a:rPr lang="en-US" altLang="zh-CN" sz="2400"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length</a:t>
              </a:r>
              <a:r>
                <a:rPr lang="zh-CN" altLang="en-US" sz="2400"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的数组类类模板</a:t>
              </a:r>
              <a:r>
                <a:rPr lang="en-US" altLang="zh-CN" sz="2400"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Array</a:t>
              </a:r>
              <a:r>
                <a:rPr lang="zh-CN" altLang="en-US" sz="2400"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t>
              </a:r>
              <a:endParaRPr lang="zh-CN" altLang="en-US" sz="2400"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grpSp>
      <p:grpSp>
        <p:nvGrpSpPr>
          <p:cNvPr id="38" name="组合 37"/>
          <p:cNvGrpSpPr/>
          <p:nvPr/>
        </p:nvGrpSpPr>
        <p:grpSpPr>
          <a:xfrm>
            <a:off x="966151" y="2061984"/>
            <a:ext cx="1029720" cy="1002227"/>
            <a:chOff x="777424" y="1659420"/>
            <a:chExt cx="800570" cy="779196"/>
          </a:xfrm>
        </p:grpSpPr>
        <p:grpSp>
          <p:nvGrpSpPr>
            <p:cNvPr id="29" name="组合 28"/>
            <p:cNvGrpSpPr/>
            <p:nvPr/>
          </p:nvGrpSpPr>
          <p:grpSpPr>
            <a:xfrm>
              <a:off x="777424" y="1659420"/>
              <a:ext cx="779195" cy="779196"/>
              <a:chOff x="2124362" y="2491950"/>
              <a:chExt cx="779195" cy="779196"/>
            </a:xfrm>
          </p:grpSpPr>
          <p:sp>
            <p:nvSpPr>
              <p:cNvPr id="32" name="椭圆 31"/>
              <p:cNvSpPr/>
              <p:nvPr/>
            </p:nvSpPr>
            <p:spPr>
              <a:xfrm rot="16200000">
                <a:off x="2124362" y="2491950"/>
                <a:ext cx="779196" cy="779195"/>
              </a:xfrm>
              <a:prstGeom prst="ellipse">
                <a:avLst/>
              </a:prstGeom>
              <a:solidFill>
                <a:srgbClr val="EBEDEC"/>
              </a:solidFill>
              <a:ln w="6350">
                <a:solidFill>
                  <a:srgbClr val="0070C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0" name="组合 29"/>
              <p:cNvGrpSpPr/>
              <p:nvPr/>
            </p:nvGrpSpPr>
            <p:grpSpPr>
              <a:xfrm>
                <a:off x="2167109" y="2534697"/>
                <a:ext cx="693703" cy="693701"/>
                <a:chOff x="1187907" y="1083137"/>
                <a:chExt cx="850422" cy="850420"/>
              </a:xfrm>
            </p:grpSpPr>
            <p:sp>
              <p:nvSpPr>
                <p:cNvPr id="36" name="弧形 35"/>
                <p:cNvSpPr/>
                <p:nvPr/>
              </p:nvSpPr>
              <p:spPr>
                <a:xfrm>
                  <a:off x="1187908" y="1083137"/>
                  <a:ext cx="850421" cy="850420"/>
                </a:xfrm>
                <a:prstGeom prst="arc">
                  <a:avLst>
                    <a:gd name="adj1" fmla="val 16515091"/>
                    <a:gd name="adj2" fmla="val 8042095"/>
                  </a:avLst>
                </a:prstGeom>
                <a:ln w="127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7" name="弧形 36"/>
                <p:cNvSpPr/>
                <p:nvPr/>
              </p:nvSpPr>
              <p:spPr>
                <a:xfrm flipH="1">
                  <a:off x="1187907" y="1083137"/>
                  <a:ext cx="850421" cy="850420"/>
                </a:xfrm>
                <a:prstGeom prst="arc">
                  <a:avLst>
                    <a:gd name="adj1" fmla="val 19108016"/>
                    <a:gd name="adj2" fmla="val 947009"/>
                  </a:avLst>
                </a:prstGeom>
                <a:ln w="127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grpSp>
          <p:grpSp>
            <p:nvGrpSpPr>
              <p:cNvPr id="31" name="组合 30"/>
              <p:cNvGrpSpPr/>
              <p:nvPr/>
            </p:nvGrpSpPr>
            <p:grpSpPr>
              <a:xfrm>
                <a:off x="2167109" y="2534697"/>
                <a:ext cx="693703" cy="693701"/>
                <a:chOff x="1187907" y="1083137"/>
                <a:chExt cx="850422" cy="850420"/>
              </a:xfrm>
            </p:grpSpPr>
            <p:sp>
              <p:nvSpPr>
                <p:cNvPr id="34" name="弧形 33"/>
                <p:cNvSpPr/>
                <p:nvPr/>
              </p:nvSpPr>
              <p:spPr>
                <a:xfrm flipH="1">
                  <a:off x="1187908" y="1083137"/>
                  <a:ext cx="850421" cy="850420"/>
                </a:xfrm>
                <a:prstGeom prst="arc">
                  <a:avLst>
                    <a:gd name="adj1" fmla="val 16221398"/>
                    <a:gd name="adj2" fmla="val 17074317"/>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5" name="弧形 34"/>
                <p:cNvSpPr/>
                <p:nvPr/>
              </p:nvSpPr>
              <p:spPr>
                <a:xfrm flipH="1">
                  <a:off x="1187907" y="1083137"/>
                  <a:ext cx="850421" cy="850420"/>
                </a:xfrm>
                <a:prstGeom prst="arc">
                  <a:avLst>
                    <a:gd name="adj1" fmla="val 1732279"/>
                    <a:gd name="adj2" fmla="val 2508284"/>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grpSp>
        <p:sp>
          <p:nvSpPr>
            <p:cNvPr id="3" name="矩形 2"/>
            <p:cNvSpPr/>
            <p:nvPr/>
          </p:nvSpPr>
          <p:spPr>
            <a:xfrm>
              <a:off x="931663" y="1851511"/>
              <a:ext cx="646331" cy="461665"/>
            </a:xfrm>
            <a:prstGeom prst="rect">
              <a:avLst/>
            </a:prstGeom>
          </p:spPr>
          <p:txBody>
            <a:bodyPr wrap="none">
              <a:spAutoFit/>
            </a:bodyPr>
            <a:lstStyle/>
            <a:p>
              <a:r>
                <a:rPr lang="zh-CN" altLang="zh-CN" sz="2400" dirty="0">
                  <a:solidFill>
                    <a:srgbClr val="0070C0"/>
                  </a:solidFill>
                  <a:latin typeface="Times New Roman" panose="02020603050405020304" pitchFamily="18" charset="0"/>
                  <a:cs typeface="Times New Roman" panose="02020603050405020304" pitchFamily="18" charset="0"/>
                </a:rPr>
                <a:t>例1</a:t>
              </a:r>
              <a:endParaRPr lang="zh-CN" altLang="en-US" sz="2400" dirty="0">
                <a:solidFill>
                  <a:srgbClr val="0070C0"/>
                </a:solidFill>
              </a:endParaRPr>
            </a:p>
          </p:txBody>
        </p:sp>
      </p:grpSp>
      <p:sp>
        <p:nvSpPr>
          <p:cNvPr id="42" name="Rectangle 3"/>
          <p:cNvSpPr txBox="1">
            <a:spLocks noChangeArrowheads="1"/>
          </p:cNvSpPr>
          <p:nvPr/>
        </p:nvSpPr>
        <p:spPr>
          <a:xfrm>
            <a:off x="4894218" y="2057688"/>
            <a:ext cx="6806208" cy="4053781"/>
          </a:xfrm>
          <a:prstGeom prst="rect">
            <a:avLst/>
          </a:prstGeom>
          <a:no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600"/>
              </a:spcBef>
              <a:buClr>
                <a:schemeClr val="tx1"/>
              </a:buClr>
              <a:buFont typeface="Wingdings" panose="05000000000000000000" pitchFamily="2" charset="2"/>
              <a:buChar char="u"/>
            </a:pPr>
            <a:r>
              <a:rPr lang="zh-CN" altLang="en-US" sz="2400" dirty="0">
                <a:latin typeface="Times New Roman" panose="02020603050405020304" pitchFamily="18" charset="0"/>
                <a:cs typeface="Times New Roman" panose="02020603050405020304" pitchFamily="18" charset="0"/>
              </a:rPr>
              <a:t>该类模板中的数据成员：</a:t>
            </a:r>
            <a:endParaRPr lang="zh-CN" altLang="en-US" sz="2400" dirty="0">
              <a:latin typeface="Times New Roman" panose="02020603050405020304" pitchFamily="18" charset="0"/>
              <a:cs typeface="Times New Roman" panose="02020603050405020304" pitchFamily="18" charset="0"/>
            </a:endParaRPr>
          </a:p>
          <a:p>
            <a:pPr marL="452755" indent="-452755">
              <a:lnSpc>
                <a:spcPct val="100000"/>
              </a:lnSpc>
              <a:spcBef>
                <a:spcPts val="600"/>
              </a:spcBef>
              <a:buClr>
                <a:srgbClr val="7030A0"/>
              </a:buClr>
              <a:buNone/>
            </a:pPr>
            <a:r>
              <a:rPr lang="zh-CN" altLang="en-US" sz="2400" dirty="0">
                <a:latin typeface="Times New Roman" panose="02020603050405020304" pitchFamily="18" charset="0"/>
                <a:cs typeface="Times New Roman" panose="02020603050405020304" pitchFamily="18" charset="0"/>
              </a:rPr>
              <a:t>（</a:t>
            </a:r>
            <a:r>
              <a:rPr lang="en-US" altLang="zh-CN" sz="2400" dirty="0">
                <a:latin typeface="Times New Roman" panose="02020603050405020304" pitchFamily="18" charset="0"/>
                <a:cs typeface="Times New Roman" panose="02020603050405020304" pitchFamily="18" charset="0"/>
              </a:rPr>
              <a:t>1</a:t>
            </a:r>
            <a:r>
              <a:rPr lang="zh-CN" altLang="en-US" sz="2400" dirty="0">
                <a:latin typeface="Times New Roman" panose="02020603050405020304" pitchFamily="18" charset="0"/>
                <a:cs typeface="Times New Roman" panose="02020603050405020304" pitchFamily="18" charset="0"/>
              </a:rPr>
              <a:t>）数据类型是</a:t>
            </a:r>
            <a:r>
              <a:rPr lang="en-US" altLang="zh-CN" sz="2400" dirty="0">
                <a:latin typeface="Times New Roman" panose="02020603050405020304" pitchFamily="18" charset="0"/>
                <a:cs typeface="Times New Roman" panose="02020603050405020304" pitchFamily="18" charset="0"/>
              </a:rPr>
              <a:t>T</a:t>
            </a:r>
            <a:r>
              <a:rPr lang="zh-CN" altLang="en-US" sz="2400" dirty="0">
                <a:latin typeface="Times New Roman" panose="02020603050405020304" pitchFamily="18" charset="0"/>
                <a:cs typeface="Times New Roman" panose="02020603050405020304" pitchFamily="18" charset="0"/>
              </a:rPr>
              <a:t>类型的数组</a:t>
            </a:r>
            <a:r>
              <a:rPr lang="en-US" altLang="zh-CN" sz="2400" dirty="0">
                <a:latin typeface="Times New Roman" panose="02020603050405020304" pitchFamily="18" charset="0"/>
                <a:cs typeface="Times New Roman" panose="02020603050405020304" pitchFamily="18" charset="0"/>
              </a:rPr>
              <a:t>buffer</a:t>
            </a:r>
            <a:endParaRPr lang="zh-CN" altLang="en-US" sz="2400" dirty="0">
              <a:latin typeface="Times New Roman" panose="02020603050405020304" pitchFamily="18" charset="0"/>
              <a:cs typeface="Times New Roman" panose="02020603050405020304" pitchFamily="18" charset="0"/>
            </a:endParaRPr>
          </a:p>
          <a:p>
            <a:pPr marL="452755" indent="-452755">
              <a:lnSpc>
                <a:spcPct val="100000"/>
              </a:lnSpc>
              <a:spcBef>
                <a:spcPts val="600"/>
              </a:spcBef>
              <a:buClr>
                <a:srgbClr val="7030A0"/>
              </a:buClr>
              <a:buNone/>
            </a:pPr>
            <a:r>
              <a:rPr lang="zh-CN" altLang="en-US" sz="2400" dirty="0">
                <a:latin typeface="Times New Roman" panose="02020603050405020304" pitchFamily="18" charset="0"/>
                <a:cs typeface="Times New Roman" panose="02020603050405020304" pitchFamily="18" charset="0"/>
              </a:rPr>
              <a:t>（</a:t>
            </a:r>
            <a:r>
              <a:rPr lang="en-US" altLang="zh-CN" sz="2400" dirty="0">
                <a:latin typeface="Times New Roman" panose="02020603050405020304" pitchFamily="18" charset="0"/>
                <a:cs typeface="Times New Roman" panose="02020603050405020304" pitchFamily="18" charset="0"/>
              </a:rPr>
              <a:t>2</a:t>
            </a:r>
            <a:r>
              <a:rPr lang="zh-CN" altLang="en-US" sz="2400" dirty="0">
                <a:latin typeface="Times New Roman" panose="02020603050405020304" pitchFamily="18" charset="0"/>
                <a:cs typeface="Times New Roman" panose="02020603050405020304" pitchFamily="18" charset="0"/>
              </a:rPr>
              <a:t>）数组的长度由普通形参</a:t>
            </a:r>
            <a:r>
              <a:rPr lang="en-US" altLang="zh-CN" sz="2400" dirty="0">
                <a:latin typeface="Times New Roman" panose="02020603050405020304" pitchFamily="18" charset="0"/>
                <a:cs typeface="Times New Roman" panose="02020603050405020304" pitchFamily="18" charset="0"/>
              </a:rPr>
              <a:t>length</a:t>
            </a:r>
            <a:r>
              <a:rPr lang="zh-CN" altLang="en-US" sz="2400" dirty="0">
                <a:latin typeface="Times New Roman" panose="02020603050405020304" pitchFamily="18" charset="0"/>
                <a:cs typeface="Times New Roman" panose="02020603050405020304" pitchFamily="18" charset="0"/>
              </a:rPr>
              <a:t>来决定。</a:t>
            </a:r>
            <a:endParaRPr lang="en-US" altLang="zh-CN" sz="2400" dirty="0">
              <a:latin typeface="Times New Roman" panose="02020603050405020304" pitchFamily="18" charset="0"/>
              <a:cs typeface="Times New Roman" panose="02020603050405020304" pitchFamily="18" charset="0"/>
            </a:endParaRPr>
          </a:p>
          <a:p>
            <a:pPr marL="452755" indent="-452755">
              <a:lnSpc>
                <a:spcPct val="100000"/>
              </a:lnSpc>
              <a:spcBef>
                <a:spcPts val="600"/>
              </a:spcBef>
              <a:buClr>
                <a:srgbClr val="7030A0"/>
              </a:buClr>
              <a:buNone/>
            </a:pPr>
            <a:endParaRPr lang="zh-CN" altLang="en-US" sz="2400" dirty="0">
              <a:latin typeface="Times New Roman" panose="02020603050405020304" pitchFamily="18" charset="0"/>
              <a:cs typeface="Times New Roman" panose="02020603050405020304" pitchFamily="18" charset="0"/>
            </a:endParaRPr>
          </a:p>
          <a:p>
            <a:pPr>
              <a:lnSpc>
                <a:spcPct val="100000"/>
              </a:lnSpc>
              <a:spcBef>
                <a:spcPts val="600"/>
              </a:spcBef>
              <a:buClr>
                <a:schemeClr val="tx1"/>
              </a:buClr>
              <a:buFont typeface="Wingdings" panose="05000000000000000000" pitchFamily="2" charset="2"/>
              <a:buChar char="u"/>
            </a:pPr>
            <a:r>
              <a:rPr lang="zh-CN" altLang="en-US" sz="2400" dirty="0">
                <a:latin typeface="Times New Roman" panose="02020603050405020304" pitchFamily="18" charset="0"/>
                <a:cs typeface="Times New Roman" panose="02020603050405020304" pitchFamily="18" charset="0"/>
              </a:rPr>
              <a:t>该类模板中的函数成员：</a:t>
            </a:r>
            <a:endParaRPr lang="zh-CN" altLang="en-US" sz="2400" dirty="0">
              <a:latin typeface="Times New Roman" panose="02020603050405020304" pitchFamily="18" charset="0"/>
              <a:cs typeface="Times New Roman" panose="02020603050405020304" pitchFamily="18" charset="0"/>
            </a:endParaRPr>
          </a:p>
          <a:p>
            <a:pPr marL="452755" indent="-452755">
              <a:lnSpc>
                <a:spcPct val="100000"/>
              </a:lnSpc>
              <a:spcBef>
                <a:spcPts val="600"/>
              </a:spcBef>
              <a:buClr>
                <a:srgbClr val="7030A0"/>
              </a:buClr>
              <a:buNone/>
            </a:pPr>
            <a:r>
              <a:rPr lang="zh-CN" altLang="en-US" sz="2400" dirty="0">
                <a:latin typeface="Times New Roman" panose="02020603050405020304" pitchFamily="18" charset="0"/>
                <a:cs typeface="Times New Roman" panose="02020603050405020304" pitchFamily="18" charset="0"/>
              </a:rPr>
              <a:t>（</a:t>
            </a:r>
            <a:r>
              <a:rPr lang="en-US" altLang="zh-CN" sz="2400" dirty="0">
                <a:latin typeface="Times New Roman" panose="02020603050405020304" pitchFamily="18" charset="0"/>
                <a:cs typeface="Times New Roman" panose="02020603050405020304" pitchFamily="18" charset="0"/>
              </a:rPr>
              <a:t>1</a:t>
            </a:r>
            <a:r>
              <a:rPr lang="zh-CN" altLang="en-US" sz="2400" dirty="0">
                <a:latin typeface="Times New Roman" panose="02020603050405020304" pitchFamily="18" charset="0"/>
                <a:cs typeface="Times New Roman" panose="02020603050405020304" pitchFamily="18" charset="0"/>
              </a:rPr>
              <a:t>）读取下标为</a:t>
            </a:r>
            <a:r>
              <a:rPr lang="en-US" altLang="zh-CN" sz="2400" dirty="0" err="1">
                <a:latin typeface="Times New Roman" panose="02020603050405020304" pitchFamily="18" charset="0"/>
                <a:cs typeface="Times New Roman" panose="02020603050405020304" pitchFamily="18" charset="0"/>
              </a:rPr>
              <a:t>i</a:t>
            </a:r>
            <a:r>
              <a:rPr lang="zh-CN" altLang="en-US" sz="2400" dirty="0">
                <a:latin typeface="Times New Roman" panose="02020603050405020304" pitchFamily="18" charset="0"/>
                <a:cs typeface="Times New Roman" panose="02020603050405020304" pitchFamily="18" charset="0"/>
              </a:rPr>
              <a:t>的数组元素值的函数</a:t>
            </a:r>
            <a:r>
              <a:rPr lang="en-US" altLang="zh-CN" sz="2400" dirty="0" err="1">
                <a:latin typeface="Times New Roman" panose="02020603050405020304" pitchFamily="18" charset="0"/>
                <a:cs typeface="Times New Roman" panose="02020603050405020304" pitchFamily="18" charset="0"/>
              </a:rPr>
              <a:t>GetElement</a:t>
            </a:r>
            <a:endParaRPr lang="en-US" altLang="zh-CN" sz="2400" dirty="0">
              <a:latin typeface="Times New Roman" panose="02020603050405020304" pitchFamily="18" charset="0"/>
              <a:cs typeface="Times New Roman" panose="02020603050405020304" pitchFamily="18" charset="0"/>
            </a:endParaRPr>
          </a:p>
          <a:p>
            <a:pPr marL="452755" indent="-452755">
              <a:lnSpc>
                <a:spcPct val="100000"/>
              </a:lnSpc>
              <a:spcBef>
                <a:spcPts val="600"/>
              </a:spcBef>
              <a:buClr>
                <a:srgbClr val="7030A0"/>
              </a:buClr>
              <a:buNone/>
            </a:pPr>
            <a:r>
              <a:rPr lang="zh-CN" altLang="en-US" sz="2400" dirty="0">
                <a:latin typeface="Times New Roman" panose="02020603050405020304" pitchFamily="18" charset="0"/>
                <a:cs typeface="Times New Roman" panose="02020603050405020304" pitchFamily="18" charset="0"/>
              </a:rPr>
              <a:t>（</a:t>
            </a:r>
            <a:r>
              <a:rPr lang="en-US" altLang="zh-CN" sz="2400" dirty="0">
                <a:latin typeface="Times New Roman" panose="02020603050405020304" pitchFamily="18" charset="0"/>
                <a:cs typeface="Times New Roman" panose="02020603050405020304" pitchFamily="18" charset="0"/>
              </a:rPr>
              <a:t>2</a:t>
            </a:r>
            <a:r>
              <a:rPr lang="zh-CN" altLang="en-US" sz="2400" dirty="0">
                <a:latin typeface="Times New Roman" panose="02020603050405020304" pitchFamily="18" charset="0"/>
                <a:cs typeface="Times New Roman" panose="02020603050405020304" pitchFamily="18" charset="0"/>
              </a:rPr>
              <a:t>）计算数组长度的函数</a:t>
            </a:r>
            <a:r>
              <a:rPr lang="en-US" altLang="zh-CN" sz="2400" dirty="0" err="1">
                <a:latin typeface="Times New Roman" panose="02020603050405020304" pitchFamily="18" charset="0"/>
                <a:cs typeface="Times New Roman" panose="02020603050405020304" pitchFamily="18" charset="0"/>
              </a:rPr>
              <a:t>GetLength</a:t>
            </a:r>
            <a:endParaRPr lang="en-US" altLang="zh-CN" sz="2400" dirty="0">
              <a:latin typeface="Times New Roman" panose="02020603050405020304" pitchFamily="18" charset="0"/>
              <a:cs typeface="Times New Roman" panose="02020603050405020304" pitchFamily="18" charset="0"/>
            </a:endParaRPr>
          </a:p>
          <a:p>
            <a:pPr marL="452755" indent="-452755">
              <a:lnSpc>
                <a:spcPct val="100000"/>
              </a:lnSpc>
              <a:spcBef>
                <a:spcPts val="600"/>
              </a:spcBef>
              <a:buClr>
                <a:srgbClr val="7030A0"/>
              </a:buClr>
              <a:buNone/>
            </a:pPr>
            <a:r>
              <a:rPr lang="zh-CN" altLang="en-US" sz="2400" dirty="0">
                <a:latin typeface="Times New Roman" panose="02020603050405020304" pitchFamily="18" charset="0"/>
                <a:cs typeface="Times New Roman" panose="02020603050405020304" pitchFamily="18" charset="0"/>
              </a:rPr>
              <a:t>（</a:t>
            </a:r>
            <a:r>
              <a:rPr lang="en-US" altLang="zh-CN" sz="2400" dirty="0">
                <a:latin typeface="Times New Roman" panose="02020603050405020304" pitchFamily="18" charset="0"/>
                <a:cs typeface="Times New Roman" panose="02020603050405020304" pitchFamily="18" charset="0"/>
              </a:rPr>
              <a:t>3</a:t>
            </a:r>
            <a:r>
              <a:rPr lang="zh-CN" altLang="en-US" sz="2400" dirty="0">
                <a:latin typeface="Times New Roman" panose="02020603050405020304" pitchFamily="18" charset="0"/>
                <a:cs typeface="Times New Roman" panose="02020603050405020304" pitchFamily="18" charset="0"/>
              </a:rPr>
              <a:t>）将数组元素都设置为</a:t>
            </a:r>
            <a:r>
              <a:rPr lang="en-US" altLang="zh-CN" sz="2400" dirty="0">
                <a:latin typeface="Times New Roman" panose="02020603050405020304" pitchFamily="18" charset="0"/>
                <a:cs typeface="Times New Roman" panose="02020603050405020304" pitchFamily="18" charset="0"/>
              </a:rPr>
              <a:t>x</a:t>
            </a:r>
            <a:r>
              <a:rPr lang="zh-CN" altLang="en-US" sz="2400" dirty="0">
                <a:latin typeface="Times New Roman" panose="02020603050405020304" pitchFamily="18" charset="0"/>
                <a:cs typeface="Times New Roman" panose="02020603050405020304" pitchFamily="18" charset="0"/>
              </a:rPr>
              <a:t>的函数</a:t>
            </a:r>
            <a:r>
              <a:rPr lang="en-US" altLang="zh-CN" sz="2400" dirty="0" err="1">
                <a:latin typeface="Times New Roman" panose="02020603050405020304" pitchFamily="18" charset="0"/>
                <a:cs typeface="Times New Roman" panose="02020603050405020304" pitchFamily="18" charset="0"/>
              </a:rPr>
              <a:t>SetElement</a:t>
            </a:r>
            <a:endParaRPr lang="en-US" altLang="zh-CN" sz="2400" dirty="0">
              <a:latin typeface="Times New Roman" panose="02020603050405020304" pitchFamily="18" charset="0"/>
              <a:cs typeface="Times New Roman" panose="02020603050405020304" pitchFamily="18" charset="0"/>
            </a:endParaRPr>
          </a:p>
          <a:p>
            <a:pPr marL="452755" indent="-452755">
              <a:spcBef>
                <a:spcPts val="600"/>
              </a:spcBef>
              <a:buClr>
                <a:srgbClr val="7030A0"/>
              </a:buClr>
              <a:buFont typeface="Arial" panose="020B0604020202020204" pitchFamily="34" charset="0"/>
              <a:buNone/>
            </a:pPr>
            <a:endParaRPr lang="en-US" altLang="zh-CN" sz="1800" dirty="0">
              <a:solidFill>
                <a:schemeClr val="tx2"/>
              </a:solidFill>
              <a:latin typeface="Times New Roman" panose="02020603050405020304" pitchFamily="18" charset="0"/>
              <a:cs typeface="Times New Roman" panose="02020603050405020304" pitchFamily="18" charset="0"/>
            </a:endParaRPr>
          </a:p>
        </p:txBody>
      </p:sp>
      <p:grpSp>
        <p:nvGrpSpPr>
          <p:cNvPr id="16" name="组合 15"/>
          <p:cNvGrpSpPr/>
          <p:nvPr/>
        </p:nvGrpSpPr>
        <p:grpSpPr>
          <a:xfrm>
            <a:off x="549001" y="555626"/>
            <a:ext cx="3670766" cy="1025105"/>
            <a:chOff x="326687" y="247818"/>
            <a:chExt cx="5004694" cy="848127"/>
          </a:xfrm>
        </p:grpSpPr>
        <p:sp>
          <p:nvSpPr>
            <p:cNvPr id="17" name="文本框 16"/>
            <p:cNvSpPr txBox="1"/>
            <p:nvPr/>
          </p:nvSpPr>
          <p:spPr bwMode="auto">
            <a:xfrm>
              <a:off x="1433237" y="408414"/>
              <a:ext cx="3898144" cy="687531"/>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defRPr/>
              </a:pPr>
              <a:r>
                <a:rPr lang="zh-CN" altLang="en-US" sz="2400" kern="0" dirty="0">
                  <a:solidFill>
                    <a:srgbClr val="0070C0"/>
                  </a:solidFill>
                  <a:latin typeface="+mn-ea"/>
                </a:rPr>
                <a:t>类模板的定义</a:t>
              </a:r>
              <a:endParaRPr lang="zh-CN" altLang="en-US" sz="2400" kern="0" dirty="0">
                <a:solidFill>
                  <a:srgbClr val="0070C0"/>
                </a:solidFill>
                <a:latin typeface="+mn-ea"/>
              </a:endParaRPr>
            </a:p>
            <a:p>
              <a:pPr defTabSz="914400" fontAlgn="auto">
                <a:spcBef>
                  <a:spcPts val="0"/>
                </a:spcBef>
                <a:spcAft>
                  <a:spcPts val="0"/>
                </a:spcAft>
                <a:defRPr/>
              </a:pPr>
              <a:endParaRPr lang="zh-CN" altLang="en-US" sz="2400" kern="0" dirty="0">
                <a:solidFill>
                  <a:srgbClr val="0070C0"/>
                </a:solidFill>
                <a:latin typeface="+mn-ea"/>
              </a:endParaRPr>
            </a:p>
          </p:txBody>
        </p:sp>
        <p:grpSp>
          <p:nvGrpSpPr>
            <p:cNvPr id="18" name="组合 17"/>
            <p:cNvGrpSpPr/>
            <p:nvPr/>
          </p:nvGrpSpPr>
          <p:grpSpPr>
            <a:xfrm>
              <a:off x="326687" y="247818"/>
              <a:ext cx="4861582" cy="725466"/>
              <a:chOff x="326687" y="247818"/>
              <a:chExt cx="4861582" cy="725466"/>
            </a:xfrm>
          </p:grpSpPr>
          <p:grpSp>
            <p:nvGrpSpPr>
              <p:cNvPr id="19" name="组合 18"/>
              <p:cNvGrpSpPr/>
              <p:nvPr/>
            </p:nvGrpSpPr>
            <p:grpSpPr>
              <a:xfrm>
                <a:off x="349799" y="247818"/>
                <a:ext cx="4791980" cy="261575"/>
                <a:chOff x="349799" y="247818"/>
                <a:chExt cx="4791980" cy="261575"/>
              </a:xfrm>
            </p:grpSpPr>
            <p:cxnSp>
              <p:nvCxnSpPr>
                <p:cNvPr id="46" name="直接连接符 45"/>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50" name="任意多边形: 形状 49"/>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latin typeface="+mn-ea"/>
                  </a:endParaRPr>
                </a:p>
              </p:txBody>
            </p:sp>
            <p:sp>
              <p:nvSpPr>
                <p:cNvPr id="51" name="任意多边形: 形状 50"/>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20" name="组合 19"/>
              <p:cNvGrpSpPr/>
              <p:nvPr/>
            </p:nvGrpSpPr>
            <p:grpSpPr>
              <a:xfrm>
                <a:off x="349799" y="711709"/>
                <a:ext cx="4815092" cy="261575"/>
                <a:chOff x="358852" y="925118"/>
                <a:chExt cx="4815092" cy="261575"/>
              </a:xfrm>
            </p:grpSpPr>
            <p:cxnSp>
              <p:nvCxnSpPr>
                <p:cNvPr id="27" name="直接连接符 26"/>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44" name="任意多边形: 形状 43"/>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latin typeface="+mn-ea"/>
                  </a:endParaRPr>
                </a:p>
              </p:txBody>
            </p:sp>
            <p:sp>
              <p:nvSpPr>
                <p:cNvPr id="45" name="任意多边形: 形状 44"/>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21" name="组合 20"/>
              <p:cNvGrpSpPr/>
              <p:nvPr/>
            </p:nvGrpSpPr>
            <p:grpSpPr>
              <a:xfrm>
                <a:off x="5138963" y="489126"/>
                <a:ext cx="49306" cy="329693"/>
                <a:chOff x="5138963" y="489126"/>
                <a:chExt cx="49306" cy="329693"/>
              </a:xfrm>
            </p:grpSpPr>
            <p:sp>
              <p:nvSpPr>
                <p:cNvPr id="25" name="椭圆 24"/>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26" name="椭圆 25"/>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nvGrpSpPr>
              <p:cNvPr id="22" name="组合 21"/>
              <p:cNvGrpSpPr/>
              <p:nvPr/>
            </p:nvGrpSpPr>
            <p:grpSpPr>
              <a:xfrm>
                <a:off x="326687" y="399838"/>
                <a:ext cx="49306" cy="329693"/>
                <a:chOff x="5138963" y="489126"/>
                <a:chExt cx="49306" cy="329693"/>
              </a:xfrm>
            </p:grpSpPr>
            <p:sp>
              <p:nvSpPr>
                <p:cNvPr id="23" name="椭圆 22"/>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24" name="椭圆 23"/>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grpSp>
      <mc:AlternateContent xmlns:mc="http://schemas.openxmlformats.org/markup-compatibility/2006" xmlns:p14="http://schemas.microsoft.com/office/powerpoint/2010/main">
        <mc:Choice Requires="p14">
          <p:contentPart r:id="rId1" p14:bwMode="auto">
            <p14:nvContentPartPr>
              <p14:cNvPr id="4" name="墨迹 3"/>
              <p14:cNvContentPartPr/>
              <p14:nvPr/>
            </p14:nvContentPartPr>
            <p14:xfrm>
              <a:off x="2665730" y="4615180"/>
              <a:ext cx="621665" cy="20320"/>
            </p14:xfrm>
          </p:contentPart>
        </mc:Choice>
        <mc:Fallback xmlns="">
          <p:pic>
            <p:nvPicPr>
              <p:cNvPr id="4" name="墨迹 3"/>
            </p:nvPicPr>
            <p:blipFill>
              <a:blip r:embed="rId2"/>
            </p:blipFill>
            <p:spPr>
              <a:xfrm>
                <a:off x="2665730" y="4615180"/>
                <a:ext cx="621665" cy="20320"/>
              </a:xfrm>
              <a:prstGeom prst="rect"/>
            </p:spPr>
          </p:pic>
        </mc:Fallback>
      </mc:AlternateContent>
      <mc:AlternateContent xmlns:mc="http://schemas.openxmlformats.org/markup-compatibility/2006" xmlns:p14="http://schemas.microsoft.com/office/powerpoint/2010/main">
        <mc:Choice Requires="p14">
          <p:contentPart r:id="rId3" p14:bwMode="auto">
            <p14:nvContentPartPr>
              <p14:cNvPr id="5" name="墨迹 4"/>
              <p14:cNvContentPartPr/>
              <p14:nvPr/>
            </p14:nvContentPartPr>
            <p14:xfrm>
              <a:off x="1808480" y="3907790"/>
              <a:ext cx="869315" cy="106045"/>
            </p14:xfrm>
          </p:contentPart>
        </mc:Choice>
        <mc:Fallback xmlns="">
          <p:pic>
            <p:nvPicPr>
              <p:cNvPr id="5" name="墨迹 4"/>
            </p:nvPicPr>
            <p:blipFill>
              <a:blip r:embed="rId4"/>
            </p:blipFill>
            <p:spPr>
              <a:xfrm>
                <a:off x="1808480" y="3907790"/>
                <a:ext cx="869315" cy="106045"/>
              </a:xfrm>
              <a:prstGeom prst="rect"/>
            </p:spPr>
          </p:pic>
        </mc:Fallback>
      </mc:AlternateContent>
      <mc:AlternateContent xmlns:mc="http://schemas.openxmlformats.org/markup-compatibility/2006" xmlns:p14="http://schemas.microsoft.com/office/powerpoint/2010/main">
        <mc:Choice Requires="p14">
          <p:contentPart r:id="rId5" p14:bwMode="auto">
            <p14:nvContentPartPr>
              <p14:cNvPr id="6" name="墨迹 5"/>
              <p14:cNvContentPartPr/>
              <p14:nvPr/>
            </p14:nvContentPartPr>
            <p14:xfrm>
              <a:off x="3909060" y="3481705"/>
              <a:ext cx="353695" cy="40640"/>
            </p14:xfrm>
          </p:contentPart>
        </mc:Choice>
        <mc:Fallback xmlns="">
          <p:pic>
            <p:nvPicPr>
              <p:cNvPr id="6" name="墨迹 5"/>
            </p:nvPicPr>
            <p:blipFill>
              <a:blip r:embed="rId6"/>
            </p:blipFill>
            <p:spPr>
              <a:xfrm>
                <a:off x="3909060" y="3481705"/>
                <a:ext cx="353695" cy="40640"/>
              </a:xfrm>
              <a:prstGeom prst="rect"/>
            </p:spPr>
          </p:pic>
        </mc:Fallback>
      </mc:AlternateContent>
      <mc:AlternateContent xmlns:mc="http://schemas.openxmlformats.org/markup-compatibility/2006" xmlns:p14="http://schemas.microsoft.com/office/powerpoint/2010/main">
        <mc:Choice Requires="p14">
          <p:contentPart r:id="rId7" p14:bwMode="auto">
            <p14:nvContentPartPr>
              <p14:cNvPr id="7" name="墨迹 6"/>
              <p14:cNvContentPartPr/>
              <p14:nvPr/>
            </p14:nvContentPartPr>
            <p14:xfrm>
              <a:off x="2962275" y="3883660"/>
              <a:ext cx="1166495" cy="57150"/>
            </p14:xfrm>
          </p:contentPart>
        </mc:Choice>
        <mc:Fallback xmlns="">
          <p:pic>
            <p:nvPicPr>
              <p:cNvPr id="7" name="墨迹 6"/>
            </p:nvPicPr>
            <p:blipFill>
              <a:blip r:embed="rId8"/>
            </p:blipFill>
            <p:spPr>
              <a:xfrm>
                <a:off x="2962275" y="3883660"/>
                <a:ext cx="1166495" cy="57150"/>
              </a:xfrm>
              <a:prstGeom prst="rect"/>
            </p:spPr>
          </p:pic>
        </mc:Fallback>
      </mc:AlternateContent>
      <mc:AlternateContent xmlns:mc="http://schemas.openxmlformats.org/markup-compatibility/2006" xmlns:p14="http://schemas.microsoft.com/office/powerpoint/2010/main">
        <mc:Choice Requires="p14">
          <p:contentPart r:id="rId9" p14:bwMode="auto">
            <p14:nvContentPartPr>
              <p14:cNvPr id="8" name="墨迹 7"/>
              <p14:cNvContentPartPr/>
              <p14:nvPr/>
            </p14:nvContentPartPr>
            <p14:xfrm>
              <a:off x="1544320" y="4144010"/>
              <a:ext cx="584835" cy="48260"/>
            </p14:xfrm>
          </p:contentPart>
        </mc:Choice>
        <mc:Fallback xmlns="">
          <p:pic>
            <p:nvPicPr>
              <p:cNvPr id="8" name="墨迹 7"/>
            </p:nvPicPr>
            <p:blipFill>
              <a:blip r:embed="rId10"/>
            </p:blipFill>
            <p:spPr>
              <a:xfrm>
                <a:off x="1544320" y="4144010"/>
                <a:ext cx="584835" cy="48260"/>
              </a:xfrm>
              <a:prstGeom prst="rect"/>
            </p:spPr>
          </p:pic>
        </mc:Fallback>
      </mc:AlternateContent>
      <mc:AlternateContent xmlns:mc="http://schemas.openxmlformats.org/markup-compatibility/2006" xmlns:p14="http://schemas.microsoft.com/office/powerpoint/2010/main">
        <mc:Choice Requires="p14">
          <p:contentPart r:id="rId11" p14:bwMode="auto">
            <p14:nvContentPartPr>
              <p14:cNvPr id="9" name="墨迹 8"/>
              <p14:cNvContentPartPr/>
              <p14:nvPr/>
            </p14:nvContentPartPr>
            <p14:xfrm>
              <a:off x="7200900" y="2790825"/>
              <a:ext cx="2588895" cy="219075"/>
            </p14:xfrm>
          </p:contentPart>
        </mc:Choice>
        <mc:Fallback xmlns="">
          <p:pic>
            <p:nvPicPr>
              <p:cNvPr id="9" name="墨迹 8"/>
            </p:nvPicPr>
            <p:blipFill>
              <a:blip r:embed="rId12"/>
            </p:blipFill>
            <p:spPr>
              <a:xfrm>
                <a:off x="7200900" y="2790825"/>
                <a:ext cx="2588895" cy="219075"/>
              </a:xfrm>
              <a:prstGeom prst="rect"/>
            </p:spPr>
          </p:pic>
        </mc:Fallback>
      </mc:AlternateContent>
      <mc:AlternateContent xmlns:mc="http://schemas.openxmlformats.org/markup-compatibility/2006" xmlns:p14="http://schemas.microsoft.com/office/powerpoint/2010/main">
        <mc:Choice Requires="p14">
          <p:contentPart r:id="rId13" p14:bwMode="auto">
            <p14:nvContentPartPr>
              <p14:cNvPr id="10" name="墨迹 9"/>
              <p14:cNvContentPartPr/>
              <p14:nvPr/>
            </p14:nvContentPartPr>
            <p14:xfrm>
              <a:off x="8595360" y="3233420"/>
              <a:ext cx="1430020" cy="97790"/>
            </p14:xfrm>
          </p:contentPart>
        </mc:Choice>
        <mc:Fallback xmlns="">
          <p:pic>
            <p:nvPicPr>
              <p:cNvPr id="10" name="墨迹 9"/>
            </p:nvPicPr>
            <p:blipFill>
              <a:blip r:embed="rId14"/>
            </p:blipFill>
            <p:spPr>
              <a:xfrm>
                <a:off x="8595360" y="3233420"/>
                <a:ext cx="1430020" cy="97790"/>
              </a:xfrm>
              <a:prstGeom prst="rect"/>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39"/>
                                        </p:tgtEl>
                                        <p:attrNameLst>
                                          <p:attrName>style.visibility</p:attrName>
                                        </p:attrNameLst>
                                      </p:cBhvr>
                                      <p:to>
                                        <p:strVal val="visible"/>
                                      </p:to>
                                    </p:set>
                                    <p:anim calcmode="lin" valueType="num">
                                      <p:cBhvr>
                                        <p:cTn id="11" dur="500" fill="hold"/>
                                        <p:tgtEl>
                                          <p:spTgt spid="39"/>
                                        </p:tgtEl>
                                        <p:attrNameLst>
                                          <p:attrName>ppt_w</p:attrName>
                                        </p:attrNameLst>
                                      </p:cBhvr>
                                      <p:tavLst>
                                        <p:tav tm="0">
                                          <p:val>
                                            <p:fltVal val="0"/>
                                          </p:val>
                                        </p:tav>
                                        <p:tav tm="100000">
                                          <p:val>
                                            <p:strVal val="#ppt_w"/>
                                          </p:val>
                                        </p:tav>
                                      </p:tavLst>
                                    </p:anim>
                                    <p:anim calcmode="lin" valueType="num">
                                      <p:cBhvr>
                                        <p:cTn id="12" dur="500" fill="hold"/>
                                        <p:tgtEl>
                                          <p:spTgt spid="39"/>
                                        </p:tgtEl>
                                        <p:attrNameLst>
                                          <p:attrName>ppt_h</p:attrName>
                                        </p:attrNameLst>
                                      </p:cBhvr>
                                      <p:tavLst>
                                        <p:tav tm="0">
                                          <p:val>
                                            <p:fltVal val="0"/>
                                          </p:val>
                                        </p:tav>
                                        <p:tav tm="100000">
                                          <p:val>
                                            <p:strVal val="#ppt_h"/>
                                          </p:val>
                                        </p:tav>
                                      </p:tavLst>
                                    </p:anim>
                                    <p:animEffect transition="in" filter="fade">
                                      <p:cBhvr>
                                        <p:cTn id="13" dur="500"/>
                                        <p:tgtEl>
                                          <p:spTgt spid="39"/>
                                        </p:tgtEl>
                                      </p:cBhvr>
                                    </p:animEffect>
                                  </p:childTnLst>
                                </p:cTn>
                              </p:par>
                              <p:par>
                                <p:cTn id="14" presetID="23" presetClass="entr" presetSubtype="288" fill="hold" nodeType="withEffect">
                                  <p:stCondLst>
                                    <p:cond delay="0"/>
                                  </p:stCondLst>
                                  <p:childTnLst>
                                    <p:set>
                                      <p:cBhvr>
                                        <p:cTn id="15" dur="1" fill="hold">
                                          <p:stCondLst>
                                            <p:cond delay="0"/>
                                          </p:stCondLst>
                                        </p:cTn>
                                        <p:tgtEl>
                                          <p:spTgt spid="38"/>
                                        </p:tgtEl>
                                        <p:attrNameLst>
                                          <p:attrName>style.visibility</p:attrName>
                                        </p:attrNameLst>
                                      </p:cBhvr>
                                      <p:to>
                                        <p:strVal val="visible"/>
                                      </p:to>
                                    </p:set>
                                    <p:anim calcmode="lin" valueType="num">
                                      <p:cBhvr>
                                        <p:cTn id="16" dur="500" fill="hold"/>
                                        <p:tgtEl>
                                          <p:spTgt spid="38"/>
                                        </p:tgtEl>
                                        <p:attrNameLst>
                                          <p:attrName>ppt_w</p:attrName>
                                        </p:attrNameLst>
                                      </p:cBhvr>
                                      <p:tavLst>
                                        <p:tav tm="0">
                                          <p:val>
                                            <p:strVal val="4/3*#ppt_w"/>
                                          </p:val>
                                        </p:tav>
                                        <p:tav tm="100000">
                                          <p:val>
                                            <p:strVal val="#ppt_w"/>
                                          </p:val>
                                        </p:tav>
                                      </p:tavLst>
                                    </p:anim>
                                    <p:anim calcmode="lin" valueType="num">
                                      <p:cBhvr>
                                        <p:cTn id="17" dur="500" fill="hold"/>
                                        <p:tgtEl>
                                          <p:spTgt spid="38"/>
                                        </p:tgtEl>
                                        <p:attrNameLst>
                                          <p:attrName>ppt_h</p:attrName>
                                        </p:attrNameLst>
                                      </p:cBhvr>
                                      <p:tavLst>
                                        <p:tav tm="0">
                                          <p:val>
                                            <p:strVal val="4/3*#ppt_h"/>
                                          </p:val>
                                        </p:tav>
                                        <p:tav tm="100000">
                                          <p:val>
                                            <p:strVal val="#ppt_h"/>
                                          </p:val>
                                        </p:tav>
                                      </p:tavLst>
                                    </p:anim>
                                  </p:childTnLst>
                                </p:cTn>
                              </p:par>
                            </p:childTnLst>
                          </p:cTn>
                        </p:par>
                        <p:par>
                          <p:cTn id="18" fill="hold">
                            <p:stCondLst>
                              <p:cond delay="1000"/>
                            </p:stCondLst>
                            <p:childTnLst>
                              <p:par>
                                <p:cTn id="19" presetID="53" presetClass="entr" presetSubtype="16" fill="hold" grpId="0" nodeType="afterEffect">
                                  <p:stCondLst>
                                    <p:cond delay="0"/>
                                  </p:stCondLst>
                                  <p:childTnLst>
                                    <p:set>
                                      <p:cBhvr>
                                        <p:cTn id="20" dur="1" fill="hold">
                                          <p:stCondLst>
                                            <p:cond delay="0"/>
                                          </p:stCondLst>
                                        </p:cTn>
                                        <p:tgtEl>
                                          <p:spTgt spid="42"/>
                                        </p:tgtEl>
                                        <p:attrNameLst>
                                          <p:attrName>style.visibility</p:attrName>
                                        </p:attrNameLst>
                                      </p:cBhvr>
                                      <p:to>
                                        <p:strVal val="visible"/>
                                      </p:to>
                                    </p:set>
                                    <p:anim calcmode="lin" valueType="num">
                                      <p:cBhvr>
                                        <p:cTn id="21" dur="500" fill="hold"/>
                                        <p:tgtEl>
                                          <p:spTgt spid="42"/>
                                        </p:tgtEl>
                                        <p:attrNameLst>
                                          <p:attrName>ppt_w</p:attrName>
                                        </p:attrNameLst>
                                      </p:cBhvr>
                                      <p:tavLst>
                                        <p:tav tm="0">
                                          <p:val>
                                            <p:fltVal val="0"/>
                                          </p:val>
                                        </p:tav>
                                        <p:tav tm="100000">
                                          <p:val>
                                            <p:strVal val="#ppt_w"/>
                                          </p:val>
                                        </p:tav>
                                      </p:tavLst>
                                    </p:anim>
                                    <p:anim calcmode="lin" valueType="num">
                                      <p:cBhvr>
                                        <p:cTn id="22" dur="500" fill="hold"/>
                                        <p:tgtEl>
                                          <p:spTgt spid="42"/>
                                        </p:tgtEl>
                                        <p:attrNameLst>
                                          <p:attrName>ppt_h</p:attrName>
                                        </p:attrNameLst>
                                      </p:cBhvr>
                                      <p:tavLst>
                                        <p:tav tm="0">
                                          <p:val>
                                            <p:fltVal val="0"/>
                                          </p:val>
                                        </p:tav>
                                        <p:tav tm="100000">
                                          <p:val>
                                            <p:strVal val="#ppt_h"/>
                                          </p:val>
                                        </p:tav>
                                      </p:tavLst>
                                    </p:anim>
                                    <p:animEffect transition="in" filter="fade">
                                      <p:cBhvr>
                                        <p:cTn id="23" dur="500"/>
                                        <p:tgtEl>
                                          <p:spTgt spid="42"/>
                                        </p:tgtEl>
                                      </p:cBhvr>
                                    </p:animEffect>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nodeType="clickEffect">
                                  <p:stCondLst>
                                    <p:cond delay="0"/>
                                  </p:stCondLst>
                                  <p:childTnLst>
                                    <p:set>
                                      <p:cBhvr>
                                        <p:cTn id="27" dur="1" fill="hold">
                                          <p:stCondLst>
                                            <p:cond delay="0"/>
                                          </p:stCondLst>
                                        </p:cTn>
                                        <p:tgtEl>
                                          <p:spTgt spid="42">
                                            <p:txEl>
                                              <p:pRg st="0" end="0"/>
                                            </p:txEl>
                                          </p:spTgt>
                                        </p:tgtEl>
                                        <p:attrNameLst>
                                          <p:attrName>style.visibility</p:attrName>
                                        </p:attrNameLst>
                                      </p:cBhvr>
                                      <p:to>
                                        <p:strVal val="visible"/>
                                      </p:to>
                                    </p:set>
                                    <p:anim calcmode="lin" valueType="num">
                                      <p:cBhvr additive="base">
                                        <p:cTn id="28" dur="500" fill="hold"/>
                                        <p:tgtEl>
                                          <p:spTgt spid="42">
                                            <p:txEl>
                                              <p:pRg st="0" end="0"/>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42">
                                            <p:txEl>
                                              <p:pRg st="0" end="0"/>
                                            </p:txEl>
                                          </p:spTgt>
                                        </p:tgtEl>
                                        <p:attrNameLst>
                                          <p:attrName>ppt_y</p:attrName>
                                        </p:attrNameLst>
                                      </p:cBhvr>
                                      <p:tavLst>
                                        <p:tav tm="0">
                                          <p:val>
                                            <p:strVal val="1+#ppt_h/2"/>
                                          </p:val>
                                        </p:tav>
                                        <p:tav tm="100000">
                                          <p:val>
                                            <p:strVal val="#ppt_y"/>
                                          </p:val>
                                        </p:tav>
                                      </p:tavLst>
                                    </p:anim>
                                  </p:childTnLst>
                                </p:cTn>
                              </p:par>
                              <p:par>
                                <p:cTn id="30" presetID="2" presetClass="entr" presetSubtype="4" fill="hold" nodeType="withEffect">
                                  <p:stCondLst>
                                    <p:cond delay="0"/>
                                  </p:stCondLst>
                                  <p:childTnLst>
                                    <p:set>
                                      <p:cBhvr>
                                        <p:cTn id="31" dur="1" fill="hold">
                                          <p:stCondLst>
                                            <p:cond delay="0"/>
                                          </p:stCondLst>
                                        </p:cTn>
                                        <p:tgtEl>
                                          <p:spTgt spid="42">
                                            <p:txEl>
                                              <p:pRg st="1" end="1"/>
                                            </p:txEl>
                                          </p:spTgt>
                                        </p:tgtEl>
                                        <p:attrNameLst>
                                          <p:attrName>style.visibility</p:attrName>
                                        </p:attrNameLst>
                                      </p:cBhvr>
                                      <p:to>
                                        <p:strVal val="visible"/>
                                      </p:to>
                                    </p:set>
                                    <p:anim calcmode="lin" valueType="num">
                                      <p:cBhvr additive="base">
                                        <p:cTn id="32" dur="500" fill="hold"/>
                                        <p:tgtEl>
                                          <p:spTgt spid="42">
                                            <p:txEl>
                                              <p:pRg st="1" end="1"/>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42">
                                            <p:txEl>
                                              <p:pRg st="1" end="1"/>
                                            </p:txEl>
                                          </p:spTgt>
                                        </p:tgtEl>
                                        <p:attrNameLst>
                                          <p:attrName>ppt_y</p:attrName>
                                        </p:attrNameLst>
                                      </p:cBhvr>
                                      <p:tavLst>
                                        <p:tav tm="0">
                                          <p:val>
                                            <p:strVal val="1+#ppt_h/2"/>
                                          </p:val>
                                        </p:tav>
                                        <p:tav tm="100000">
                                          <p:val>
                                            <p:strVal val="#ppt_y"/>
                                          </p:val>
                                        </p:tav>
                                      </p:tavLst>
                                    </p:anim>
                                  </p:childTnLst>
                                </p:cTn>
                              </p:par>
                              <p:par>
                                <p:cTn id="34" presetID="2" presetClass="entr" presetSubtype="4" fill="hold" nodeType="withEffect">
                                  <p:stCondLst>
                                    <p:cond delay="0"/>
                                  </p:stCondLst>
                                  <p:childTnLst>
                                    <p:set>
                                      <p:cBhvr>
                                        <p:cTn id="35" dur="1" fill="hold">
                                          <p:stCondLst>
                                            <p:cond delay="0"/>
                                          </p:stCondLst>
                                        </p:cTn>
                                        <p:tgtEl>
                                          <p:spTgt spid="42">
                                            <p:txEl>
                                              <p:pRg st="2" end="2"/>
                                            </p:txEl>
                                          </p:spTgt>
                                        </p:tgtEl>
                                        <p:attrNameLst>
                                          <p:attrName>style.visibility</p:attrName>
                                        </p:attrNameLst>
                                      </p:cBhvr>
                                      <p:to>
                                        <p:strVal val="visible"/>
                                      </p:to>
                                    </p:set>
                                    <p:anim calcmode="lin" valueType="num">
                                      <p:cBhvr additive="base">
                                        <p:cTn id="36" dur="500" fill="hold"/>
                                        <p:tgtEl>
                                          <p:spTgt spid="42">
                                            <p:txEl>
                                              <p:pRg st="2" end="2"/>
                                            </p:txEl>
                                          </p:spTgt>
                                        </p:tgtEl>
                                        <p:attrNameLst>
                                          <p:attrName>ppt_x</p:attrName>
                                        </p:attrNameLst>
                                      </p:cBhvr>
                                      <p:tavLst>
                                        <p:tav tm="0">
                                          <p:val>
                                            <p:strVal val="#ppt_x"/>
                                          </p:val>
                                        </p:tav>
                                        <p:tav tm="100000">
                                          <p:val>
                                            <p:strVal val="#ppt_x"/>
                                          </p:val>
                                        </p:tav>
                                      </p:tavLst>
                                    </p:anim>
                                    <p:anim calcmode="lin" valueType="num">
                                      <p:cBhvr additive="base">
                                        <p:cTn id="37" dur="500" fill="hold"/>
                                        <p:tgtEl>
                                          <p:spTgt spid="4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nodeType="clickEffect">
                                  <p:stCondLst>
                                    <p:cond delay="0"/>
                                  </p:stCondLst>
                                  <p:childTnLst>
                                    <p:set>
                                      <p:cBhvr>
                                        <p:cTn id="41" dur="1" fill="hold">
                                          <p:stCondLst>
                                            <p:cond delay="0"/>
                                          </p:stCondLst>
                                        </p:cTn>
                                        <p:tgtEl>
                                          <p:spTgt spid="42">
                                            <p:txEl>
                                              <p:pRg st="4" end="4"/>
                                            </p:txEl>
                                          </p:spTgt>
                                        </p:tgtEl>
                                        <p:attrNameLst>
                                          <p:attrName>style.visibility</p:attrName>
                                        </p:attrNameLst>
                                      </p:cBhvr>
                                      <p:to>
                                        <p:strVal val="visible"/>
                                      </p:to>
                                    </p:set>
                                    <p:anim calcmode="lin" valueType="num">
                                      <p:cBhvr additive="base">
                                        <p:cTn id="42" dur="500" fill="hold"/>
                                        <p:tgtEl>
                                          <p:spTgt spid="42">
                                            <p:txEl>
                                              <p:pRg st="4" end="4"/>
                                            </p:txEl>
                                          </p:spTgt>
                                        </p:tgtEl>
                                        <p:attrNameLst>
                                          <p:attrName>ppt_x</p:attrName>
                                        </p:attrNameLst>
                                      </p:cBhvr>
                                      <p:tavLst>
                                        <p:tav tm="0">
                                          <p:val>
                                            <p:strVal val="#ppt_x"/>
                                          </p:val>
                                        </p:tav>
                                        <p:tav tm="100000">
                                          <p:val>
                                            <p:strVal val="#ppt_x"/>
                                          </p:val>
                                        </p:tav>
                                      </p:tavLst>
                                    </p:anim>
                                    <p:anim calcmode="lin" valueType="num">
                                      <p:cBhvr additive="base">
                                        <p:cTn id="43" dur="500" fill="hold"/>
                                        <p:tgtEl>
                                          <p:spTgt spid="42">
                                            <p:txEl>
                                              <p:pRg st="4" end="4"/>
                                            </p:txEl>
                                          </p:spTgt>
                                        </p:tgtEl>
                                        <p:attrNameLst>
                                          <p:attrName>ppt_y</p:attrName>
                                        </p:attrNameLst>
                                      </p:cBhvr>
                                      <p:tavLst>
                                        <p:tav tm="0">
                                          <p:val>
                                            <p:strVal val="1+#ppt_h/2"/>
                                          </p:val>
                                        </p:tav>
                                        <p:tav tm="100000">
                                          <p:val>
                                            <p:strVal val="#ppt_y"/>
                                          </p:val>
                                        </p:tav>
                                      </p:tavLst>
                                    </p:anim>
                                  </p:childTnLst>
                                </p:cTn>
                              </p:par>
                              <p:par>
                                <p:cTn id="44" presetID="2" presetClass="entr" presetSubtype="4" fill="hold" nodeType="withEffect">
                                  <p:stCondLst>
                                    <p:cond delay="0"/>
                                  </p:stCondLst>
                                  <p:childTnLst>
                                    <p:set>
                                      <p:cBhvr>
                                        <p:cTn id="45" dur="1" fill="hold">
                                          <p:stCondLst>
                                            <p:cond delay="0"/>
                                          </p:stCondLst>
                                        </p:cTn>
                                        <p:tgtEl>
                                          <p:spTgt spid="42">
                                            <p:txEl>
                                              <p:pRg st="5" end="5"/>
                                            </p:txEl>
                                          </p:spTgt>
                                        </p:tgtEl>
                                        <p:attrNameLst>
                                          <p:attrName>style.visibility</p:attrName>
                                        </p:attrNameLst>
                                      </p:cBhvr>
                                      <p:to>
                                        <p:strVal val="visible"/>
                                      </p:to>
                                    </p:set>
                                    <p:anim calcmode="lin" valueType="num">
                                      <p:cBhvr additive="base">
                                        <p:cTn id="46" dur="500" fill="hold"/>
                                        <p:tgtEl>
                                          <p:spTgt spid="42">
                                            <p:txEl>
                                              <p:pRg st="5" end="5"/>
                                            </p:txEl>
                                          </p:spTgt>
                                        </p:tgtEl>
                                        <p:attrNameLst>
                                          <p:attrName>ppt_x</p:attrName>
                                        </p:attrNameLst>
                                      </p:cBhvr>
                                      <p:tavLst>
                                        <p:tav tm="0">
                                          <p:val>
                                            <p:strVal val="#ppt_x"/>
                                          </p:val>
                                        </p:tav>
                                        <p:tav tm="100000">
                                          <p:val>
                                            <p:strVal val="#ppt_x"/>
                                          </p:val>
                                        </p:tav>
                                      </p:tavLst>
                                    </p:anim>
                                    <p:anim calcmode="lin" valueType="num">
                                      <p:cBhvr additive="base">
                                        <p:cTn id="47" dur="500" fill="hold"/>
                                        <p:tgtEl>
                                          <p:spTgt spid="42">
                                            <p:txEl>
                                              <p:pRg st="5" end="5"/>
                                            </p:txEl>
                                          </p:spTgt>
                                        </p:tgtEl>
                                        <p:attrNameLst>
                                          <p:attrName>ppt_y</p:attrName>
                                        </p:attrNameLst>
                                      </p:cBhvr>
                                      <p:tavLst>
                                        <p:tav tm="0">
                                          <p:val>
                                            <p:strVal val="1+#ppt_h/2"/>
                                          </p:val>
                                        </p:tav>
                                        <p:tav tm="100000">
                                          <p:val>
                                            <p:strVal val="#ppt_y"/>
                                          </p:val>
                                        </p:tav>
                                      </p:tavLst>
                                    </p:anim>
                                  </p:childTnLst>
                                </p:cTn>
                              </p:par>
                              <p:par>
                                <p:cTn id="48" presetID="2" presetClass="entr" presetSubtype="4" fill="hold" nodeType="withEffect">
                                  <p:stCondLst>
                                    <p:cond delay="0"/>
                                  </p:stCondLst>
                                  <p:childTnLst>
                                    <p:set>
                                      <p:cBhvr>
                                        <p:cTn id="49" dur="1" fill="hold">
                                          <p:stCondLst>
                                            <p:cond delay="0"/>
                                          </p:stCondLst>
                                        </p:cTn>
                                        <p:tgtEl>
                                          <p:spTgt spid="42">
                                            <p:txEl>
                                              <p:pRg st="6" end="6"/>
                                            </p:txEl>
                                          </p:spTgt>
                                        </p:tgtEl>
                                        <p:attrNameLst>
                                          <p:attrName>style.visibility</p:attrName>
                                        </p:attrNameLst>
                                      </p:cBhvr>
                                      <p:to>
                                        <p:strVal val="visible"/>
                                      </p:to>
                                    </p:set>
                                    <p:anim calcmode="lin" valueType="num">
                                      <p:cBhvr additive="base">
                                        <p:cTn id="50" dur="500" fill="hold"/>
                                        <p:tgtEl>
                                          <p:spTgt spid="42">
                                            <p:txEl>
                                              <p:pRg st="6" end="6"/>
                                            </p:txEl>
                                          </p:spTgt>
                                        </p:tgtEl>
                                        <p:attrNameLst>
                                          <p:attrName>ppt_x</p:attrName>
                                        </p:attrNameLst>
                                      </p:cBhvr>
                                      <p:tavLst>
                                        <p:tav tm="0">
                                          <p:val>
                                            <p:strVal val="#ppt_x"/>
                                          </p:val>
                                        </p:tav>
                                        <p:tav tm="100000">
                                          <p:val>
                                            <p:strVal val="#ppt_x"/>
                                          </p:val>
                                        </p:tav>
                                      </p:tavLst>
                                    </p:anim>
                                    <p:anim calcmode="lin" valueType="num">
                                      <p:cBhvr additive="base">
                                        <p:cTn id="51" dur="500" fill="hold"/>
                                        <p:tgtEl>
                                          <p:spTgt spid="42">
                                            <p:txEl>
                                              <p:pRg st="6" end="6"/>
                                            </p:txEl>
                                          </p:spTgt>
                                        </p:tgtEl>
                                        <p:attrNameLst>
                                          <p:attrName>ppt_y</p:attrName>
                                        </p:attrNameLst>
                                      </p:cBhvr>
                                      <p:tavLst>
                                        <p:tav tm="0">
                                          <p:val>
                                            <p:strVal val="1+#ppt_h/2"/>
                                          </p:val>
                                        </p:tav>
                                        <p:tav tm="100000">
                                          <p:val>
                                            <p:strVal val="#ppt_y"/>
                                          </p:val>
                                        </p:tav>
                                      </p:tavLst>
                                    </p:anim>
                                  </p:childTnLst>
                                </p:cTn>
                              </p:par>
                              <p:par>
                                <p:cTn id="52" presetID="2" presetClass="entr" presetSubtype="4" fill="hold" nodeType="withEffect">
                                  <p:stCondLst>
                                    <p:cond delay="0"/>
                                  </p:stCondLst>
                                  <p:childTnLst>
                                    <p:set>
                                      <p:cBhvr>
                                        <p:cTn id="53" dur="1" fill="hold">
                                          <p:stCondLst>
                                            <p:cond delay="0"/>
                                          </p:stCondLst>
                                        </p:cTn>
                                        <p:tgtEl>
                                          <p:spTgt spid="42">
                                            <p:txEl>
                                              <p:pRg st="7" end="7"/>
                                            </p:txEl>
                                          </p:spTgt>
                                        </p:tgtEl>
                                        <p:attrNameLst>
                                          <p:attrName>style.visibility</p:attrName>
                                        </p:attrNameLst>
                                      </p:cBhvr>
                                      <p:to>
                                        <p:strVal val="visible"/>
                                      </p:to>
                                    </p:set>
                                    <p:anim calcmode="lin" valueType="num">
                                      <p:cBhvr additive="base">
                                        <p:cTn id="54" dur="500" fill="hold"/>
                                        <p:tgtEl>
                                          <p:spTgt spid="42">
                                            <p:txEl>
                                              <p:pRg st="7" end="7"/>
                                            </p:txEl>
                                          </p:spTgt>
                                        </p:tgtEl>
                                        <p:attrNameLst>
                                          <p:attrName>ppt_x</p:attrName>
                                        </p:attrNameLst>
                                      </p:cBhvr>
                                      <p:tavLst>
                                        <p:tav tm="0">
                                          <p:val>
                                            <p:strVal val="#ppt_x"/>
                                          </p:val>
                                        </p:tav>
                                        <p:tav tm="100000">
                                          <p:val>
                                            <p:strVal val="#ppt_x"/>
                                          </p:val>
                                        </p:tav>
                                      </p:tavLst>
                                    </p:anim>
                                    <p:anim calcmode="lin" valueType="num">
                                      <p:cBhvr additive="base">
                                        <p:cTn id="55" dur="500" fill="hold"/>
                                        <p:tgtEl>
                                          <p:spTgt spid="42">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3"/>
          <p:cNvSpPr txBox="1">
            <a:spLocks noChangeArrowheads="1"/>
          </p:cNvSpPr>
          <p:nvPr/>
        </p:nvSpPr>
        <p:spPr>
          <a:xfrm>
            <a:off x="3846449" y="1497038"/>
            <a:ext cx="6127977" cy="5133860"/>
          </a:xfrm>
          <a:prstGeom prst="rect">
            <a:avLst/>
          </a:prstGeom>
          <a:no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2755" indent="-452755">
              <a:lnSpc>
                <a:spcPct val="70000"/>
              </a:lnSpc>
              <a:spcBef>
                <a:spcPts val="600"/>
              </a:spcBef>
              <a:buClr>
                <a:srgbClr val="7030A0"/>
              </a:buClr>
              <a:buNone/>
            </a:pPr>
            <a:r>
              <a:rPr lang="en-US" altLang="zh-CN" sz="2200" dirty="0">
                <a:latin typeface="Times New Roman" panose="02020603050405020304" pitchFamily="18" charset="0"/>
                <a:cs typeface="Times New Roman" panose="02020603050405020304" pitchFamily="18" charset="0"/>
              </a:rPr>
              <a:t>template &lt;</a:t>
            </a:r>
            <a:r>
              <a:rPr lang="en-US" altLang="zh-CN" sz="2200" dirty="0" err="1">
                <a:latin typeface="Times New Roman" panose="02020603050405020304" pitchFamily="18" charset="0"/>
                <a:cs typeface="Times New Roman" panose="02020603050405020304" pitchFamily="18" charset="0"/>
              </a:rPr>
              <a:t>typename</a:t>
            </a:r>
            <a:r>
              <a:rPr lang="en-US" altLang="zh-CN" sz="2200" dirty="0">
                <a:latin typeface="Times New Roman" panose="02020603050405020304" pitchFamily="18" charset="0"/>
                <a:cs typeface="Times New Roman" panose="02020603050405020304" pitchFamily="18" charset="0"/>
              </a:rPr>
              <a:t> </a:t>
            </a:r>
            <a:r>
              <a:rPr lang="en-US" altLang="zh-CN" sz="2200" dirty="0" err="1">
                <a:latin typeface="Times New Roman" panose="02020603050405020304" pitchFamily="18" charset="0"/>
                <a:cs typeface="Times New Roman" panose="02020603050405020304" pitchFamily="18" charset="0"/>
              </a:rPr>
              <a:t>T,int</a:t>
            </a:r>
            <a:r>
              <a:rPr lang="en-US" altLang="zh-CN" sz="2200" dirty="0">
                <a:latin typeface="Times New Roman" panose="02020603050405020304" pitchFamily="18" charset="0"/>
                <a:cs typeface="Times New Roman" panose="02020603050405020304" pitchFamily="18" charset="0"/>
              </a:rPr>
              <a:t> length&gt;</a:t>
            </a:r>
            <a:endParaRPr lang="en-US" altLang="zh-CN" sz="2200" dirty="0">
              <a:latin typeface="Times New Roman" panose="02020603050405020304" pitchFamily="18" charset="0"/>
              <a:cs typeface="Times New Roman" panose="02020603050405020304" pitchFamily="18" charset="0"/>
            </a:endParaRPr>
          </a:p>
          <a:p>
            <a:pPr marL="452755" indent="-452755">
              <a:lnSpc>
                <a:spcPct val="70000"/>
              </a:lnSpc>
              <a:spcBef>
                <a:spcPts val="600"/>
              </a:spcBef>
              <a:buClr>
                <a:srgbClr val="7030A0"/>
              </a:buClr>
              <a:buNone/>
            </a:pPr>
            <a:r>
              <a:rPr lang="en-US" altLang="zh-CN" sz="2200" dirty="0">
                <a:latin typeface="Times New Roman" panose="02020603050405020304" pitchFamily="18" charset="0"/>
                <a:cs typeface="Times New Roman" panose="02020603050405020304" pitchFamily="18" charset="0"/>
              </a:rPr>
              <a:t>class Array</a:t>
            </a:r>
            <a:endParaRPr lang="en-US" altLang="zh-CN" sz="2200" dirty="0">
              <a:latin typeface="Times New Roman" panose="02020603050405020304" pitchFamily="18" charset="0"/>
              <a:cs typeface="Times New Roman" panose="02020603050405020304" pitchFamily="18" charset="0"/>
            </a:endParaRPr>
          </a:p>
          <a:p>
            <a:pPr marL="452755" indent="-452755">
              <a:lnSpc>
                <a:spcPct val="70000"/>
              </a:lnSpc>
              <a:spcBef>
                <a:spcPts val="600"/>
              </a:spcBef>
              <a:buClr>
                <a:srgbClr val="7030A0"/>
              </a:buClr>
              <a:buNone/>
            </a:pPr>
            <a:r>
              <a:rPr lang="en-US" altLang="zh-CN" sz="2200" dirty="0">
                <a:latin typeface="Times New Roman" panose="02020603050405020304" pitchFamily="18" charset="0"/>
                <a:cs typeface="Times New Roman" panose="02020603050405020304" pitchFamily="18" charset="0"/>
              </a:rPr>
              <a:t>{</a:t>
            </a:r>
            <a:endParaRPr lang="en-US" altLang="zh-CN" sz="2200" dirty="0">
              <a:latin typeface="Times New Roman" panose="02020603050405020304" pitchFamily="18" charset="0"/>
              <a:cs typeface="Times New Roman" panose="02020603050405020304" pitchFamily="18" charset="0"/>
            </a:endParaRPr>
          </a:p>
          <a:p>
            <a:pPr marL="452755" indent="-452755">
              <a:lnSpc>
                <a:spcPct val="70000"/>
              </a:lnSpc>
              <a:spcBef>
                <a:spcPts val="600"/>
              </a:spcBef>
              <a:buClr>
                <a:srgbClr val="7030A0"/>
              </a:buClr>
              <a:buNone/>
            </a:pPr>
            <a:r>
              <a:rPr lang="en-US" altLang="zh-CN" sz="2200" dirty="0">
                <a:latin typeface="Times New Roman" panose="02020603050405020304" pitchFamily="18" charset="0"/>
                <a:cs typeface="Times New Roman" panose="02020603050405020304" pitchFamily="18" charset="0"/>
              </a:rPr>
              <a:t>public</a:t>
            </a:r>
            <a:r>
              <a:rPr lang="zh-CN" altLang="en-US" sz="2200" dirty="0">
                <a:latin typeface="Times New Roman" panose="02020603050405020304" pitchFamily="18" charset="0"/>
                <a:cs typeface="Times New Roman" panose="02020603050405020304" pitchFamily="18" charset="0"/>
              </a:rPr>
              <a:t>：</a:t>
            </a:r>
            <a:endParaRPr lang="zh-CN" altLang="en-US" sz="2200" dirty="0">
              <a:latin typeface="Times New Roman" panose="02020603050405020304" pitchFamily="18" charset="0"/>
              <a:cs typeface="Times New Roman" panose="02020603050405020304" pitchFamily="18" charset="0"/>
            </a:endParaRPr>
          </a:p>
          <a:p>
            <a:pPr marL="452755" indent="-452755">
              <a:lnSpc>
                <a:spcPct val="70000"/>
              </a:lnSpc>
              <a:spcBef>
                <a:spcPts val="600"/>
              </a:spcBef>
              <a:buClr>
                <a:srgbClr val="7030A0"/>
              </a:buClr>
              <a:buNone/>
            </a:pPr>
            <a:r>
              <a:rPr lang="zh-CN" altLang="en-US" sz="2200" dirty="0">
                <a:latin typeface="Times New Roman" panose="02020603050405020304" pitchFamily="18" charset="0"/>
                <a:cs typeface="Times New Roman" panose="02020603050405020304" pitchFamily="18" charset="0"/>
              </a:rPr>
              <a:t>	</a:t>
            </a:r>
            <a:r>
              <a:rPr lang="en-US" altLang="zh-CN" sz="2200" dirty="0">
                <a:latin typeface="Times New Roman" panose="02020603050405020304" pitchFamily="18" charset="0"/>
                <a:cs typeface="Times New Roman" panose="02020603050405020304" pitchFamily="18" charset="0"/>
              </a:rPr>
              <a:t>T </a:t>
            </a:r>
            <a:r>
              <a:rPr lang="en-US" altLang="zh-CN" sz="2200" dirty="0" err="1">
                <a:latin typeface="Times New Roman" panose="02020603050405020304" pitchFamily="18" charset="0"/>
                <a:cs typeface="Times New Roman" panose="02020603050405020304" pitchFamily="18" charset="0"/>
              </a:rPr>
              <a:t>GetElement</a:t>
            </a:r>
            <a:r>
              <a:rPr lang="en-US" altLang="zh-CN" sz="2200" dirty="0">
                <a:latin typeface="Times New Roman" panose="02020603050405020304" pitchFamily="18" charset="0"/>
                <a:cs typeface="Times New Roman" panose="02020603050405020304" pitchFamily="18" charset="0"/>
              </a:rPr>
              <a:t>(int </a:t>
            </a:r>
            <a:r>
              <a:rPr lang="en-US" altLang="zh-CN" sz="2200" dirty="0" err="1">
                <a:latin typeface="Times New Roman" panose="02020603050405020304" pitchFamily="18" charset="0"/>
                <a:cs typeface="Times New Roman" panose="02020603050405020304" pitchFamily="18" charset="0"/>
              </a:rPr>
              <a:t>i</a:t>
            </a:r>
            <a:r>
              <a:rPr lang="en-US" altLang="zh-CN" sz="2200" dirty="0">
                <a:latin typeface="Times New Roman" panose="02020603050405020304" pitchFamily="18" charset="0"/>
                <a:cs typeface="Times New Roman" panose="02020603050405020304" pitchFamily="18" charset="0"/>
              </a:rPr>
              <a:t>)</a:t>
            </a:r>
            <a:endParaRPr lang="en-US" altLang="zh-CN" sz="2200" dirty="0">
              <a:latin typeface="Times New Roman" panose="02020603050405020304" pitchFamily="18" charset="0"/>
              <a:cs typeface="Times New Roman" panose="02020603050405020304" pitchFamily="18" charset="0"/>
            </a:endParaRPr>
          </a:p>
          <a:p>
            <a:pPr marL="452755" indent="-452755">
              <a:lnSpc>
                <a:spcPct val="70000"/>
              </a:lnSpc>
              <a:spcBef>
                <a:spcPts val="600"/>
              </a:spcBef>
              <a:buClr>
                <a:srgbClr val="7030A0"/>
              </a:buClr>
              <a:buNone/>
            </a:pPr>
            <a:r>
              <a:rPr lang="en-US" altLang="zh-CN" sz="2200" dirty="0">
                <a:latin typeface="Times New Roman" panose="02020603050405020304" pitchFamily="18" charset="0"/>
                <a:cs typeface="Times New Roman" panose="02020603050405020304" pitchFamily="18" charset="0"/>
              </a:rPr>
              <a:t>	{</a:t>
            </a:r>
            <a:endParaRPr lang="en-US" altLang="zh-CN" sz="2200" dirty="0">
              <a:latin typeface="Times New Roman" panose="02020603050405020304" pitchFamily="18" charset="0"/>
              <a:cs typeface="Times New Roman" panose="02020603050405020304" pitchFamily="18" charset="0"/>
            </a:endParaRPr>
          </a:p>
          <a:p>
            <a:pPr marL="452755" indent="-452755">
              <a:lnSpc>
                <a:spcPct val="70000"/>
              </a:lnSpc>
              <a:spcBef>
                <a:spcPts val="600"/>
              </a:spcBef>
              <a:buClr>
                <a:srgbClr val="7030A0"/>
              </a:buClr>
              <a:buNone/>
            </a:pPr>
            <a:r>
              <a:rPr lang="en-US" altLang="zh-CN" sz="2200" dirty="0">
                <a:latin typeface="Times New Roman" panose="02020603050405020304" pitchFamily="18" charset="0"/>
                <a:cs typeface="Times New Roman" panose="02020603050405020304" pitchFamily="18" charset="0"/>
              </a:rPr>
              <a:t>		return buffer[</a:t>
            </a:r>
            <a:r>
              <a:rPr lang="en-US" altLang="zh-CN" sz="2200" dirty="0" err="1">
                <a:latin typeface="Times New Roman" panose="02020603050405020304" pitchFamily="18" charset="0"/>
                <a:cs typeface="Times New Roman" panose="02020603050405020304" pitchFamily="18" charset="0"/>
              </a:rPr>
              <a:t>i</a:t>
            </a:r>
            <a:r>
              <a:rPr lang="en-US" altLang="zh-CN" sz="2200" dirty="0">
                <a:latin typeface="Times New Roman" panose="02020603050405020304" pitchFamily="18" charset="0"/>
                <a:cs typeface="Times New Roman" panose="02020603050405020304" pitchFamily="18" charset="0"/>
              </a:rPr>
              <a:t>];</a:t>
            </a:r>
            <a:endParaRPr lang="en-US" altLang="zh-CN" sz="2200" dirty="0">
              <a:latin typeface="Times New Roman" panose="02020603050405020304" pitchFamily="18" charset="0"/>
              <a:cs typeface="Times New Roman" panose="02020603050405020304" pitchFamily="18" charset="0"/>
            </a:endParaRPr>
          </a:p>
          <a:p>
            <a:pPr marL="452755" indent="-452755">
              <a:lnSpc>
                <a:spcPct val="70000"/>
              </a:lnSpc>
              <a:spcBef>
                <a:spcPts val="600"/>
              </a:spcBef>
              <a:buClr>
                <a:srgbClr val="7030A0"/>
              </a:buClr>
              <a:buNone/>
            </a:pPr>
            <a:r>
              <a:rPr lang="en-US" altLang="zh-CN" sz="2200" dirty="0">
                <a:latin typeface="Times New Roman" panose="02020603050405020304" pitchFamily="18" charset="0"/>
                <a:cs typeface="Times New Roman" panose="02020603050405020304" pitchFamily="18" charset="0"/>
              </a:rPr>
              <a:t>	}	</a:t>
            </a:r>
            <a:endParaRPr lang="en-US" altLang="zh-CN" sz="2200" dirty="0">
              <a:latin typeface="Times New Roman" panose="02020603050405020304" pitchFamily="18" charset="0"/>
              <a:cs typeface="Times New Roman" panose="02020603050405020304" pitchFamily="18" charset="0"/>
            </a:endParaRPr>
          </a:p>
          <a:p>
            <a:pPr marL="452755" indent="-452755">
              <a:lnSpc>
                <a:spcPct val="70000"/>
              </a:lnSpc>
              <a:spcBef>
                <a:spcPts val="600"/>
              </a:spcBef>
              <a:buClr>
                <a:srgbClr val="7030A0"/>
              </a:buClr>
              <a:buNone/>
            </a:pPr>
            <a:r>
              <a:rPr lang="en-US" altLang="zh-CN" sz="2200" dirty="0">
                <a:latin typeface="Times New Roman" panose="02020603050405020304" pitchFamily="18" charset="0"/>
                <a:cs typeface="Times New Roman" panose="02020603050405020304" pitchFamily="18" charset="0"/>
              </a:rPr>
              <a:t>	int </a:t>
            </a:r>
            <a:r>
              <a:rPr lang="en-US" altLang="zh-CN" sz="2200" dirty="0" err="1">
                <a:latin typeface="Times New Roman" panose="02020603050405020304" pitchFamily="18" charset="0"/>
                <a:cs typeface="Times New Roman" panose="02020603050405020304" pitchFamily="18" charset="0"/>
              </a:rPr>
              <a:t>GetLength</a:t>
            </a:r>
            <a:r>
              <a:rPr lang="en-US" altLang="zh-CN" sz="2200" dirty="0">
                <a:latin typeface="Times New Roman" panose="02020603050405020304" pitchFamily="18" charset="0"/>
                <a:cs typeface="Times New Roman" panose="02020603050405020304" pitchFamily="18" charset="0"/>
              </a:rPr>
              <a:t>()</a:t>
            </a:r>
            <a:endParaRPr lang="en-US" altLang="zh-CN" sz="2200" dirty="0">
              <a:latin typeface="Times New Roman" panose="02020603050405020304" pitchFamily="18" charset="0"/>
              <a:cs typeface="Times New Roman" panose="02020603050405020304" pitchFamily="18" charset="0"/>
            </a:endParaRPr>
          </a:p>
          <a:p>
            <a:pPr marL="452755" indent="-452755">
              <a:lnSpc>
                <a:spcPct val="70000"/>
              </a:lnSpc>
              <a:spcBef>
                <a:spcPts val="600"/>
              </a:spcBef>
              <a:buClr>
                <a:srgbClr val="7030A0"/>
              </a:buClr>
              <a:buNone/>
            </a:pPr>
            <a:r>
              <a:rPr lang="en-US" altLang="zh-CN" sz="2200" dirty="0">
                <a:latin typeface="Times New Roman" panose="02020603050405020304" pitchFamily="18" charset="0"/>
                <a:cs typeface="Times New Roman" panose="02020603050405020304" pitchFamily="18" charset="0"/>
              </a:rPr>
              <a:t>	{</a:t>
            </a:r>
            <a:endParaRPr lang="en-US" altLang="zh-CN" sz="2200" dirty="0">
              <a:latin typeface="Times New Roman" panose="02020603050405020304" pitchFamily="18" charset="0"/>
              <a:cs typeface="Times New Roman" panose="02020603050405020304" pitchFamily="18" charset="0"/>
            </a:endParaRPr>
          </a:p>
          <a:p>
            <a:pPr marL="452755" indent="-452755">
              <a:lnSpc>
                <a:spcPct val="70000"/>
              </a:lnSpc>
              <a:spcBef>
                <a:spcPts val="600"/>
              </a:spcBef>
              <a:buClr>
                <a:srgbClr val="7030A0"/>
              </a:buClr>
              <a:buNone/>
            </a:pPr>
            <a:r>
              <a:rPr lang="en-US" altLang="zh-CN" sz="2200" dirty="0">
                <a:latin typeface="Times New Roman" panose="02020603050405020304" pitchFamily="18" charset="0"/>
                <a:cs typeface="Times New Roman" panose="02020603050405020304" pitchFamily="18" charset="0"/>
              </a:rPr>
              <a:t>		return </a:t>
            </a:r>
            <a:r>
              <a:rPr lang="en-US" altLang="zh-CN" sz="2200" dirty="0" err="1">
                <a:latin typeface="Times New Roman" panose="02020603050405020304" pitchFamily="18" charset="0"/>
                <a:cs typeface="Times New Roman" panose="02020603050405020304" pitchFamily="18" charset="0"/>
              </a:rPr>
              <a:t>sizeof</a:t>
            </a:r>
            <a:r>
              <a:rPr lang="en-US" altLang="zh-CN" sz="2200" dirty="0">
                <a:latin typeface="Times New Roman" panose="02020603050405020304" pitchFamily="18" charset="0"/>
                <a:cs typeface="Times New Roman" panose="02020603050405020304" pitchFamily="18" charset="0"/>
              </a:rPr>
              <a:t>(buffer)/</a:t>
            </a:r>
            <a:r>
              <a:rPr lang="en-US" altLang="zh-CN" sz="2200" dirty="0" err="1">
                <a:latin typeface="Times New Roman" panose="02020603050405020304" pitchFamily="18" charset="0"/>
                <a:cs typeface="Times New Roman" panose="02020603050405020304" pitchFamily="18" charset="0"/>
              </a:rPr>
              <a:t>sizeof</a:t>
            </a:r>
            <a:r>
              <a:rPr lang="en-US" altLang="zh-CN" sz="2200" dirty="0">
                <a:latin typeface="Times New Roman" panose="02020603050405020304" pitchFamily="18" charset="0"/>
                <a:cs typeface="Times New Roman" panose="02020603050405020304" pitchFamily="18" charset="0"/>
              </a:rPr>
              <a:t>(T);</a:t>
            </a:r>
            <a:endParaRPr lang="en-US" altLang="zh-CN" sz="2200" dirty="0">
              <a:latin typeface="Times New Roman" panose="02020603050405020304" pitchFamily="18" charset="0"/>
              <a:cs typeface="Times New Roman" panose="02020603050405020304" pitchFamily="18" charset="0"/>
            </a:endParaRPr>
          </a:p>
          <a:p>
            <a:pPr marL="452755" indent="-452755">
              <a:lnSpc>
                <a:spcPct val="70000"/>
              </a:lnSpc>
              <a:spcBef>
                <a:spcPts val="600"/>
              </a:spcBef>
              <a:buClr>
                <a:srgbClr val="7030A0"/>
              </a:buClr>
              <a:buNone/>
            </a:pPr>
            <a:r>
              <a:rPr lang="en-US" altLang="zh-CN" sz="2200" dirty="0">
                <a:latin typeface="Times New Roman" panose="02020603050405020304" pitchFamily="18" charset="0"/>
                <a:cs typeface="Times New Roman" panose="02020603050405020304" pitchFamily="18" charset="0"/>
              </a:rPr>
              <a:t>	}</a:t>
            </a:r>
            <a:endParaRPr lang="en-US" altLang="zh-CN" sz="2200" dirty="0">
              <a:latin typeface="Times New Roman" panose="02020603050405020304" pitchFamily="18" charset="0"/>
              <a:cs typeface="Times New Roman" panose="02020603050405020304" pitchFamily="18" charset="0"/>
            </a:endParaRPr>
          </a:p>
          <a:p>
            <a:pPr marL="452755" indent="-452755">
              <a:lnSpc>
                <a:spcPct val="70000"/>
              </a:lnSpc>
              <a:spcBef>
                <a:spcPts val="600"/>
              </a:spcBef>
              <a:buClr>
                <a:srgbClr val="7030A0"/>
              </a:buClr>
              <a:buNone/>
            </a:pPr>
            <a:r>
              <a:rPr lang="en-US" altLang="zh-CN" sz="2200" dirty="0">
                <a:latin typeface="Times New Roman" panose="02020603050405020304" pitchFamily="18" charset="0"/>
                <a:cs typeface="Times New Roman" panose="02020603050405020304" pitchFamily="18" charset="0"/>
              </a:rPr>
              <a:t>	void </a:t>
            </a:r>
            <a:r>
              <a:rPr lang="en-US" altLang="zh-CN" sz="2200" dirty="0" err="1">
                <a:latin typeface="Times New Roman" panose="02020603050405020304" pitchFamily="18" charset="0"/>
                <a:cs typeface="Times New Roman" panose="02020603050405020304" pitchFamily="18" charset="0"/>
              </a:rPr>
              <a:t>SetElement</a:t>
            </a:r>
            <a:r>
              <a:rPr lang="en-US" altLang="zh-CN" sz="2200" dirty="0">
                <a:latin typeface="Times New Roman" panose="02020603050405020304" pitchFamily="18" charset="0"/>
                <a:cs typeface="Times New Roman" panose="02020603050405020304" pitchFamily="18" charset="0"/>
              </a:rPr>
              <a:t>(T x);</a:t>
            </a:r>
            <a:endParaRPr lang="en-US" altLang="zh-CN" sz="2200" dirty="0">
              <a:latin typeface="Times New Roman" panose="02020603050405020304" pitchFamily="18" charset="0"/>
              <a:cs typeface="Times New Roman" panose="02020603050405020304" pitchFamily="18" charset="0"/>
            </a:endParaRPr>
          </a:p>
          <a:p>
            <a:pPr marL="452755" indent="-452755">
              <a:lnSpc>
                <a:spcPct val="70000"/>
              </a:lnSpc>
              <a:spcBef>
                <a:spcPts val="600"/>
              </a:spcBef>
              <a:buClr>
                <a:srgbClr val="7030A0"/>
              </a:buClr>
              <a:buNone/>
            </a:pPr>
            <a:r>
              <a:rPr lang="en-US" altLang="zh-CN" sz="2200" dirty="0">
                <a:latin typeface="Times New Roman" panose="02020603050405020304" pitchFamily="18" charset="0"/>
                <a:cs typeface="Times New Roman" panose="02020603050405020304" pitchFamily="18" charset="0"/>
              </a:rPr>
              <a:t>private</a:t>
            </a:r>
            <a:r>
              <a:rPr lang="zh-CN" altLang="en-US" sz="2200" dirty="0">
                <a:latin typeface="Times New Roman" panose="02020603050405020304" pitchFamily="18" charset="0"/>
                <a:cs typeface="Times New Roman" panose="02020603050405020304" pitchFamily="18" charset="0"/>
              </a:rPr>
              <a:t>：</a:t>
            </a:r>
            <a:endParaRPr lang="zh-CN" altLang="en-US" sz="2200" dirty="0">
              <a:latin typeface="Times New Roman" panose="02020603050405020304" pitchFamily="18" charset="0"/>
              <a:cs typeface="Times New Roman" panose="02020603050405020304" pitchFamily="18" charset="0"/>
            </a:endParaRPr>
          </a:p>
          <a:p>
            <a:pPr marL="452755" indent="-452755">
              <a:lnSpc>
                <a:spcPct val="70000"/>
              </a:lnSpc>
              <a:spcBef>
                <a:spcPts val="600"/>
              </a:spcBef>
              <a:buClr>
                <a:srgbClr val="7030A0"/>
              </a:buClr>
              <a:buNone/>
            </a:pPr>
            <a:r>
              <a:rPr lang="zh-CN" altLang="en-US" sz="2200" dirty="0">
                <a:latin typeface="Times New Roman" panose="02020603050405020304" pitchFamily="18" charset="0"/>
                <a:cs typeface="Times New Roman" panose="02020603050405020304" pitchFamily="18" charset="0"/>
              </a:rPr>
              <a:t>	</a:t>
            </a:r>
            <a:r>
              <a:rPr lang="en-US" altLang="zh-CN" sz="2200" dirty="0">
                <a:latin typeface="Times New Roman" panose="02020603050405020304" pitchFamily="18" charset="0"/>
                <a:cs typeface="Times New Roman" panose="02020603050405020304" pitchFamily="18" charset="0"/>
              </a:rPr>
              <a:t>T buffer[length];</a:t>
            </a:r>
            <a:endParaRPr lang="en-US" altLang="zh-CN" sz="2200" dirty="0">
              <a:latin typeface="Times New Roman" panose="02020603050405020304" pitchFamily="18" charset="0"/>
              <a:cs typeface="Times New Roman" panose="02020603050405020304" pitchFamily="18" charset="0"/>
            </a:endParaRPr>
          </a:p>
          <a:p>
            <a:pPr marL="452755" indent="-452755">
              <a:lnSpc>
                <a:spcPct val="70000"/>
              </a:lnSpc>
              <a:spcBef>
                <a:spcPts val="600"/>
              </a:spcBef>
              <a:buClr>
                <a:srgbClr val="7030A0"/>
              </a:buClr>
              <a:buNone/>
            </a:pPr>
            <a:r>
              <a:rPr lang="en-US" altLang="zh-CN" sz="2200" dirty="0">
                <a:latin typeface="Times New Roman" panose="02020603050405020304" pitchFamily="18" charset="0"/>
                <a:cs typeface="Times New Roman" panose="02020603050405020304" pitchFamily="18" charset="0"/>
              </a:rPr>
              <a:t>};</a:t>
            </a:r>
            <a:endParaRPr lang="en-US" altLang="zh-CN" sz="2200" dirty="0">
              <a:latin typeface="Times New Roman" panose="02020603050405020304" pitchFamily="18" charset="0"/>
              <a:cs typeface="Times New Roman" panose="02020603050405020304" pitchFamily="18" charset="0"/>
            </a:endParaRPr>
          </a:p>
        </p:txBody>
      </p:sp>
      <p:grpSp>
        <p:nvGrpSpPr>
          <p:cNvPr id="6" name="组合 5"/>
          <p:cNvGrpSpPr/>
          <p:nvPr/>
        </p:nvGrpSpPr>
        <p:grpSpPr>
          <a:xfrm>
            <a:off x="549001" y="555626"/>
            <a:ext cx="3670766" cy="1025105"/>
            <a:chOff x="326687" y="247818"/>
            <a:chExt cx="5004694" cy="848127"/>
          </a:xfrm>
        </p:grpSpPr>
        <p:sp>
          <p:nvSpPr>
            <p:cNvPr id="7" name="文本框 6"/>
            <p:cNvSpPr txBox="1"/>
            <p:nvPr/>
          </p:nvSpPr>
          <p:spPr bwMode="auto">
            <a:xfrm>
              <a:off x="1433237" y="408414"/>
              <a:ext cx="3898144" cy="687531"/>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defRPr/>
              </a:pPr>
              <a:r>
                <a:rPr lang="zh-CN" altLang="en-US" sz="2400" kern="0" dirty="0">
                  <a:solidFill>
                    <a:srgbClr val="0070C0"/>
                  </a:solidFill>
                  <a:latin typeface="+mn-ea"/>
                </a:rPr>
                <a:t>类模板的定义</a:t>
              </a:r>
              <a:endParaRPr lang="zh-CN" altLang="en-US" sz="2400" kern="0" dirty="0">
                <a:solidFill>
                  <a:srgbClr val="0070C0"/>
                </a:solidFill>
                <a:latin typeface="+mn-ea"/>
              </a:endParaRPr>
            </a:p>
            <a:p>
              <a:pPr defTabSz="914400" fontAlgn="auto">
                <a:spcBef>
                  <a:spcPts val="0"/>
                </a:spcBef>
                <a:spcAft>
                  <a:spcPts val="0"/>
                </a:spcAft>
                <a:defRPr/>
              </a:pPr>
              <a:endParaRPr lang="zh-CN" altLang="en-US" sz="2400" kern="0" dirty="0">
                <a:solidFill>
                  <a:srgbClr val="0070C0"/>
                </a:solidFill>
                <a:latin typeface="+mn-ea"/>
              </a:endParaRPr>
            </a:p>
          </p:txBody>
        </p:sp>
        <p:grpSp>
          <p:nvGrpSpPr>
            <p:cNvPr id="8" name="组合 7"/>
            <p:cNvGrpSpPr/>
            <p:nvPr/>
          </p:nvGrpSpPr>
          <p:grpSpPr>
            <a:xfrm>
              <a:off x="326687" y="247818"/>
              <a:ext cx="4861582" cy="725466"/>
              <a:chOff x="326687" y="247818"/>
              <a:chExt cx="4861582" cy="725466"/>
            </a:xfrm>
          </p:grpSpPr>
          <p:grpSp>
            <p:nvGrpSpPr>
              <p:cNvPr id="9" name="组合 8"/>
              <p:cNvGrpSpPr/>
              <p:nvPr/>
            </p:nvGrpSpPr>
            <p:grpSpPr>
              <a:xfrm>
                <a:off x="349799" y="247818"/>
                <a:ext cx="4791980" cy="261575"/>
                <a:chOff x="349799" y="247818"/>
                <a:chExt cx="4791980" cy="261575"/>
              </a:xfrm>
            </p:grpSpPr>
            <p:cxnSp>
              <p:nvCxnSpPr>
                <p:cNvPr id="24" name="直接连接符 23"/>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28" name="任意多边形: 形状 27"/>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latin typeface="+mn-ea"/>
                  </a:endParaRPr>
                </a:p>
              </p:txBody>
            </p:sp>
            <p:sp>
              <p:nvSpPr>
                <p:cNvPr id="30" name="任意多边形: 形状 29"/>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10" name="组合 9"/>
              <p:cNvGrpSpPr/>
              <p:nvPr/>
            </p:nvGrpSpPr>
            <p:grpSpPr>
              <a:xfrm>
                <a:off x="349799" y="711709"/>
                <a:ext cx="4815092" cy="261575"/>
                <a:chOff x="358852" y="925118"/>
                <a:chExt cx="4815092" cy="261575"/>
              </a:xfrm>
            </p:grpSpPr>
            <p:cxnSp>
              <p:nvCxnSpPr>
                <p:cNvPr id="17" name="直接连接符 16"/>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22" name="任意多边形: 形状 21"/>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latin typeface="+mn-ea"/>
                  </a:endParaRPr>
                </a:p>
              </p:txBody>
            </p:sp>
            <p:sp>
              <p:nvSpPr>
                <p:cNvPr id="23" name="任意多边形: 形状 22"/>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11" name="组合 10"/>
              <p:cNvGrpSpPr/>
              <p:nvPr/>
            </p:nvGrpSpPr>
            <p:grpSpPr>
              <a:xfrm>
                <a:off x="5138963" y="489126"/>
                <a:ext cx="49306" cy="329693"/>
                <a:chOff x="5138963" y="489126"/>
                <a:chExt cx="49306" cy="329693"/>
              </a:xfrm>
            </p:grpSpPr>
            <p:sp>
              <p:nvSpPr>
                <p:cNvPr id="15" name="椭圆 14"/>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16" name="椭圆 15"/>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nvGrpSpPr>
              <p:cNvPr id="12" name="组合 11"/>
              <p:cNvGrpSpPr/>
              <p:nvPr/>
            </p:nvGrpSpPr>
            <p:grpSpPr>
              <a:xfrm>
                <a:off x="326687" y="399838"/>
                <a:ext cx="49306" cy="329693"/>
                <a:chOff x="5138963" y="489126"/>
                <a:chExt cx="49306" cy="329693"/>
              </a:xfrm>
            </p:grpSpPr>
            <p:sp>
              <p:nvSpPr>
                <p:cNvPr id="13" name="椭圆 12"/>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14" name="椭圆 13"/>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grpSp>
      <mc:AlternateContent xmlns:mc="http://schemas.openxmlformats.org/markup-compatibility/2006" xmlns:p14="http://schemas.microsoft.com/office/powerpoint/2010/main">
        <mc:Choice Requires="p14">
          <p:contentPart r:id="rId1" p14:bwMode="auto">
            <p14:nvContentPartPr>
              <p14:cNvPr id="2" name="墨迹 1"/>
              <p14:cNvContentPartPr/>
              <p14:nvPr/>
            </p14:nvContentPartPr>
            <p14:xfrm>
              <a:off x="3957955" y="1730375"/>
              <a:ext cx="914400" cy="125730"/>
            </p14:xfrm>
          </p:contentPart>
        </mc:Choice>
        <mc:Fallback xmlns="">
          <p:pic>
            <p:nvPicPr>
              <p:cNvPr id="2" name="墨迹 1"/>
            </p:nvPicPr>
            <p:blipFill>
              <a:blip r:embed="rId2"/>
            </p:blipFill>
            <p:spPr>
              <a:xfrm>
                <a:off x="3957955" y="1730375"/>
                <a:ext cx="914400" cy="125730"/>
              </a:xfrm>
              <a:prstGeom prst="rect"/>
            </p:spPr>
          </p:pic>
        </mc:Fallback>
      </mc:AlternateContent>
      <mc:AlternateContent xmlns:mc="http://schemas.openxmlformats.org/markup-compatibility/2006" xmlns:p14="http://schemas.microsoft.com/office/powerpoint/2010/main">
        <mc:Choice Requires="p14">
          <p:contentPart r:id="rId3" p14:bwMode="auto">
            <p14:nvContentPartPr>
              <p14:cNvPr id="3" name="墨迹 2"/>
              <p14:cNvContentPartPr/>
              <p14:nvPr/>
            </p14:nvContentPartPr>
            <p14:xfrm>
              <a:off x="4035425" y="1762760"/>
              <a:ext cx="828675" cy="60960"/>
            </p14:xfrm>
          </p:contentPart>
        </mc:Choice>
        <mc:Fallback xmlns="">
          <p:pic>
            <p:nvPicPr>
              <p:cNvPr id="3" name="墨迹 2"/>
            </p:nvPicPr>
            <p:blipFill>
              <a:blip r:embed="rId4"/>
            </p:blipFill>
            <p:spPr>
              <a:xfrm>
                <a:off x="4035425" y="1762760"/>
                <a:ext cx="828675" cy="60960"/>
              </a:xfrm>
              <a:prstGeom prst="rect"/>
            </p:spPr>
          </p:pic>
        </mc:Fallback>
      </mc:AlternateContent>
      <mc:AlternateContent xmlns:mc="http://schemas.openxmlformats.org/markup-compatibility/2006" xmlns:p14="http://schemas.microsoft.com/office/powerpoint/2010/main">
        <mc:Choice Requires="p14">
          <p:contentPart r:id="rId5" p14:bwMode="auto">
            <p14:nvContentPartPr>
              <p14:cNvPr id="4" name="墨迹 3"/>
              <p14:cNvContentPartPr/>
              <p14:nvPr/>
            </p14:nvContentPartPr>
            <p14:xfrm>
              <a:off x="5222240" y="1734185"/>
              <a:ext cx="800100" cy="73660"/>
            </p14:xfrm>
          </p:contentPart>
        </mc:Choice>
        <mc:Fallback xmlns="">
          <p:pic>
            <p:nvPicPr>
              <p:cNvPr id="4" name="墨迹 3"/>
            </p:nvPicPr>
            <p:blipFill>
              <a:blip r:embed="rId6"/>
            </p:blipFill>
            <p:spPr>
              <a:xfrm>
                <a:off x="5222240" y="1734185"/>
                <a:ext cx="800100" cy="73660"/>
              </a:xfrm>
              <a:prstGeom prst="rect"/>
            </p:spPr>
          </p:pic>
        </mc:Fallback>
      </mc:AlternateContent>
      <mc:AlternateContent xmlns:mc="http://schemas.openxmlformats.org/markup-compatibility/2006" xmlns:p14="http://schemas.microsoft.com/office/powerpoint/2010/main">
        <mc:Choice Requires="p14">
          <p:contentPart r:id="rId7" p14:bwMode="auto">
            <p14:nvContentPartPr>
              <p14:cNvPr id="5" name="墨迹 4"/>
              <p14:cNvContentPartPr/>
              <p14:nvPr/>
            </p14:nvContentPartPr>
            <p14:xfrm>
              <a:off x="6201410" y="1726565"/>
              <a:ext cx="154305" cy="105410"/>
            </p14:xfrm>
          </p:contentPart>
        </mc:Choice>
        <mc:Fallback xmlns="">
          <p:pic>
            <p:nvPicPr>
              <p:cNvPr id="5" name="墨迹 4"/>
            </p:nvPicPr>
            <p:blipFill>
              <a:blip r:embed="rId8"/>
            </p:blipFill>
            <p:spPr>
              <a:xfrm>
                <a:off x="6201410" y="1726565"/>
                <a:ext cx="154305" cy="105410"/>
              </a:xfrm>
              <a:prstGeom prst="rect"/>
            </p:spPr>
          </p:pic>
        </mc:Fallback>
      </mc:AlternateContent>
      <mc:AlternateContent xmlns:mc="http://schemas.openxmlformats.org/markup-compatibility/2006" xmlns:p14="http://schemas.microsoft.com/office/powerpoint/2010/main">
        <mc:Choice Requires="p14">
          <p:contentPart r:id="rId9" p14:bwMode="auto">
            <p14:nvContentPartPr>
              <p14:cNvPr id="31" name="墨迹 30"/>
              <p14:cNvContentPartPr/>
              <p14:nvPr/>
            </p14:nvContentPartPr>
            <p14:xfrm>
              <a:off x="6908800" y="1722120"/>
              <a:ext cx="532130" cy="16510"/>
            </p14:xfrm>
          </p:contentPart>
        </mc:Choice>
        <mc:Fallback xmlns="">
          <p:pic>
            <p:nvPicPr>
              <p:cNvPr id="31" name="墨迹 30"/>
            </p:nvPicPr>
            <p:blipFill>
              <a:blip r:embed="rId10"/>
            </p:blipFill>
            <p:spPr>
              <a:xfrm>
                <a:off x="6908800" y="1722120"/>
                <a:ext cx="532130" cy="16510"/>
              </a:xfrm>
              <a:prstGeom prst="rect"/>
            </p:spPr>
          </p:pic>
        </mc:Fallback>
      </mc:AlternateContent>
      <mc:AlternateContent xmlns:mc="http://schemas.openxmlformats.org/markup-compatibility/2006" xmlns:p14="http://schemas.microsoft.com/office/powerpoint/2010/main">
        <mc:Choice Requires="p14">
          <p:contentPart r:id="rId11" p14:bwMode="auto">
            <p14:nvContentPartPr>
              <p14:cNvPr id="32" name="墨迹 31"/>
              <p14:cNvContentPartPr/>
              <p14:nvPr/>
            </p14:nvContentPartPr>
            <p14:xfrm>
              <a:off x="3966210" y="2059305"/>
              <a:ext cx="475615" cy="40640"/>
            </p14:xfrm>
          </p:contentPart>
        </mc:Choice>
        <mc:Fallback xmlns="">
          <p:pic>
            <p:nvPicPr>
              <p:cNvPr id="32" name="墨迹 31"/>
            </p:nvPicPr>
            <p:blipFill>
              <a:blip r:embed="rId12"/>
            </p:blipFill>
            <p:spPr>
              <a:xfrm>
                <a:off x="3966210" y="2059305"/>
                <a:ext cx="475615" cy="40640"/>
              </a:xfrm>
              <a:prstGeom prst="rect"/>
            </p:spPr>
          </p:pic>
        </mc:Fallback>
      </mc:AlternateContent>
      <mc:AlternateContent xmlns:mc="http://schemas.openxmlformats.org/markup-compatibility/2006" xmlns:p14="http://schemas.microsoft.com/office/powerpoint/2010/main">
        <mc:Choice Requires="p14">
          <p:contentPart r:id="rId13" p14:bwMode="auto">
            <p14:nvContentPartPr>
              <p14:cNvPr id="33" name="墨迹 32"/>
              <p14:cNvContentPartPr/>
              <p14:nvPr/>
            </p14:nvContentPartPr>
            <p14:xfrm>
              <a:off x="4599940" y="2084070"/>
              <a:ext cx="532765" cy="48895"/>
            </p14:xfrm>
          </p:contentPart>
        </mc:Choice>
        <mc:Fallback xmlns="">
          <p:pic>
            <p:nvPicPr>
              <p:cNvPr id="33" name="墨迹 32"/>
            </p:nvPicPr>
            <p:blipFill>
              <a:blip r:embed="rId14"/>
            </p:blipFill>
            <p:spPr>
              <a:xfrm>
                <a:off x="4599940" y="2084070"/>
                <a:ext cx="532765" cy="48895"/>
              </a:xfrm>
              <a:prstGeom prst="rect"/>
            </p:spPr>
          </p:pic>
        </mc:Fallback>
      </mc:AlternateContent>
      <mc:AlternateContent xmlns:mc="http://schemas.openxmlformats.org/markup-compatibility/2006" xmlns:p14="http://schemas.microsoft.com/office/powerpoint/2010/main">
        <mc:Choice Requires="p14">
          <p:contentPart r:id="rId15" p14:bwMode="auto">
            <p14:nvContentPartPr>
              <p14:cNvPr id="34" name="墨迹 33"/>
              <p14:cNvContentPartPr/>
              <p14:nvPr/>
            </p14:nvContentPartPr>
            <p14:xfrm>
              <a:off x="3872865" y="1389380"/>
              <a:ext cx="4384675" cy="520065"/>
            </p14:xfrm>
          </p:contentPart>
        </mc:Choice>
        <mc:Fallback xmlns="">
          <p:pic>
            <p:nvPicPr>
              <p:cNvPr id="34" name="墨迹 33"/>
            </p:nvPicPr>
            <p:blipFill>
              <a:blip r:embed="rId16"/>
            </p:blipFill>
            <p:spPr>
              <a:xfrm>
                <a:off x="3872865" y="1389380"/>
                <a:ext cx="4384675" cy="520065"/>
              </a:xfrm>
              <a:prstGeom prst="rect"/>
            </p:spPr>
          </p:pic>
        </mc:Fallback>
      </mc:AlternateContent>
      <mc:AlternateContent xmlns:mc="http://schemas.openxmlformats.org/markup-compatibility/2006" xmlns:p14="http://schemas.microsoft.com/office/powerpoint/2010/main">
        <mc:Choice Requires="p14">
          <p:contentPart r:id="rId17" p14:bwMode="auto">
            <p14:nvContentPartPr>
              <p14:cNvPr id="35" name="墨迹 34"/>
              <p14:cNvContentPartPr/>
              <p14:nvPr/>
            </p14:nvContentPartPr>
            <p14:xfrm>
              <a:off x="6213475" y="1393190"/>
              <a:ext cx="296545" cy="328930"/>
            </p14:xfrm>
          </p:contentPart>
        </mc:Choice>
        <mc:Fallback xmlns="">
          <p:pic>
            <p:nvPicPr>
              <p:cNvPr id="35" name="墨迹 34"/>
            </p:nvPicPr>
            <p:blipFill>
              <a:blip r:embed="rId18"/>
            </p:blipFill>
            <p:spPr>
              <a:xfrm>
                <a:off x="6213475" y="1393190"/>
                <a:ext cx="296545" cy="328930"/>
              </a:xfrm>
              <a:prstGeom prst="rect"/>
            </p:spPr>
          </p:pic>
        </mc:Fallback>
      </mc:AlternateContent>
      <mc:AlternateContent xmlns:mc="http://schemas.openxmlformats.org/markup-compatibility/2006" xmlns:p14="http://schemas.microsoft.com/office/powerpoint/2010/main">
        <mc:Choice Requires="p14">
          <p:contentPart r:id="rId19" p14:bwMode="auto">
            <p14:nvContentPartPr>
              <p14:cNvPr id="36" name="墨迹 35"/>
              <p14:cNvContentPartPr/>
              <p14:nvPr/>
            </p14:nvContentPartPr>
            <p14:xfrm>
              <a:off x="4267200" y="2604135"/>
              <a:ext cx="296545" cy="434340"/>
            </p14:xfrm>
          </p:contentPart>
        </mc:Choice>
        <mc:Fallback xmlns="">
          <p:pic>
            <p:nvPicPr>
              <p:cNvPr id="36" name="墨迹 35"/>
            </p:nvPicPr>
            <p:blipFill>
              <a:blip r:embed="rId20"/>
            </p:blipFill>
            <p:spPr>
              <a:xfrm>
                <a:off x="4267200" y="2604135"/>
                <a:ext cx="296545" cy="434340"/>
              </a:xfrm>
              <a:prstGeom prst="rect"/>
            </p:spPr>
          </p:pic>
        </mc:Fallback>
      </mc:AlternateContent>
      <mc:AlternateContent xmlns:mc="http://schemas.openxmlformats.org/markup-compatibility/2006" xmlns:p14="http://schemas.microsoft.com/office/powerpoint/2010/main">
        <mc:Choice Requires="p14">
          <p:contentPart r:id="rId21" p14:bwMode="auto">
            <p14:nvContentPartPr>
              <p14:cNvPr id="37" name="墨迹 36"/>
              <p14:cNvContentPartPr/>
              <p14:nvPr/>
            </p14:nvContentPartPr>
            <p14:xfrm>
              <a:off x="4567555" y="2218055"/>
              <a:ext cx="272415" cy="166370"/>
            </p14:xfrm>
          </p:contentPart>
        </mc:Choice>
        <mc:Fallback xmlns="">
          <p:pic>
            <p:nvPicPr>
              <p:cNvPr id="37" name="墨迹 36"/>
            </p:nvPicPr>
            <p:blipFill>
              <a:blip r:embed="rId22"/>
            </p:blipFill>
            <p:spPr>
              <a:xfrm>
                <a:off x="4567555" y="2218055"/>
                <a:ext cx="272415" cy="166370"/>
              </a:xfrm>
              <a:prstGeom prst="rect"/>
            </p:spPr>
          </p:pic>
        </mc:Fallback>
      </mc:AlternateContent>
      <mc:AlternateContent xmlns:mc="http://schemas.openxmlformats.org/markup-compatibility/2006" xmlns:p14="http://schemas.microsoft.com/office/powerpoint/2010/main">
        <mc:Choice Requires="p14">
          <p:contentPart r:id="rId23" p14:bwMode="auto">
            <p14:nvContentPartPr>
              <p14:cNvPr id="38" name="墨迹 37"/>
              <p14:cNvContentPartPr/>
              <p14:nvPr/>
            </p14:nvContentPartPr>
            <p14:xfrm>
              <a:off x="4543425" y="2311400"/>
              <a:ext cx="89535" cy="89535"/>
            </p14:xfrm>
          </p:contentPart>
        </mc:Choice>
        <mc:Fallback xmlns="">
          <p:pic>
            <p:nvPicPr>
              <p:cNvPr id="38" name="墨迹 37"/>
            </p:nvPicPr>
            <p:blipFill>
              <a:blip r:embed="rId24"/>
            </p:blipFill>
            <p:spPr>
              <a:xfrm>
                <a:off x="4543425" y="2311400"/>
                <a:ext cx="89535" cy="89535"/>
              </a:xfrm>
              <a:prstGeom prst="rect"/>
            </p:spPr>
          </p:pic>
        </mc:Fallback>
      </mc:AlternateContent>
      <mc:AlternateContent xmlns:mc="http://schemas.openxmlformats.org/markup-compatibility/2006" xmlns:p14="http://schemas.microsoft.com/office/powerpoint/2010/main">
        <mc:Choice Requires="p14">
          <p:contentPart r:id="rId25" p14:bwMode="auto">
            <p14:nvContentPartPr>
              <p14:cNvPr id="39" name="墨迹 38"/>
              <p14:cNvContentPartPr/>
              <p14:nvPr/>
            </p14:nvContentPartPr>
            <p14:xfrm>
              <a:off x="4368800" y="6094095"/>
              <a:ext cx="1930400" cy="105410"/>
            </p14:xfrm>
          </p:contentPart>
        </mc:Choice>
        <mc:Fallback xmlns="">
          <p:pic>
            <p:nvPicPr>
              <p:cNvPr id="39" name="墨迹 38"/>
            </p:nvPicPr>
            <p:blipFill>
              <a:blip r:embed="rId26"/>
            </p:blipFill>
            <p:spPr>
              <a:xfrm>
                <a:off x="4368800" y="6094095"/>
                <a:ext cx="1930400" cy="105410"/>
              </a:xfrm>
              <a:prstGeom prst="rect"/>
            </p:spPr>
          </p:pic>
        </mc:Fallback>
      </mc:AlternateContent>
      <mc:AlternateContent xmlns:mc="http://schemas.openxmlformats.org/markup-compatibility/2006" xmlns:p14="http://schemas.microsoft.com/office/powerpoint/2010/main">
        <mc:Choice Requires="p14">
          <p:contentPart r:id="rId27" p14:bwMode="auto">
            <p14:nvContentPartPr>
              <p14:cNvPr id="40" name="墨迹 39"/>
              <p14:cNvContentPartPr/>
              <p14:nvPr/>
            </p14:nvContentPartPr>
            <p14:xfrm>
              <a:off x="5071745" y="5679440"/>
              <a:ext cx="154305" cy="105410"/>
            </p14:xfrm>
          </p:contentPart>
        </mc:Choice>
        <mc:Fallback xmlns="">
          <p:pic>
            <p:nvPicPr>
              <p:cNvPr id="40" name="墨迹 39"/>
            </p:nvPicPr>
            <p:blipFill>
              <a:blip r:embed="rId28"/>
            </p:blipFill>
            <p:spPr>
              <a:xfrm>
                <a:off x="5071745" y="5679440"/>
                <a:ext cx="154305" cy="105410"/>
              </a:xfrm>
              <a:prstGeom prst="rect"/>
            </p:spPr>
          </p:pic>
        </mc:Fallback>
      </mc:AlternateContent>
      <mc:AlternateContent xmlns:mc="http://schemas.openxmlformats.org/markup-compatibility/2006" xmlns:p14="http://schemas.microsoft.com/office/powerpoint/2010/main">
        <mc:Choice Requires="p14">
          <p:contentPart r:id="rId29" p14:bwMode="auto">
            <p14:nvContentPartPr>
              <p14:cNvPr id="41" name="墨迹 40"/>
              <p14:cNvContentPartPr/>
              <p14:nvPr/>
            </p14:nvContentPartPr>
            <p14:xfrm>
              <a:off x="5043170" y="5748655"/>
              <a:ext cx="89535" cy="93345"/>
            </p14:xfrm>
          </p:contentPart>
        </mc:Choice>
        <mc:Fallback xmlns="">
          <p:pic>
            <p:nvPicPr>
              <p:cNvPr id="41" name="墨迹 40"/>
            </p:nvPicPr>
            <p:blipFill>
              <a:blip r:embed="rId30"/>
            </p:blipFill>
            <p:spPr>
              <a:xfrm>
                <a:off x="5043170" y="5748655"/>
                <a:ext cx="89535" cy="93345"/>
              </a:xfrm>
              <a:prstGeom prst="rect"/>
            </p:spPr>
          </p:pic>
        </mc:Fallback>
      </mc:AlternateContent>
      <mc:AlternateContent xmlns:mc="http://schemas.openxmlformats.org/markup-compatibility/2006" xmlns:p14="http://schemas.microsoft.com/office/powerpoint/2010/main">
        <mc:Choice Requires="p14">
          <p:contentPart r:id="rId31" p14:bwMode="auto">
            <p14:nvContentPartPr>
              <p14:cNvPr id="42" name="墨迹 41"/>
              <p14:cNvContentPartPr/>
              <p14:nvPr/>
            </p14:nvContentPartPr>
            <p14:xfrm>
              <a:off x="5742305" y="5638800"/>
              <a:ext cx="174625" cy="170815"/>
            </p14:xfrm>
          </p:contentPart>
        </mc:Choice>
        <mc:Fallback xmlns="">
          <p:pic>
            <p:nvPicPr>
              <p:cNvPr id="42" name="墨迹 41"/>
            </p:nvPicPr>
            <p:blipFill>
              <a:blip r:embed="rId32"/>
            </p:blipFill>
            <p:spPr>
              <a:xfrm>
                <a:off x="5742305" y="5638800"/>
                <a:ext cx="174625" cy="170815"/>
              </a:xfrm>
              <a:prstGeom prst="rect"/>
            </p:spPr>
          </p:pic>
        </mc:Fallback>
      </mc:AlternateContent>
      <mc:AlternateContent xmlns:mc="http://schemas.openxmlformats.org/markup-compatibility/2006" xmlns:p14="http://schemas.microsoft.com/office/powerpoint/2010/main">
        <mc:Choice Requires="p14">
          <p:contentPart r:id="rId33" p14:bwMode="auto">
            <p14:nvContentPartPr>
              <p14:cNvPr id="43" name="墨迹 42"/>
              <p14:cNvContentPartPr/>
              <p14:nvPr/>
            </p14:nvContentPartPr>
            <p14:xfrm>
              <a:off x="5734050" y="5732145"/>
              <a:ext cx="130175" cy="109855"/>
            </p14:xfrm>
          </p:contentPart>
        </mc:Choice>
        <mc:Fallback xmlns="">
          <p:pic>
            <p:nvPicPr>
              <p:cNvPr id="43" name="墨迹 42"/>
            </p:nvPicPr>
            <p:blipFill>
              <a:blip r:embed="rId34"/>
            </p:blipFill>
            <p:spPr>
              <a:xfrm>
                <a:off x="5734050" y="5732145"/>
                <a:ext cx="130175" cy="109855"/>
              </a:xfrm>
              <a:prstGeom prst="rect"/>
            </p:spPr>
          </p:pic>
        </mc:Fallback>
      </mc:AlternateContent>
      <mc:AlternateContent xmlns:mc="http://schemas.openxmlformats.org/markup-compatibility/2006" xmlns:p14="http://schemas.microsoft.com/office/powerpoint/2010/main">
        <mc:Choice Requires="p14">
          <p:contentPart r:id="rId35" p14:bwMode="auto">
            <p14:nvContentPartPr>
              <p14:cNvPr id="44" name="墨迹 43"/>
              <p14:cNvContentPartPr/>
              <p14:nvPr/>
            </p14:nvContentPartPr>
            <p14:xfrm>
              <a:off x="4758690" y="2965450"/>
              <a:ext cx="1784350" cy="101600"/>
            </p14:xfrm>
          </p:contentPart>
        </mc:Choice>
        <mc:Fallback xmlns="">
          <p:pic>
            <p:nvPicPr>
              <p:cNvPr id="44" name="墨迹 43"/>
            </p:nvPicPr>
            <p:blipFill>
              <a:blip r:embed="rId36"/>
            </p:blipFill>
            <p:spPr>
              <a:xfrm>
                <a:off x="4758690" y="2965450"/>
                <a:ext cx="1784350" cy="101600"/>
              </a:xfrm>
              <a:prstGeom prst="rect"/>
            </p:spPr>
          </p:pic>
        </mc:Fallback>
      </mc:AlternateContent>
      <mc:AlternateContent xmlns:mc="http://schemas.openxmlformats.org/markup-compatibility/2006" xmlns:p14="http://schemas.microsoft.com/office/powerpoint/2010/main">
        <mc:Choice Requires="p14">
          <p:contentPart r:id="rId37" p14:bwMode="auto">
            <p14:nvContentPartPr>
              <p14:cNvPr id="45" name="墨迹 44"/>
              <p14:cNvContentPartPr/>
              <p14:nvPr/>
            </p14:nvContentPartPr>
            <p14:xfrm>
              <a:off x="6294755" y="3684905"/>
              <a:ext cx="170815" cy="360"/>
            </p14:xfrm>
          </p:contentPart>
        </mc:Choice>
        <mc:Fallback xmlns="">
          <p:pic>
            <p:nvPicPr>
              <p:cNvPr id="45" name="墨迹 44"/>
            </p:nvPicPr>
            <p:blipFill>
              <a:blip r:embed="rId38"/>
            </p:blipFill>
            <p:spPr>
              <a:xfrm>
                <a:off x="6294755" y="3684905"/>
                <a:ext cx="170815" cy="360"/>
              </a:xfrm>
              <a:prstGeom prst="rect"/>
            </p:spPr>
          </p:pic>
        </mc:Fallback>
      </mc:AlternateContent>
      <mc:AlternateContent xmlns:mc="http://schemas.openxmlformats.org/markup-compatibility/2006" xmlns:p14="http://schemas.microsoft.com/office/powerpoint/2010/main">
        <mc:Choice Requires="p14">
          <p:contentPart r:id="rId39" p14:bwMode="auto">
            <p14:nvContentPartPr>
              <p14:cNvPr id="46" name="墨迹 45"/>
              <p14:cNvContentPartPr/>
              <p14:nvPr/>
            </p14:nvContentPartPr>
            <p14:xfrm>
              <a:off x="4860290" y="4265930"/>
              <a:ext cx="1251585" cy="85090"/>
            </p14:xfrm>
          </p:contentPart>
        </mc:Choice>
        <mc:Fallback xmlns="">
          <p:pic>
            <p:nvPicPr>
              <p:cNvPr id="46" name="墨迹 45"/>
            </p:nvPicPr>
            <p:blipFill>
              <a:blip r:embed="rId40"/>
            </p:blipFill>
            <p:spPr>
              <a:xfrm>
                <a:off x="4860290" y="4265930"/>
                <a:ext cx="1251585" cy="85090"/>
              </a:xfrm>
              <a:prstGeom prst="rect"/>
            </p:spPr>
          </p:pic>
        </mc:Fallback>
      </mc:AlternateContent>
      <mc:AlternateContent xmlns:mc="http://schemas.openxmlformats.org/markup-compatibility/2006" xmlns:p14="http://schemas.microsoft.com/office/powerpoint/2010/main">
        <mc:Choice Requires="p14">
          <p:contentPart r:id="rId41" p14:bwMode="auto">
            <p14:nvContentPartPr>
              <p14:cNvPr id="47" name="墨迹 46"/>
              <p14:cNvContentPartPr/>
              <p14:nvPr/>
            </p14:nvContentPartPr>
            <p14:xfrm>
              <a:off x="5603875" y="4927600"/>
              <a:ext cx="1682750" cy="40640"/>
            </p14:xfrm>
          </p:contentPart>
        </mc:Choice>
        <mc:Fallback xmlns="">
          <p:pic>
            <p:nvPicPr>
              <p:cNvPr id="47" name="墨迹 46"/>
            </p:nvPicPr>
            <p:blipFill>
              <a:blip r:embed="rId42"/>
            </p:blipFill>
            <p:spPr>
              <a:xfrm>
                <a:off x="5603875" y="4927600"/>
                <a:ext cx="1682750" cy="40640"/>
              </a:xfrm>
              <a:prstGeom prst="rect"/>
            </p:spPr>
          </p:pic>
        </mc:Fallback>
      </mc:AlternateContent>
      <mc:AlternateContent xmlns:mc="http://schemas.openxmlformats.org/markup-compatibility/2006" xmlns:p14="http://schemas.microsoft.com/office/powerpoint/2010/main">
        <mc:Choice Requires="p14">
          <p:contentPart r:id="rId43" p14:bwMode="auto">
            <p14:nvContentPartPr>
              <p14:cNvPr id="48" name="墨迹 47"/>
              <p14:cNvContentPartPr/>
              <p14:nvPr/>
            </p14:nvContentPartPr>
            <p14:xfrm>
              <a:off x="7404100" y="4903470"/>
              <a:ext cx="1073150" cy="52705"/>
            </p14:xfrm>
          </p:contentPart>
        </mc:Choice>
        <mc:Fallback xmlns="">
          <p:pic>
            <p:nvPicPr>
              <p:cNvPr id="48" name="墨迹 47"/>
            </p:nvPicPr>
            <p:blipFill>
              <a:blip r:embed="rId44"/>
            </p:blipFill>
            <p:spPr>
              <a:xfrm>
                <a:off x="7404100" y="4903470"/>
                <a:ext cx="1073150" cy="52705"/>
              </a:xfrm>
              <a:prstGeom prst="rect"/>
            </p:spPr>
          </p:pic>
        </mc:Fallback>
      </mc:AlternateContent>
      <mc:AlternateContent xmlns:mc="http://schemas.openxmlformats.org/markup-compatibility/2006" xmlns:p14="http://schemas.microsoft.com/office/powerpoint/2010/main">
        <mc:Choice Requires="p14">
          <p:contentPart r:id="rId45" p14:bwMode="auto">
            <p14:nvContentPartPr>
              <p14:cNvPr id="49" name="墨迹 48"/>
              <p14:cNvContentPartPr/>
              <p14:nvPr/>
            </p14:nvContentPartPr>
            <p14:xfrm>
              <a:off x="4990465" y="5501005"/>
              <a:ext cx="1832610" cy="113665"/>
            </p14:xfrm>
          </p:contentPart>
        </mc:Choice>
        <mc:Fallback xmlns="">
          <p:pic>
            <p:nvPicPr>
              <p:cNvPr id="49" name="墨迹 48"/>
            </p:nvPicPr>
            <p:blipFill>
              <a:blip r:embed="rId46"/>
            </p:blipFill>
            <p:spPr>
              <a:xfrm>
                <a:off x="4990465" y="5501005"/>
                <a:ext cx="1832610" cy="113665"/>
              </a:xfrm>
              <a:prstGeom prst="rect"/>
            </p:spPr>
          </p:pic>
        </mc:Fallback>
      </mc:AlternateContent>
      <mc:AlternateContent xmlns:mc="http://schemas.openxmlformats.org/markup-compatibility/2006" xmlns:p14="http://schemas.microsoft.com/office/powerpoint/2010/main">
        <mc:Choice Requires="p14">
          <p:contentPart r:id="rId47" p14:bwMode="auto">
            <p14:nvContentPartPr>
              <p14:cNvPr id="50" name="墨迹 49"/>
              <p14:cNvContentPartPr/>
              <p14:nvPr/>
            </p14:nvContentPartPr>
            <p14:xfrm>
              <a:off x="4384675" y="5147310"/>
              <a:ext cx="532765" cy="389890"/>
            </p14:xfrm>
          </p:contentPart>
        </mc:Choice>
        <mc:Fallback xmlns="">
          <p:pic>
            <p:nvPicPr>
              <p:cNvPr id="50" name="墨迹 49"/>
            </p:nvPicPr>
            <p:blipFill>
              <a:blip r:embed="rId48"/>
            </p:blipFill>
            <p:spPr>
              <a:xfrm>
                <a:off x="4384675" y="5147310"/>
                <a:ext cx="532765" cy="389890"/>
              </a:xfrm>
              <a:prstGeom prst="rect"/>
            </p:spPr>
          </p:pic>
        </mc:Fallback>
      </mc:AlternateContent>
      <mc:AlternateContent xmlns:mc="http://schemas.openxmlformats.org/markup-compatibility/2006" xmlns:p14="http://schemas.microsoft.com/office/powerpoint/2010/main">
        <mc:Choice Requires="p14">
          <p:contentPart r:id="rId49" p14:bwMode="auto">
            <p14:nvContentPartPr>
              <p14:cNvPr id="51" name="墨迹 50"/>
              <p14:cNvContentPartPr/>
              <p14:nvPr/>
            </p14:nvContentPartPr>
            <p14:xfrm>
              <a:off x="4787265" y="2051685"/>
              <a:ext cx="231775" cy="56515"/>
            </p14:xfrm>
          </p:contentPart>
        </mc:Choice>
        <mc:Fallback xmlns="">
          <p:pic>
            <p:nvPicPr>
              <p:cNvPr id="51" name="墨迹 50"/>
            </p:nvPicPr>
            <p:blipFill>
              <a:blip r:embed="rId50"/>
            </p:blipFill>
            <p:spPr>
              <a:xfrm>
                <a:off x="4787265" y="2051685"/>
                <a:ext cx="231775" cy="56515"/>
              </a:xfrm>
              <a:prstGeom prst="rect"/>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wipe(left)">
                                      <p:cBhvr>
                                        <p:cTn id="11"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190869" y="1672086"/>
            <a:ext cx="9670788" cy="1965859"/>
          </a:xfrm>
          <a:prstGeom prst="rect">
            <a:avLst/>
          </a:prstGeom>
        </p:spPr>
        <p:txBody>
          <a:bodyPr wrap="square">
            <a:spAutoFit/>
          </a:bodyPr>
          <a:lstStyle/>
          <a:p>
            <a:pPr>
              <a:lnSpc>
                <a:spcPct val="130000"/>
              </a:lnSpc>
            </a:pPr>
            <a:r>
              <a:rPr lang="zh-CN" altLang="en-US" sz="2400" dirty="0">
                <a:solidFill>
                  <a:srgbClr val="0070C0"/>
                </a:solidFill>
                <a:latin typeface="Times New Roman" panose="02020603050405020304" pitchFamily="18" charset="0"/>
                <a:cs typeface="Times New Roman" panose="02020603050405020304" pitchFamily="18" charset="0"/>
              </a:rPr>
              <a:t>类模板的成员函数可以在类模板的定义中定义，如例</a:t>
            </a:r>
            <a:r>
              <a:rPr lang="en-US" altLang="zh-CN" sz="2400" dirty="0">
                <a:solidFill>
                  <a:srgbClr val="0070C0"/>
                </a:solidFill>
                <a:latin typeface="Times New Roman" panose="02020603050405020304" pitchFamily="18" charset="0"/>
                <a:cs typeface="Times New Roman" panose="02020603050405020304" pitchFamily="18" charset="0"/>
              </a:rPr>
              <a:t>1</a:t>
            </a:r>
            <a:r>
              <a:rPr lang="zh-CN" altLang="en-US" sz="2400" dirty="0">
                <a:solidFill>
                  <a:srgbClr val="0070C0"/>
                </a:solidFill>
                <a:latin typeface="Times New Roman" panose="02020603050405020304" pitchFamily="18" charset="0"/>
                <a:cs typeface="Times New Roman" panose="02020603050405020304" pitchFamily="18" charset="0"/>
              </a:rPr>
              <a:t>中</a:t>
            </a:r>
            <a:r>
              <a:rPr lang="en-US" altLang="zh-CN" sz="2400" dirty="0" err="1">
                <a:solidFill>
                  <a:srgbClr val="0070C0"/>
                </a:solidFill>
                <a:latin typeface="Times New Roman" panose="02020603050405020304" pitchFamily="18" charset="0"/>
                <a:cs typeface="Times New Roman" panose="02020603050405020304" pitchFamily="18" charset="0"/>
              </a:rPr>
              <a:t>GetElement</a:t>
            </a:r>
            <a:r>
              <a:rPr lang="zh-CN" altLang="en-US" sz="2400" dirty="0">
                <a:solidFill>
                  <a:srgbClr val="0070C0"/>
                </a:solidFill>
                <a:latin typeface="Times New Roman" panose="02020603050405020304" pitchFamily="18" charset="0"/>
                <a:cs typeface="Times New Roman" panose="02020603050405020304" pitchFamily="18" charset="0"/>
              </a:rPr>
              <a:t>和</a:t>
            </a:r>
            <a:r>
              <a:rPr lang="en-US" altLang="zh-CN" sz="2400" dirty="0" err="1">
                <a:solidFill>
                  <a:srgbClr val="0070C0"/>
                </a:solidFill>
                <a:latin typeface="Times New Roman" panose="02020603050405020304" pitchFamily="18" charset="0"/>
                <a:cs typeface="Times New Roman" panose="02020603050405020304" pitchFamily="18" charset="0"/>
              </a:rPr>
              <a:t>GetLength</a:t>
            </a:r>
            <a:r>
              <a:rPr lang="zh-CN" altLang="en-US" sz="2400" dirty="0">
                <a:solidFill>
                  <a:srgbClr val="0070C0"/>
                </a:solidFill>
                <a:latin typeface="Times New Roman" panose="02020603050405020304" pitchFamily="18" charset="0"/>
                <a:cs typeface="Times New Roman" panose="02020603050405020304" pitchFamily="18" charset="0"/>
              </a:rPr>
              <a:t>函数。</a:t>
            </a:r>
            <a:endParaRPr lang="zh-CN" altLang="en-US" sz="2400" dirty="0">
              <a:solidFill>
                <a:srgbClr val="0070C0"/>
              </a:solidFill>
              <a:latin typeface="Times New Roman" panose="02020603050405020304" pitchFamily="18" charset="0"/>
              <a:cs typeface="Times New Roman" panose="02020603050405020304" pitchFamily="18" charset="0"/>
            </a:endParaRPr>
          </a:p>
          <a:p>
            <a:pPr>
              <a:lnSpc>
                <a:spcPct val="130000"/>
              </a:lnSpc>
            </a:pPr>
            <a:r>
              <a:rPr lang="zh-CN" altLang="en-US" sz="2400" dirty="0">
                <a:solidFill>
                  <a:srgbClr val="0070C0"/>
                </a:solidFill>
                <a:latin typeface="Times New Roman" panose="02020603050405020304" pitchFamily="18" charset="0"/>
                <a:cs typeface="Times New Roman" panose="02020603050405020304" pitchFamily="18" charset="0"/>
              </a:rPr>
              <a:t>类模板的成员函数也可以在类模板定义之外定义，在类模板外定义函数成员的一般格式如下：</a:t>
            </a:r>
            <a:endParaRPr lang="zh-CN" altLang="en-US" sz="2400" dirty="0">
              <a:solidFill>
                <a:srgbClr val="0070C0"/>
              </a:solidFill>
              <a:latin typeface="Times New Roman" panose="02020603050405020304" pitchFamily="18" charset="0"/>
              <a:cs typeface="Times New Roman" panose="02020603050405020304" pitchFamily="18" charset="0"/>
            </a:endParaRPr>
          </a:p>
        </p:txBody>
      </p:sp>
      <p:grpSp>
        <p:nvGrpSpPr>
          <p:cNvPr id="6" name="组合 5"/>
          <p:cNvGrpSpPr/>
          <p:nvPr/>
        </p:nvGrpSpPr>
        <p:grpSpPr>
          <a:xfrm>
            <a:off x="1209431" y="3933825"/>
            <a:ext cx="9791700" cy="2495550"/>
            <a:chOff x="3072309" y="2913847"/>
            <a:chExt cx="5729288" cy="2416867"/>
          </a:xfrm>
        </p:grpSpPr>
        <p:sp>
          <p:nvSpPr>
            <p:cNvPr id="7" name="矩形 6"/>
            <p:cNvSpPr/>
            <p:nvPr/>
          </p:nvSpPr>
          <p:spPr>
            <a:xfrm>
              <a:off x="3318003" y="3052203"/>
              <a:ext cx="5280892" cy="2235544"/>
            </a:xfrm>
            <a:prstGeom prst="rect">
              <a:avLst/>
            </a:prstGeom>
          </p:spPr>
          <p:txBody>
            <a:bodyPr wrap="square">
              <a:spAutoFit/>
            </a:bodyPr>
            <a:lstStyle/>
            <a:p>
              <a:pPr algn="just">
                <a:lnSpc>
                  <a:spcPct val="120000"/>
                </a:lnSpc>
              </a:pPr>
              <a:r>
                <a:rPr lang="en-US" altLang="zh-CN" sz="2400" dirty="0">
                  <a:latin typeface="Times New Roman" panose="02020603050405020304" pitchFamily="18" charset="0"/>
                  <a:cs typeface="Times New Roman" panose="02020603050405020304" pitchFamily="18" charset="0"/>
                </a:rPr>
                <a:t>template &lt;</a:t>
              </a:r>
              <a:r>
                <a:rPr lang="zh-CN" altLang="en-US" sz="2400" dirty="0">
                  <a:latin typeface="Times New Roman" panose="02020603050405020304" pitchFamily="18" charset="0"/>
                  <a:cs typeface="Times New Roman" panose="02020603050405020304" pitchFamily="18" charset="0"/>
                </a:rPr>
                <a:t>模板形参表</a:t>
              </a:r>
              <a:r>
                <a:rPr lang="en-US" altLang="zh-CN" sz="2400" dirty="0">
                  <a:latin typeface="Times New Roman" panose="02020603050405020304" pitchFamily="18" charset="0"/>
                  <a:cs typeface="Times New Roman" panose="02020603050405020304" pitchFamily="18" charset="0"/>
                </a:rPr>
                <a:t>&gt; </a:t>
              </a:r>
              <a:endParaRPr lang="en-US" altLang="zh-CN" sz="2400" dirty="0">
                <a:latin typeface="Times New Roman" panose="02020603050405020304" pitchFamily="18" charset="0"/>
                <a:cs typeface="Times New Roman" panose="02020603050405020304" pitchFamily="18" charset="0"/>
              </a:endParaRPr>
            </a:p>
            <a:p>
              <a:pPr algn="just">
                <a:lnSpc>
                  <a:spcPct val="120000"/>
                </a:lnSpc>
              </a:pPr>
              <a:r>
                <a:rPr lang="zh-CN" altLang="en-US" sz="2400" dirty="0">
                  <a:latin typeface="Times New Roman" panose="02020603050405020304" pitchFamily="18" charset="0"/>
                  <a:cs typeface="Times New Roman" panose="02020603050405020304" pitchFamily="18" charset="0"/>
                </a:rPr>
                <a:t>函数类型 </a:t>
              </a:r>
              <a:r>
                <a:rPr lang="en-US" altLang="zh-CN" sz="2400" dirty="0">
                  <a:latin typeface="Times New Roman" panose="02020603050405020304" pitchFamily="18" charset="0"/>
                  <a:cs typeface="Times New Roman" panose="02020603050405020304" pitchFamily="18" charset="0"/>
                </a:rPr>
                <a:t>&lt;</a:t>
              </a:r>
              <a:r>
                <a:rPr lang="zh-CN" altLang="en-US" sz="2400" dirty="0">
                  <a:latin typeface="Times New Roman" panose="02020603050405020304" pitchFamily="18" charset="0"/>
                  <a:cs typeface="Times New Roman" panose="02020603050405020304" pitchFamily="18" charset="0"/>
                </a:rPr>
                <a:t>类模板名</a:t>
              </a:r>
              <a:r>
                <a:rPr lang="en-US" altLang="zh-CN" sz="2400" dirty="0">
                  <a:latin typeface="Times New Roman" panose="02020603050405020304" pitchFamily="18" charset="0"/>
                  <a:cs typeface="Times New Roman" panose="02020603050405020304" pitchFamily="18" charset="0"/>
                </a:rPr>
                <a:t>&gt; &lt;</a:t>
              </a:r>
              <a:r>
                <a:rPr lang="zh-CN" altLang="en-US" sz="2400" dirty="0">
                  <a:latin typeface="Times New Roman" panose="02020603050405020304" pitchFamily="18" charset="0"/>
                  <a:cs typeface="Times New Roman" panose="02020603050405020304" pitchFamily="18" charset="0"/>
                </a:rPr>
                <a:t>类型形参名表</a:t>
              </a:r>
              <a:r>
                <a:rPr lang="en-US" altLang="zh-CN" sz="2400" dirty="0">
                  <a:latin typeface="Times New Roman" panose="02020603050405020304" pitchFamily="18" charset="0"/>
                  <a:cs typeface="Times New Roman" panose="02020603050405020304" pitchFamily="18" charset="0"/>
                </a:rPr>
                <a:t>&gt; ::&lt;</a:t>
              </a:r>
              <a:r>
                <a:rPr lang="zh-CN" altLang="en-US" sz="2400" dirty="0">
                  <a:latin typeface="Times New Roman" panose="02020603050405020304" pitchFamily="18" charset="0"/>
                  <a:cs typeface="Times New Roman" panose="02020603050405020304" pitchFamily="18" charset="0"/>
                </a:rPr>
                <a:t>成员函数名</a:t>
              </a:r>
              <a:r>
                <a:rPr lang="en-US" altLang="zh-CN" sz="2400" dirty="0">
                  <a:latin typeface="Times New Roman" panose="02020603050405020304" pitchFamily="18" charset="0"/>
                  <a:cs typeface="Times New Roman" panose="02020603050405020304" pitchFamily="18" charset="0"/>
                </a:rPr>
                <a:t>&gt;(</a:t>
              </a:r>
              <a:r>
                <a:rPr lang="zh-CN" altLang="en-US" sz="2400" dirty="0">
                  <a:latin typeface="Times New Roman" panose="02020603050405020304" pitchFamily="18" charset="0"/>
                  <a:cs typeface="Times New Roman" panose="02020603050405020304" pitchFamily="18" charset="0"/>
                </a:rPr>
                <a:t>函数形参表</a:t>
              </a:r>
              <a:r>
                <a:rPr lang="en-US" altLang="zh-CN" sz="2400" dirty="0">
                  <a:latin typeface="Times New Roman" panose="02020603050405020304" pitchFamily="18" charset="0"/>
                  <a:cs typeface="Times New Roman" panose="02020603050405020304" pitchFamily="18" charset="0"/>
                </a:rPr>
                <a:t>)</a:t>
              </a:r>
              <a:endParaRPr lang="en-US" altLang="zh-CN" sz="2400" dirty="0">
                <a:latin typeface="Times New Roman" panose="02020603050405020304" pitchFamily="18" charset="0"/>
                <a:cs typeface="Times New Roman" panose="02020603050405020304" pitchFamily="18" charset="0"/>
              </a:endParaRPr>
            </a:p>
            <a:p>
              <a:pPr algn="just">
                <a:lnSpc>
                  <a:spcPct val="120000"/>
                </a:lnSpc>
              </a:pPr>
              <a:r>
                <a:rPr lang="en-US" altLang="zh-CN" sz="2400" dirty="0">
                  <a:latin typeface="Times New Roman" panose="02020603050405020304" pitchFamily="18" charset="0"/>
                  <a:cs typeface="Times New Roman" panose="02020603050405020304" pitchFamily="18" charset="0"/>
                </a:rPr>
                <a:t>{ </a:t>
              </a:r>
              <a:endParaRPr lang="en-US" altLang="zh-CN" sz="2400" dirty="0">
                <a:latin typeface="Times New Roman" panose="02020603050405020304" pitchFamily="18" charset="0"/>
                <a:cs typeface="Times New Roman" panose="02020603050405020304" pitchFamily="18" charset="0"/>
              </a:endParaRPr>
            </a:p>
            <a:p>
              <a:pPr algn="just">
                <a:lnSpc>
                  <a:spcPct val="120000"/>
                </a:lnSpc>
              </a:pPr>
              <a:r>
                <a:rPr lang="en-US" altLang="zh-CN" sz="2400" dirty="0">
                  <a:latin typeface="Times New Roman" panose="02020603050405020304" pitchFamily="18" charset="0"/>
                  <a:cs typeface="Times New Roman" panose="02020603050405020304" pitchFamily="18" charset="0"/>
                </a:rPr>
                <a:t>	</a:t>
              </a:r>
              <a:r>
                <a:rPr lang="zh-CN" altLang="en-US" sz="2400" dirty="0">
                  <a:latin typeface="Times New Roman" panose="02020603050405020304" pitchFamily="18" charset="0"/>
                  <a:cs typeface="Times New Roman" panose="02020603050405020304" pitchFamily="18" charset="0"/>
                </a:rPr>
                <a:t>成员函数的函数体</a:t>
              </a:r>
              <a:endParaRPr lang="en-US" altLang="zh-CN" sz="2400" dirty="0">
                <a:latin typeface="Times New Roman" panose="02020603050405020304" pitchFamily="18" charset="0"/>
                <a:cs typeface="Times New Roman" panose="02020603050405020304" pitchFamily="18" charset="0"/>
              </a:endParaRPr>
            </a:p>
            <a:p>
              <a:pPr algn="just">
                <a:lnSpc>
                  <a:spcPct val="120000"/>
                </a:lnSpc>
              </a:pPr>
              <a:r>
                <a:rPr lang="en-US" altLang="zh-CN" sz="2400" dirty="0">
                  <a:latin typeface="Times New Roman" panose="02020603050405020304" pitchFamily="18" charset="0"/>
                  <a:cs typeface="Times New Roman" panose="02020603050405020304" pitchFamily="18" charset="0"/>
                </a:rPr>
                <a:t>}</a:t>
              </a:r>
              <a:endParaRPr lang="en-US" altLang="zh-CN" sz="2400" dirty="0">
                <a:latin typeface="Times New Roman" panose="02020603050405020304" pitchFamily="18" charset="0"/>
                <a:cs typeface="Times New Roman" panose="02020603050405020304" pitchFamily="18" charset="0"/>
              </a:endParaRPr>
            </a:p>
          </p:txBody>
        </p:sp>
        <p:grpSp>
          <p:nvGrpSpPr>
            <p:cNvPr id="8" name="组合 7"/>
            <p:cNvGrpSpPr/>
            <p:nvPr/>
          </p:nvGrpSpPr>
          <p:grpSpPr>
            <a:xfrm>
              <a:off x="3072309" y="2913847"/>
              <a:ext cx="5729288" cy="2416867"/>
              <a:chOff x="1584402" y="1903846"/>
              <a:chExt cx="9062674" cy="3823037"/>
            </a:xfrm>
          </p:grpSpPr>
          <p:grpSp>
            <p:nvGrpSpPr>
              <p:cNvPr id="9" name="组合 8"/>
              <p:cNvGrpSpPr/>
              <p:nvPr/>
            </p:nvGrpSpPr>
            <p:grpSpPr>
              <a:xfrm>
                <a:off x="1584402" y="3589772"/>
                <a:ext cx="9062674" cy="2137111"/>
                <a:chOff x="1584402" y="3589772"/>
                <a:chExt cx="9062674" cy="2137111"/>
              </a:xfrm>
            </p:grpSpPr>
            <p:sp>
              <p:nvSpPr>
                <p:cNvPr id="20" name="任意多边形: 形状 19"/>
                <p:cNvSpPr/>
                <p:nvPr/>
              </p:nvSpPr>
              <p:spPr>
                <a:xfrm>
                  <a:off x="1652007" y="3589772"/>
                  <a:ext cx="8888987" cy="2005805"/>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861985" h="2451015">
                      <a:moveTo>
                        <a:pt x="10861985" y="2084821"/>
                      </a:moveTo>
                      <a:lnTo>
                        <a:pt x="10522232" y="2430680"/>
                      </a:lnTo>
                      <a:lnTo>
                        <a:pt x="251521" y="2451015"/>
                      </a:lnTo>
                      <a:lnTo>
                        <a:pt x="4778" y="2131701"/>
                      </a:lnTo>
                      <a:cubicBezTo>
                        <a:pt x="-9673" y="1092163"/>
                        <a:pt x="13480" y="881310"/>
                        <a:pt x="11188" y="0"/>
                      </a:cubicBezTo>
                    </a:path>
                  </a:pathLst>
                </a:cu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梯形 20"/>
                <p:cNvSpPr/>
                <p:nvPr/>
              </p:nvSpPr>
              <p:spPr>
                <a:xfrm flipV="1">
                  <a:off x="2795159" y="5595578"/>
                  <a:ext cx="851792" cy="131305"/>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梯形 21"/>
                <p:cNvSpPr/>
                <p:nvPr/>
              </p:nvSpPr>
              <p:spPr>
                <a:xfrm rot="5400000" flipV="1">
                  <a:off x="1407134" y="4727547"/>
                  <a:ext cx="419147" cy="64612"/>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梯形 4"/>
                <p:cNvSpPr/>
                <p:nvPr/>
              </p:nvSpPr>
              <p:spPr>
                <a:xfrm rot="3120575" flipV="1">
                  <a:off x="1546837" y="5397384"/>
                  <a:ext cx="460512" cy="64612"/>
                </a:xfrm>
                <a:custGeom>
                  <a:avLst/>
                  <a:gdLst>
                    <a:gd name="connsiteX0" fmla="*/ 0 w 512180"/>
                    <a:gd name="connsiteY0" fmla="*/ 78953 h 78953"/>
                    <a:gd name="connsiteX1" fmla="*/ 65892 w 512180"/>
                    <a:gd name="connsiteY1" fmla="*/ 0 h 78953"/>
                    <a:gd name="connsiteX2" fmla="*/ 446288 w 512180"/>
                    <a:gd name="connsiteY2" fmla="*/ 0 h 78953"/>
                    <a:gd name="connsiteX3" fmla="*/ 512180 w 512180"/>
                    <a:gd name="connsiteY3" fmla="*/ 78953 h 78953"/>
                    <a:gd name="connsiteX4" fmla="*/ 0 w 512180"/>
                    <a:gd name="connsiteY4" fmla="*/ 78953 h 78953"/>
                    <a:gd name="connsiteX0-1" fmla="*/ 0 w 562727"/>
                    <a:gd name="connsiteY0-2" fmla="*/ 76132 h 78953"/>
                    <a:gd name="connsiteX1-3" fmla="*/ 116439 w 562727"/>
                    <a:gd name="connsiteY1-4" fmla="*/ 0 h 78953"/>
                    <a:gd name="connsiteX2-5" fmla="*/ 496835 w 562727"/>
                    <a:gd name="connsiteY2-6" fmla="*/ 0 h 78953"/>
                    <a:gd name="connsiteX3-7" fmla="*/ 562727 w 562727"/>
                    <a:gd name="connsiteY3-8" fmla="*/ 78953 h 78953"/>
                    <a:gd name="connsiteX4-9" fmla="*/ 0 w 562727"/>
                    <a:gd name="connsiteY4-10" fmla="*/ 76132 h 7895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62727" h="78953">
                      <a:moveTo>
                        <a:pt x="0" y="76132"/>
                      </a:moveTo>
                      <a:lnTo>
                        <a:pt x="116439" y="0"/>
                      </a:lnTo>
                      <a:lnTo>
                        <a:pt x="496835" y="0"/>
                      </a:lnTo>
                      <a:lnTo>
                        <a:pt x="562727" y="78953"/>
                      </a:lnTo>
                      <a:lnTo>
                        <a:pt x="0" y="76132"/>
                      </a:lnTo>
                      <a:close/>
                    </a:path>
                  </a:pathLst>
                </a:cu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a:off x="10526994" y="5210782"/>
                  <a:ext cx="106082" cy="106082"/>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5" name="任意多边形: 形状 24"/>
                <p:cNvSpPr/>
                <p:nvPr/>
              </p:nvSpPr>
              <p:spPr>
                <a:xfrm>
                  <a:off x="10443054" y="48717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任意多边形: 形状 25"/>
                <p:cNvSpPr/>
                <p:nvPr/>
              </p:nvSpPr>
              <p:spPr>
                <a:xfrm>
                  <a:off x="10443054" y="46953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任意多边形: 形状 26"/>
                <p:cNvSpPr/>
                <p:nvPr/>
              </p:nvSpPr>
              <p:spPr>
                <a:xfrm>
                  <a:off x="10443054" y="4518989"/>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任意多边形: 形状 27"/>
                <p:cNvSpPr/>
                <p:nvPr/>
              </p:nvSpPr>
              <p:spPr>
                <a:xfrm>
                  <a:off x="10443054" y="4342590"/>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 name="组合 9"/>
              <p:cNvGrpSpPr/>
              <p:nvPr/>
            </p:nvGrpSpPr>
            <p:grpSpPr>
              <a:xfrm flipH="1" flipV="1">
                <a:off x="1584402" y="1903846"/>
                <a:ext cx="9062674" cy="2137112"/>
                <a:chOff x="1584402" y="3589771"/>
                <a:chExt cx="9062674" cy="2137112"/>
              </a:xfrm>
            </p:grpSpPr>
            <p:sp>
              <p:nvSpPr>
                <p:cNvPr id="11" name="任意多边形: 形状 10"/>
                <p:cNvSpPr/>
                <p:nvPr/>
              </p:nvSpPr>
              <p:spPr>
                <a:xfrm>
                  <a:off x="1652007" y="3589771"/>
                  <a:ext cx="8888987" cy="2005807"/>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861985" h="2451015">
                      <a:moveTo>
                        <a:pt x="10861985" y="2084821"/>
                      </a:moveTo>
                      <a:lnTo>
                        <a:pt x="10522232" y="2430680"/>
                      </a:lnTo>
                      <a:lnTo>
                        <a:pt x="251521" y="2451015"/>
                      </a:lnTo>
                      <a:lnTo>
                        <a:pt x="4778" y="2131701"/>
                      </a:lnTo>
                      <a:cubicBezTo>
                        <a:pt x="-9673" y="1092163"/>
                        <a:pt x="13480" y="881310"/>
                        <a:pt x="11188" y="0"/>
                      </a:cubicBezTo>
                    </a:path>
                  </a:pathLst>
                </a:cu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梯形 11"/>
                <p:cNvSpPr/>
                <p:nvPr/>
              </p:nvSpPr>
              <p:spPr>
                <a:xfrm flipV="1">
                  <a:off x="2795159" y="5595578"/>
                  <a:ext cx="851792" cy="131305"/>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梯形 12"/>
                <p:cNvSpPr/>
                <p:nvPr/>
              </p:nvSpPr>
              <p:spPr>
                <a:xfrm rot="5400000" flipV="1">
                  <a:off x="1407134" y="4727547"/>
                  <a:ext cx="419147" cy="64612"/>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梯形 4"/>
                <p:cNvSpPr/>
                <p:nvPr/>
              </p:nvSpPr>
              <p:spPr>
                <a:xfrm rot="2385871" flipV="1">
                  <a:off x="1592030" y="5354031"/>
                  <a:ext cx="366762" cy="119986"/>
                </a:xfrm>
                <a:custGeom>
                  <a:avLst/>
                  <a:gdLst>
                    <a:gd name="connsiteX0" fmla="*/ 0 w 512180"/>
                    <a:gd name="connsiteY0" fmla="*/ 78953 h 78953"/>
                    <a:gd name="connsiteX1" fmla="*/ 65892 w 512180"/>
                    <a:gd name="connsiteY1" fmla="*/ 0 h 78953"/>
                    <a:gd name="connsiteX2" fmla="*/ 446288 w 512180"/>
                    <a:gd name="connsiteY2" fmla="*/ 0 h 78953"/>
                    <a:gd name="connsiteX3" fmla="*/ 512180 w 512180"/>
                    <a:gd name="connsiteY3" fmla="*/ 78953 h 78953"/>
                    <a:gd name="connsiteX4" fmla="*/ 0 w 512180"/>
                    <a:gd name="connsiteY4" fmla="*/ 78953 h 78953"/>
                    <a:gd name="connsiteX0-1" fmla="*/ 0 w 562727"/>
                    <a:gd name="connsiteY0-2" fmla="*/ 76132 h 78953"/>
                    <a:gd name="connsiteX1-3" fmla="*/ 116439 w 562727"/>
                    <a:gd name="connsiteY1-4" fmla="*/ 0 h 78953"/>
                    <a:gd name="connsiteX2-5" fmla="*/ 496835 w 562727"/>
                    <a:gd name="connsiteY2-6" fmla="*/ 0 h 78953"/>
                    <a:gd name="connsiteX3-7" fmla="*/ 562727 w 562727"/>
                    <a:gd name="connsiteY3-8" fmla="*/ 78953 h 78953"/>
                    <a:gd name="connsiteX4-9" fmla="*/ 0 w 562727"/>
                    <a:gd name="connsiteY4-10" fmla="*/ 76132 h 7895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62727" h="78953">
                      <a:moveTo>
                        <a:pt x="0" y="76132"/>
                      </a:moveTo>
                      <a:lnTo>
                        <a:pt x="116439" y="0"/>
                      </a:lnTo>
                      <a:lnTo>
                        <a:pt x="496835" y="0"/>
                      </a:lnTo>
                      <a:lnTo>
                        <a:pt x="562727" y="78953"/>
                      </a:lnTo>
                      <a:lnTo>
                        <a:pt x="0" y="76132"/>
                      </a:lnTo>
                      <a:close/>
                    </a:path>
                  </a:pathLst>
                </a:cu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10526994" y="5210782"/>
                  <a:ext cx="106082" cy="106082"/>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6" name="任意多边形: 形状 15"/>
                <p:cNvSpPr/>
                <p:nvPr/>
              </p:nvSpPr>
              <p:spPr>
                <a:xfrm>
                  <a:off x="10443054" y="48717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任意多边形: 形状 16"/>
                <p:cNvSpPr/>
                <p:nvPr/>
              </p:nvSpPr>
              <p:spPr>
                <a:xfrm>
                  <a:off x="10443054" y="46953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任意多边形: 形状 17"/>
                <p:cNvSpPr/>
                <p:nvPr/>
              </p:nvSpPr>
              <p:spPr>
                <a:xfrm>
                  <a:off x="10443054" y="4518989"/>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任意多边形: 形状 18"/>
                <p:cNvSpPr/>
                <p:nvPr/>
              </p:nvSpPr>
              <p:spPr>
                <a:xfrm>
                  <a:off x="10443054" y="4342590"/>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grpSp>
        <p:nvGrpSpPr>
          <p:cNvPr id="29" name="组合 28"/>
          <p:cNvGrpSpPr/>
          <p:nvPr/>
        </p:nvGrpSpPr>
        <p:grpSpPr>
          <a:xfrm>
            <a:off x="549001" y="555626"/>
            <a:ext cx="3670766" cy="1025105"/>
            <a:chOff x="326687" y="247818"/>
            <a:chExt cx="5004694" cy="848127"/>
          </a:xfrm>
        </p:grpSpPr>
        <p:sp>
          <p:nvSpPr>
            <p:cNvPr id="30" name="文本框 29"/>
            <p:cNvSpPr txBox="1"/>
            <p:nvPr/>
          </p:nvSpPr>
          <p:spPr bwMode="auto">
            <a:xfrm>
              <a:off x="1433237" y="408414"/>
              <a:ext cx="3898144" cy="687531"/>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defRPr/>
              </a:pPr>
              <a:r>
                <a:rPr lang="zh-CN" altLang="en-US" sz="2400" kern="0" dirty="0">
                  <a:solidFill>
                    <a:srgbClr val="0070C0"/>
                  </a:solidFill>
                  <a:latin typeface="+mn-ea"/>
                </a:rPr>
                <a:t>类模板的定义</a:t>
              </a:r>
              <a:endParaRPr lang="zh-CN" altLang="en-US" sz="2400" kern="0" dirty="0">
                <a:solidFill>
                  <a:srgbClr val="0070C0"/>
                </a:solidFill>
                <a:latin typeface="+mn-ea"/>
              </a:endParaRPr>
            </a:p>
            <a:p>
              <a:pPr defTabSz="914400" fontAlgn="auto">
                <a:spcBef>
                  <a:spcPts val="0"/>
                </a:spcBef>
                <a:spcAft>
                  <a:spcPts val="0"/>
                </a:spcAft>
                <a:defRPr/>
              </a:pPr>
              <a:endParaRPr lang="zh-CN" altLang="en-US" sz="2400" kern="0" dirty="0">
                <a:solidFill>
                  <a:srgbClr val="0070C0"/>
                </a:solidFill>
                <a:latin typeface="+mn-ea"/>
              </a:endParaRPr>
            </a:p>
          </p:txBody>
        </p:sp>
        <p:grpSp>
          <p:nvGrpSpPr>
            <p:cNvPr id="31" name="组合 30"/>
            <p:cNvGrpSpPr/>
            <p:nvPr/>
          </p:nvGrpSpPr>
          <p:grpSpPr>
            <a:xfrm>
              <a:off x="326687" y="247818"/>
              <a:ext cx="4861582" cy="725466"/>
              <a:chOff x="326687" y="247818"/>
              <a:chExt cx="4861582" cy="725466"/>
            </a:xfrm>
          </p:grpSpPr>
          <p:grpSp>
            <p:nvGrpSpPr>
              <p:cNvPr id="32" name="组合 31"/>
              <p:cNvGrpSpPr/>
              <p:nvPr/>
            </p:nvGrpSpPr>
            <p:grpSpPr>
              <a:xfrm>
                <a:off x="349799" y="247818"/>
                <a:ext cx="4791980" cy="261575"/>
                <a:chOff x="349799" y="247818"/>
                <a:chExt cx="4791980" cy="261575"/>
              </a:xfrm>
            </p:grpSpPr>
            <p:cxnSp>
              <p:nvCxnSpPr>
                <p:cNvPr id="47" name="直接连接符 46"/>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51" name="任意多边形: 形状 50"/>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latin typeface="+mn-ea"/>
                  </a:endParaRPr>
                </a:p>
              </p:txBody>
            </p:sp>
            <p:sp>
              <p:nvSpPr>
                <p:cNvPr id="52" name="任意多边形: 形状 51"/>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33" name="组合 32"/>
              <p:cNvGrpSpPr/>
              <p:nvPr/>
            </p:nvGrpSpPr>
            <p:grpSpPr>
              <a:xfrm>
                <a:off x="349799" y="711709"/>
                <a:ext cx="4815092" cy="261575"/>
                <a:chOff x="358852" y="925118"/>
                <a:chExt cx="4815092" cy="261575"/>
              </a:xfrm>
            </p:grpSpPr>
            <p:cxnSp>
              <p:nvCxnSpPr>
                <p:cNvPr id="40" name="直接连接符 39"/>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45" name="任意多边形: 形状 44"/>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latin typeface="+mn-ea"/>
                  </a:endParaRPr>
                </a:p>
              </p:txBody>
            </p:sp>
            <p:sp>
              <p:nvSpPr>
                <p:cNvPr id="46" name="任意多边形: 形状 45"/>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34" name="组合 33"/>
              <p:cNvGrpSpPr/>
              <p:nvPr/>
            </p:nvGrpSpPr>
            <p:grpSpPr>
              <a:xfrm>
                <a:off x="5138963" y="489126"/>
                <a:ext cx="49306" cy="329693"/>
                <a:chOff x="5138963" y="489126"/>
                <a:chExt cx="49306" cy="329693"/>
              </a:xfrm>
            </p:grpSpPr>
            <p:sp>
              <p:nvSpPr>
                <p:cNvPr id="38" name="椭圆 37"/>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39" name="椭圆 38"/>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nvGrpSpPr>
              <p:cNvPr id="35" name="组合 34"/>
              <p:cNvGrpSpPr/>
              <p:nvPr/>
            </p:nvGrpSpPr>
            <p:grpSpPr>
              <a:xfrm>
                <a:off x="326687" y="399838"/>
                <a:ext cx="49306" cy="329693"/>
                <a:chOff x="5138963" y="489126"/>
                <a:chExt cx="49306" cy="329693"/>
              </a:xfrm>
            </p:grpSpPr>
            <p:sp>
              <p:nvSpPr>
                <p:cNvPr id="36" name="椭圆 35"/>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37" name="椭圆 36"/>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grpSp>
      <mc:AlternateContent xmlns:mc="http://schemas.openxmlformats.org/markup-compatibility/2006" xmlns:p14="http://schemas.microsoft.com/office/powerpoint/2010/main">
        <mc:Choice Requires="p14">
          <p:contentPart r:id="rId1" p14:bwMode="auto">
            <p14:nvContentPartPr>
              <p14:cNvPr id="3" name="墨迹 2"/>
              <p14:cNvContentPartPr/>
              <p14:nvPr/>
            </p14:nvContentPartPr>
            <p14:xfrm>
              <a:off x="1645920" y="4505325"/>
              <a:ext cx="1308100" cy="130175"/>
            </p14:xfrm>
          </p:contentPart>
        </mc:Choice>
        <mc:Fallback xmlns="">
          <p:pic>
            <p:nvPicPr>
              <p:cNvPr id="3" name="墨迹 2"/>
            </p:nvPicPr>
            <p:blipFill>
              <a:blip r:embed="rId2"/>
            </p:blipFill>
            <p:spPr>
              <a:xfrm>
                <a:off x="1645920" y="4505325"/>
                <a:ext cx="1308100" cy="130175"/>
              </a:xfrm>
              <a:prstGeom prst="rect"/>
            </p:spPr>
          </p:pic>
        </mc:Fallback>
      </mc:AlternateContent>
      <mc:AlternateContent xmlns:mc="http://schemas.openxmlformats.org/markup-compatibility/2006" xmlns:p14="http://schemas.microsoft.com/office/powerpoint/2010/main">
        <mc:Choice Requires="p14">
          <p:contentPart r:id="rId3" p14:bwMode="auto">
            <p14:nvContentPartPr>
              <p14:cNvPr id="4" name="墨迹 3"/>
              <p14:cNvContentPartPr/>
              <p14:nvPr/>
            </p14:nvContentPartPr>
            <p14:xfrm>
              <a:off x="2917825" y="4481195"/>
              <a:ext cx="1576705" cy="97155"/>
            </p14:xfrm>
          </p:contentPart>
        </mc:Choice>
        <mc:Fallback xmlns="">
          <p:pic>
            <p:nvPicPr>
              <p:cNvPr id="4" name="墨迹 3"/>
            </p:nvPicPr>
            <p:blipFill>
              <a:blip r:embed="rId4"/>
            </p:blipFill>
            <p:spPr>
              <a:xfrm>
                <a:off x="2917825" y="4481195"/>
                <a:ext cx="1576705" cy="97155"/>
              </a:xfrm>
              <a:prstGeom prst="rect"/>
            </p:spPr>
          </p:pic>
        </mc:Fallback>
      </mc:AlternateContent>
      <mc:AlternateContent xmlns:mc="http://schemas.openxmlformats.org/markup-compatibility/2006" xmlns:p14="http://schemas.microsoft.com/office/powerpoint/2010/main">
        <mc:Choice Requires="p14">
          <p:contentPart r:id="rId5" p14:bwMode="auto">
            <p14:nvContentPartPr>
              <p14:cNvPr id="5" name="墨迹 4"/>
              <p14:cNvContentPartPr/>
              <p14:nvPr/>
            </p14:nvContentPartPr>
            <p14:xfrm>
              <a:off x="3177540" y="5021580"/>
              <a:ext cx="1284605" cy="141605"/>
            </p14:xfrm>
          </p:contentPart>
        </mc:Choice>
        <mc:Fallback xmlns="">
          <p:pic>
            <p:nvPicPr>
              <p:cNvPr id="5" name="墨迹 4"/>
            </p:nvPicPr>
            <p:blipFill>
              <a:blip r:embed="rId6"/>
            </p:blipFill>
            <p:spPr>
              <a:xfrm>
                <a:off x="3177540" y="5021580"/>
                <a:ext cx="1284605" cy="141605"/>
              </a:xfrm>
              <a:prstGeom prst="rect"/>
            </p:spPr>
          </p:pic>
        </mc:Fallback>
      </mc:AlternateContent>
      <mc:AlternateContent xmlns:mc="http://schemas.openxmlformats.org/markup-compatibility/2006" xmlns:p14="http://schemas.microsoft.com/office/powerpoint/2010/main">
        <mc:Choice Requires="p14">
          <p:contentPart r:id="rId7" p14:bwMode="auto">
            <p14:nvContentPartPr>
              <p14:cNvPr id="53" name="墨迹 52"/>
              <p14:cNvContentPartPr/>
              <p14:nvPr/>
            </p14:nvContentPartPr>
            <p14:xfrm>
              <a:off x="3299460" y="4968240"/>
              <a:ext cx="1052830" cy="33020"/>
            </p14:xfrm>
          </p:contentPart>
        </mc:Choice>
        <mc:Fallback xmlns="">
          <p:pic>
            <p:nvPicPr>
              <p:cNvPr id="53" name="墨迹 52"/>
            </p:nvPicPr>
            <p:blipFill>
              <a:blip r:embed="rId8"/>
            </p:blipFill>
            <p:spPr>
              <a:xfrm>
                <a:off x="3299460" y="4968240"/>
                <a:ext cx="1052830" cy="33020"/>
              </a:xfrm>
              <a:prstGeom prst="rect"/>
            </p:spPr>
          </p:pic>
        </mc:Fallback>
      </mc:AlternateContent>
      <mc:AlternateContent xmlns:mc="http://schemas.openxmlformats.org/markup-compatibility/2006" xmlns:p14="http://schemas.microsoft.com/office/powerpoint/2010/main">
        <mc:Choice Requires="p14">
          <p:contentPart r:id="rId9" p14:bwMode="auto">
            <p14:nvContentPartPr>
              <p14:cNvPr id="54" name="墨迹 53"/>
              <p14:cNvContentPartPr/>
              <p14:nvPr/>
            </p14:nvContentPartPr>
            <p14:xfrm>
              <a:off x="7388225" y="4988560"/>
              <a:ext cx="1645920" cy="89535"/>
            </p14:xfrm>
          </p:contentPart>
        </mc:Choice>
        <mc:Fallback xmlns="">
          <p:pic>
            <p:nvPicPr>
              <p:cNvPr id="54" name="墨迹 53"/>
            </p:nvPicPr>
            <p:blipFill>
              <a:blip r:embed="rId10"/>
            </p:blipFill>
            <p:spPr>
              <a:xfrm>
                <a:off x="7388225" y="4988560"/>
                <a:ext cx="1645920" cy="89535"/>
              </a:xfrm>
              <a:prstGeom prst="rect"/>
            </p:spPr>
          </p:pic>
        </mc:Fallback>
      </mc:AlternateContent>
      <mc:AlternateContent xmlns:mc="http://schemas.openxmlformats.org/markup-compatibility/2006" xmlns:p14="http://schemas.microsoft.com/office/powerpoint/2010/main">
        <mc:Choice Requires="p14">
          <p:contentPart r:id="rId11" p14:bwMode="auto">
            <p14:nvContentPartPr>
              <p14:cNvPr id="55" name="墨迹 54"/>
              <p14:cNvContentPartPr/>
              <p14:nvPr/>
            </p14:nvContentPartPr>
            <p14:xfrm>
              <a:off x="9639300" y="4947920"/>
              <a:ext cx="845820" cy="109855"/>
            </p14:xfrm>
          </p:contentPart>
        </mc:Choice>
        <mc:Fallback xmlns="">
          <p:pic>
            <p:nvPicPr>
              <p:cNvPr id="55" name="墨迹 54"/>
            </p:nvPicPr>
            <p:blipFill>
              <a:blip r:embed="rId12"/>
            </p:blipFill>
            <p:spPr>
              <a:xfrm>
                <a:off x="9639300" y="4947920"/>
                <a:ext cx="845820" cy="109855"/>
              </a:xfrm>
              <a:prstGeom prst="rect"/>
            </p:spPr>
          </p:pic>
        </mc:Fallback>
      </mc:AlternateContent>
      <mc:AlternateContent xmlns:mc="http://schemas.openxmlformats.org/markup-compatibility/2006" xmlns:p14="http://schemas.microsoft.com/office/powerpoint/2010/main">
        <mc:Choice Requires="p14">
          <p:contentPart r:id="rId13" p14:bwMode="auto">
            <p14:nvContentPartPr>
              <p14:cNvPr id="56" name="墨迹 55"/>
              <p14:cNvContentPartPr/>
              <p14:nvPr/>
            </p14:nvContentPartPr>
            <p14:xfrm>
              <a:off x="1503680" y="5411470"/>
              <a:ext cx="657860" cy="162560"/>
            </p14:xfrm>
          </p:contentPart>
        </mc:Choice>
        <mc:Fallback xmlns="">
          <p:pic>
            <p:nvPicPr>
              <p:cNvPr id="56" name="墨迹 55"/>
            </p:nvPicPr>
            <p:blipFill>
              <a:blip r:embed="rId14"/>
            </p:blipFill>
            <p:spPr>
              <a:xfrm>
                <a:off x="1503680" y="5411470"/>
                <a:ext cx="657860" cy="162560"/>
              </a:xfrm>
              <a:prstGeom prst="rect"/>
            </p:spPr>
          </p:pic>
        </mc:Fallback>
      </mc:AlternateContent>
      <mc:AlternateContent xmlns:mc="http://schemas.openxmlformats.org/markup-compatibility/2006" xmlns:p14="http://schemas.microsoft.com/office/powerpoint/2010/main">
        <mc:Choice Requires="p14">
          <p:contentPart r:id="rId15" p14:bwMode="auto">
            <p14:nvContentPartPr>
              <p14:cNvPr id="57" name="墨迹 56"/>
              <p14:cNvContentPartPr/>
              <p14:nvPr/>
            </p14:nvContentPartPr>
            <p14:xfrm>
              <a:off x="2567940" y="6268720"/>
              <a:ext cx="2418080" cy="377825"/>
            </p14:xfrm>
          </p:contentPart>
        </mc:Choice>
        <mc:Fallback xmlns="">
          <p:pic>
            <p:nvPicPr>
              <p:cNvPr id="57" name="墨迹 56"/>
            </p:nvPicPr>
            <p:blipFill>
              <a:blip r:embed="rId16"/>
            </p:blipFill>
            <p:spPr>
              <a:xfrm>
                <a:off x="2567940" y="6268720"/>
                <a:ext cx="2418080" cy="377825"/>
              </a:xfrm>
              <a:prstGeom prst="rect"/>
            </p:spPr>
          </p:pic>
        </mc:Fallback>
      </mc:AlternateContent>
      <mc:AlternateContent xmlns:mc="http://schemas.openxmlformats.org/markup-compatibility/2006" xmlns:p14="http://schemas.microsoft.com/office/powerpoint/2010/main">
        <mc:Choice Requires="p14">
          <p:contentPart r:id="rId17" p14:bwMode="auto">
            <p14:nvContentPartPr>
              <p14:cNvPr id="58" name="墨迹 57"/>
              <p14:cNvContentPartPr/>
              <p14:nvPr/>
            </p14:nvContentPartPr>
            <p14:xfrm>
              <a:off x="2616835" y="6362065"/>
              <a:ext cx="2446655" cy="203200"/>
            </p14:xfrm>
          </p:contentPart>
        </mc:Choice>
        <mc:Fallback xmlns="">
          <p:pic>
            <p:nvPicPr>
              <p:cNvPr id="58" name="墨迹 57"/>
            </p:nvPicPr>
            <p:blipFill>
              <a:blip r:embed="rId18"/>
            </p:blipFill>
            <p:spPr>
              <a:xfrm>
                <a:off x="2616835" y="6362065"/>
                <a:ext cx="2446655" cy="203200"/>
              </a:xfrm>
              <a:prstGeom prst="rect"/>
            </p:spPr>
          </p:pic>
        </mc:Fallback>
      </mc:AlternateContent>
      <mc:AlternateContent xmlns:mc="http://schemas.openxmlformats.org/markup-compatibility/2006" xmlns:p14="http://schemas.microsoft.com/office/powerpoint/2010/main">
        <mc:Choice Requires="p14">
          <p:contentPart r:id="rId19" p14:bwMode="auto">
            <p14:nvContentPartPr>
              <p14:cNvPr id="59" name="墨迹 58"/>
              <p14:cNvContentPartPr/>
              <p14:nvPr/>
            </p14:nvContentPartPr>
            <p14:xfrm>
              <a:off x="3002915" y="6325235"/>
              <a:ext cx="1617345" cy="150495"/>
            </p14:xfrm>
          </p:contentPart>
        </mc:Choice>
        <mc:Fallback xmlns="">
          <p:pic>
            <p:nvPicPr>
              <p:cNvPr id="59" name="墨迹 58"/>
            </p:nvPicPr>
            <p:blipFill>
              <a:blip r:embed="rId20"/>
            </p:blipFill>
            <p:spPr>
              <a:xfrm>
                <a:off x="3002915" y="6325235"/>
                <a:ext cx="1617345" cy="150495"/>
              </a:xfrm>
              <a:prstGeom prst="rect"/>
            </p:spPr>
          </p:pic>
        </mc:Fallback>
      </mc:AlternateContent>
      <mc:AlternateContent xmlns:mc="http://schemas.openxmlformats.org/markup-compatibility/2006" xmlns:p14="http://schemas.microsoft.com/office/powerpoint/2010/main">
        <mc:Choice Requires="p14">
          <p:contentPart r:id="rId21" p14:bwMode="auto">
            <p14:nvContentPartPr>
              <p14:cNvPr id="60" name="墨迹 59"/>
              <p14:cNvContentPartPr/>
              <p14:nvPr/>
            </p14:nvContentPartPr>
            <p14:xfrm>
              <a:off x="2669540" y="6207760"/>
              <a:ext cx="2377440" cy="264160"/>
            </p14:xfrm>
          </p:contentPart>
        </mc:Choice>
        <mc:Fallback xmlns="">
          <p:pic>
            <p:nvPicPr>
              <p:cNvPr id="60" name="墨迹 59"/>
            </p:nvPicPr>
            <p:blipFill>
              <a:blip r:embed="rId22"/>
            </p:blipFill>
            <p:spPr>
              <a:xfrm>
                <a:off x="2669540" y="6207760"/>
                <a:ext cx="2377440" cy="264160"/>
              </a:xfrm>
              <a:prstGeom prst="rect"/>
            </p:spPr>
          </p:pic>
        </mc:Fallback>
      </mc:AlternateContent>
      <mc:AlternateContent xmlns:mc="http://schemas.openxmlformats.org/markup-compatibility/2006" xmlns:p14="http://schemas.microsoft.com/office/powerpoint/2010/main">
        <mc:Choice Requires="p14">
          <p:contentPart r:id="rId23" p14:bwMode="auto">
            <p14:nvContentPartPr>
              <p14:cNvPr id="61" name="墨迹 60"/>
              <p14:cNvContentPartPr/>
              <p14:nvPr/>
            </p14:nvContentPartPr>
            <p14:xfrm>
              <a:off x="2661920" y="6223635"/>
              <a:ext cx="2357120" cy="406400"/>
            </p14:xfrm>
          </p:contentPart>
        </mc:Choice>
        <mc:Fallback xmlns="">
          <p:pic>
            <p:nvPicPr>
              <p:cNvPr id="61" name="墨迹 60"/>
            </p:nvPicPr>
            <p:blipFill>
              <a:blip r:embed="rId24"/>
            </p:blipFill>
            <p:spPr>
              <a:xfrm>
                <a:off x="2661920" y="6223635"/>
                <a:ext cx="2357120" cy="406400"/>
              </a:xfrm>
              <a:prstGeom prst="rect"/>
            </p:spPr>
          </p:pic>
        </mc:Fallback>
      </mc:AlternateContent>
      <mc:AlternateContent xmlns:mc="http://schemas.openxmlformats.org/markup-compatibility/2006" xmlns:p14="http://schemas.microsoft.com/office/powerpoint/2010/main">
        <mc:Choice Requires="p14">
          <p:contentPart r:id="rId25" p14:bwMode="auto">
            <p14:nvContentPartPr>
              <p14:cNvPr id="62" name="墨迹 61"/>
              <p14:cNvContentPartPr/>
              <p14:nvPr/>
            </p14:nvContentPartPr>
            <p14:xfrm>
              <a:off x="2994660" y="6520180"/>
              <a:ext cx="1987550" cy="126365"/>
            </p14:xfrm>
          </p:contentPart>
        </mc:Choice>
        <mc:Fallback xmlns="">
          <p:pic>
            <p:nvPicPr>
              <p:cNvPr id="62" name="墨迹 61"/>
            </p:nvPicPr>
            <p:blipFill>
              <a:blip r:embed="rId26"/>
            </p:blipFill>
            <p:spPr>
              <a:xfrm>
                <a:off x="2994660" y="6520180"/>
                <a:ext cx="1987550" cy="126365"/>
              </a:xfrm>
              <a:prstGeom prst="rect"/>
            </p:spPr>
          </p:pic>
        </mc:Fallback>
      </mc:AlternateContent>
      <mc:AlternateContent xmlns:mc="http://schemas.openxmlformats.org/markup-compatibility/2006" xmlns:p14="http://schemas.microsoft.com/office/powerpoint/2010/main">
        <mc:Choice Requires="p14">
          <p:contentPart r:id="rId27" p14:bwMode="auto">
            <p14:nvContentPartPr>
              <p14:cNvPr id="63" name="墨迹 62"/>
              <p14:cNvContentPartPr/>
              <p14:nvPr/>
            </p14:nvContentPartPr>
            <p14:xfrm>
              <a:off x="3023235" y="6532880"/>
              <a:ext cx="360" cy="3810"/>
            </p14:xfrm>
          </p:contentPart>
        </mc:Choice>
        <mc:Fallback xmlns="">
          <p:pic>
            <p:nvPicPr>
              <p:cNvPr id="63" name="墨迹 62"/>
            </p:nvPicPr>
            <p:blipFill>
              <a:blip r:embed="rId28"/>
            </p:blipFill>
            <p:spPr>
              <a:xfrm>
                <a:off x="3023235" y="6532880"/>
                <a:ext cx="360" cy="3810"/>
              </a:xfrm>
              <a:prstGeom prst="rect"/>
            </p:spPr>
          </p:pic>
        </mc:Fallback>
      </mc:AlternateContent>
      <mc:AlternateContent xmlns:mc="http://schemas.openxmlformats.org/markup-compatibility/2006" xmlns:p14="http://schemas.microsoft.com/office/powerpoint/2010/main">
        <mc:Choice Requires="p14">
          <p:contentPart r:id="rId29" p14:bwMode="auto">
            <p14:nvContentPartPr>
              <p14:cNvPr id="64" name="墨迹 63"/>
              <p14:cNvContentPartPr/>
              <p14:nvPr/>
            </p14:nvContentPartPr>
            <p14:xfrm>
              <a:off x="2702560" y="6325235"/>
              <a:ext cx="2596515" cy="146685"/>
            </p14:xfrm>
          </p:contentPart>
        </mc:Choice>
        <mc:Fallback xmlns="">
          <p:pic>
            <p:nvPicPr>
              <p:cNvPr id="64" name="墨迹 63"/>
            </p:nvPicPr>
            <p:blipFill>
              <a:blip r:embed="rId30"/>
            </p:blipFill>
            <p:spPr>
              <a:xfrm>
                <a:off x="2702560" y="6325235"/>
                <a:ext cx="2596515" cy="146685"/>
              </a:xfrm>
              <a:prstGeom prst="rect"/>
            </p:spPr>
          </p:pic>
        </mc:Fallback>
      </mc:AlternateContent>
      <mc:AlternateContent xmlns:mc="http://schemas.openxmlformats.org/markup-compatibility/2006" xmlns:p14="http://schemas.microsoft.com/office/powerpoint/2010/main">
        <mc:Choice Requires="p14">
          <p:contentPart r:id="rId31" p14:bwMode="auto">
            <p14:nvContentPartPr>
              <p14:cNvPr id="65" name="墨迹 64"/>
              <p14:cNvContentPartPr/>
              <p14:nvPr/>
            </p14:nvContentPartPr>
            <p14:xfrm>
              <a:off x="5287010" y="6325235"/>
              <a:ext cx="8255" cy="360"/>
            </p14:xfrm>
          </p:contentPart>
        </mc:Choice>
        <mc:Fallback xmlns="">
          <p:pic>
            <p:nvPicPr>
              <p:cNvPr id="65" name="墨迹 64"/>
            </p:nvPicPr>
            <p:blipFill>
              <a:blip r:embed="rId32"/>
            </p:blipFill>
            <p:spPr>
              <a:xfrm>
                <a:off x="5287010" y="6325235"/>
                <a:ext cx="8255" cy="360"/>
              </a:xfrm>
              <a:prstGeom prst="rect"/>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left)">
                                      <p:cBhvr>
                                        <p:cTn id="7" dur="500"/>
                                        <p:tgtEl>
                                          <p:spTgt spid="2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
                                            <p:txEl>
                                              <p:pRg st="0" end="0"/>
                                            </p:txEl>
                                          </p:spTgt>
                                        </p:tgtEl>
                                        <p:attrNameLst>
                                          <p:attrName>style.visibility</p:attrName>
                                        </p:attrNameLst>
                                      </p:cBhvr>
                                      <p:to>
                                        <p:strVal val="visible"/>
                                      </p:to>
                                    </p:set>
                                    <p:animEffect transition="in" filter="fade">
                                      <p:cBhvr>
                                        <p:cTn id="11" dur="500"/>
                                        <p:tgtEl>
                                          <p:spTgt spid="2">
                                            <p:txEl>
                                              <p:pRg st="0" end="0"/>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
                                            <p:txEl>
                                              <p:pRg st="1" end="1"/>
                                            </p:txEl>
                                          </p:spTgt>
                                        </p:tgtEl>
                                        <p:attrNameLst>
                                          <p:attrName>style.visibility</p:attrName>
                                        </p:attrNameLst>
                                      </p:cBhvr>
                                      <p:to>
                                        <p:strVal val="visible"/>
                                      </p:to>
                                    </p:set>
                                    <p:animEffect transition="in" filter="fade">
                                      <p:cBhvr>
                                        <p:cTn id="15" dur="500"/>
                                        <p:tgtEl>
                                          <p:spTgt spid="2">
                                            <p:txEl>
                                              <p:pRg st="1" end="1"/>
                                            </p:txEl>
                                          </p:spTgt>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wipe(left)">
                                      <p:cBhvr>
                                        <p:cTn id="1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1307278" y="2312971"/>
            <a:ext cx="9789492" cy="3940787"/>
            <a:chOff x="3072309" y="2913847"/>
            <a:chExt cx="5753613" cy="2416867"/>
          </a:xfrm>
        </p:grpSpPr>
        <p:sp>
          <p:nvSpPr>
            <p:cNvPr id="4" name="矩形 3"/>
            <p:cNvSpPr/>
            <p:nvPr/>
          </p:nvSpPr>
          <p:spPr>
            <a:xfrm>
              <a:off x="3594955" y="3288569"/>
              <a:ext cx="5230967" cy="1651632"/>
            </a:xfrm>
            <a:prstGeom prst="rect">
              <a:avLst/>
            </a:prstGeom>
          </p:spPr>
          <p:txBody>
            <a:bodyPr wrap="square">
              <a:spAutoFit/>
            </a:bodyPr>
            <a:lstStyle/>
            <a:p>
              <a:pPr marL="452755" indent="-452755">
                <a:lnSpc>
                  <a:spcPct val="100000"/>
                </a:lnSpc>
                <a:spcBef>
                  <a:spcPts val="600"/>
                </a:spcBef>
                <a:buClr>
                  <a:srgbClr val="7030A0"/>
                </a:buClr>
                <a:buNone/>
              </a:pP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template &lt;</a:t>
              </a:r>
              <a:r>
                <a:rPr lang="en-US" altLang="zh-CN" sz="2400" dirty="0" err="1">
                  <a:latin typeface="Times New Roman" panose="02020603050405020304" pitchFamily="18" charset="0"/>
                  <a:ea typeface="宋体" panose="02010600030101010101" pitchFamily="2" charset="-122"/>
                  <a:cs typeface="Times New Roman" panose="02020603050405020304" pitchFamily="18" charset="0"/>
                </a:rPr>
                <a:t>typename</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 T, </a:t>
              </a:r>
              <a:r>
                <a:rPr lang="en-US" altLang="zh-CN" sz="2400" dirty="0" err="1">
                  <a:latin typeface="Times New Roman" panose="02020603050405020304" pitchFamily="18" charset="0"/>
                  <a:ea typeface="宋体" panose="02010600030101010101" pitchFamily="2" charset="-122"/>
                  <a:cs typeface="Times New Roman" panose="02020603050405020304" pitchFamily="18" charset="0"/>
                </a:rPr>
                <a:t>int</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 length&gt;</a:t>
              </a:r>
              <a:endParaRPr lang="en-US" altLang="zh-CN" sz="2400" dirty="0">
                <a:latin typeface="Times New Roman" panose="02020603050405020304" pitchFamily="18" charset="0"/>
                <a:ea typeface="宋体" panose="02010600030101010101" pitchFamily="2" charset="-122"/>
                <a:cs typeface="Times New Roman" panose="02020603050405020304" pitchFamily="18" charset="0"/>
              </a:endParaRPr>
            </a:p>
            <a:p>
              <a:pPr marL="452755" indent="-452755">
                <a:lnSpc>
                  <a:spcPct val="100000"/>
                </a:lnSpc>
                <a:spcBef>
                  <a:spcPts val="600"/>
                </a:spcBef>
                <a:buClr>
                  <a:srgbClr val="7030A0"/>
                </a:buClr>
                <a:buNone/>
              </a:pP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void Array</a:t>
              </a:r>
              <a:r>
                <a:rPr lang="en-US" altLang="zh-CN" sz="24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&lt;T, length&gt;</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2400" dirty="0" err="1">
                  <a:latin typeface="Times New Roman" panose="02020603050405020304" pitchFamily="18" charset="0"/>
                  <a:ea typeface="宋体" panose="02010600030101010101" pitchFamily="2" charset="-122"/>
                  <a:cs typeface="Times New Roman" panose="02020603050405020304" pitchFamily="18" charset="0"/>
                </a:rPr>
                <a:t>SetElement</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(T x)</a:t>
              </a:r>
              <a:endParaRPr lang="en-US" altLang="zh-CN" sz="2400" dirty="0">
                <a:latin typeface="Times New Roman" panose="02020603050405020304" pitchFamily="18" charset="0"/>
                <a:ea typeface="宋体" panose="02010600030101010101" pitchFamily="2" charset="-122"/>
                <a:cs typeface="Times New Roman" panose="02020603050405020304" pitchFamily="18" charset="0"/>
              </a:endParaRPr>
            </a:p>
            <a:p>
              <a:pPr marL="452755" indent="-452755">
                <a:lnSpc>
                  <a:spcPct val="100000"/>
                </a:lnSpc>
                <a:spcBef>
                  <a:spcPts val="600"/>
                </a:spcBef>
                <a:buClr>
                  <a:srgbClr val="7030A0"/>
                </a:buClr>
                <a:buNone/>
              </a:pP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a:t>
              </a:r>
              <a:endParaRPr lang="en-US" altLang="zh-CN" sz="2400" dirty="0">
                <a:latin typeface="Times New Roman" panose="02020603050405020304" pitchFamily="18" charset="0"/>
                <a:ea typeface="宋体" panose="02010600030101010101" pitchFamily="2" charset="-122"/>
                <a:cs typeface="Times New Roman" panose="02020603050405020304" pitchFamily="18" charset="0"/>
              </a:endParaRPr>
            </a:p>
            <a:p>
              <a:pPr marL="452755" indent="-452755">
                <a:lnSpc>
                  <a:spcPct val="100000"/>
                </a:lnSpc>
                <a:spcBef>
                  <a:spcPts val="600"/>
                </a:spcBef>
                <a:buClr>
                  <a:srgbClr val="7030A0"/>
                </a:buClr>
                <a:buNone/>
              </a:pP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	for (int </a:t>
              </a:r>
              <a:r>
                <a:rPr lang="en-US" altLang="zh-CN" sz="2400" dirty="0" err="1">
                  <a:latin typeface="Times New Roman" panose="02020603050405020304" pitchFamily="18" charset="0"/>
                  <a:ea typeface="宋体" panose="02010600030101010101" pitchFamily="2" charset="-122"/>
                  <a:cs typeface="Times New Roman" panose="02020603050405020304" pitchFamily="18" charset="0"/>
                </a:rPr>
                <a:t>i</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=0;i&lt;</a:t>
              </a:r>
              <a:r>
                <a:rPr lang="en-US" altLang="zh-CN" sz="2400" dirty="0" err="1">
                  <a:latin typeface="Times New Roman" panose="02020603050405020304" pitchFamily="18" charset="0"/>
                  <a:ea typeface="宋体" panose="02010600030101010101" pitchFamily="2" charset="-122"/>
                  <a:cs typeface="Times New Roman" panose="02020603050405020304" pitchFamily="18" charset="0"/>
                </a:rPr>
                <a:t>GetLength</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2400" dirty="0" err="1">
                  <a:latin typeface="Times New Roman" panose="02020603050405020304" pitchFamily="18" charset="0"/>
                  <a:ea typeface="宋体" panose="02010600030101010101" pitchFamily="2" charset="-122"/>
                  <a:cs typeface="Times New Roman" panose="02020603050405020304" pitchFamily="18" charset="0"/>
                </a:rPr>
                <a:t>i</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a:t>
              </a:r>
              <a:endParaRPr lang="en-US" altLang="zh-CN" sz="2400" dirty="0">
                <a:latin typeface="Times New Roman" panose="02020603050405020304" pitchFamily="18" charset="0"/>
                <a:ea typeface="宋体" panose="02010600030101010101" pitchFamily="2" charset="-122"/>
                <a:cs typeface="Times New Roman" panose="02020603050405020304" pitchFamily="18" charset="0"/>
              </a:endParaRPr>
            </a:p>
            <a:p>
              <a:pPr marL="452755" indent="-452755">
                <a:lnSpc>
                  <a:spcPct val="100000"/>
                </a:lnSpc>
                <a:spcBef>
                  <a:spcPts val="600"/>
                </a:spcBef>
                <a:buClr>
                  <a:srgbClr val="7030A0"/>
                </a:buClr>
                <a:buNone/>
              </a:pP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		buffer[</a:t>
              </a:r>
              <a:r>
                <a:rPr lang="en-US" altLang="zh-CN" sz="2400" dirty="0" err="1">
                  <a:latin typeface="Times New Roman" panose="02020603050405020304" pitchFamily="18" charset="0"/>
                  <a:ea typeface="宋体" panose="02010600030101010101" pitchFamily="2" charset="-122"/>
                  <a:cs typeface="Times New Roman" panose="02020603050405020304" pitchFamily="18" charset="0"/>
                </a:rPr>
                <a:t>i</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]=x;</a:t>
              </a:r>
              <a:endParaRPr lang="en-US" altLang="zh-CN" sz="2400" dirty="0">
                <a:latin typeface="Times New Roman" panose="02020603050405020304" pitchFamily="18" charset="0"/>
                <a:ea typeface="宋体" panose="02010600030101010101" pitchFamily="2" charset="-122"/>
                <a:cs typeface="Times New Roman" panose="02020603050405020304" pitchFamily="18" charset="0"/>
              </a:endParaRPr>
            </a:p>
            <a:p>
              <a:pPr marL="452755" indent="-452755">
                <a:lnSpc>
                  <a:spcPct val="100000"/>
                </a:lnSpc>
                <a:spcBef>
                  <a:spcPts val="600"/>
                </a:spcBef>
                <a:buClr>
                  <a:srgbClr val="7030A0"/>
                </a:buClr>
                <a:buNone/>
              </a:pP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a:t>
              </a:r>
              <a:endParaRPr lang="en-US" altLang="zh-CN" sz="2400" dirty="0">
                <a:latin typeface="Times New Roman" panose="02020603050405020304" pitchFamily="18" charset="0"/>
                <a:ea typeface="宋体" panose="02010600030101010101" pitchFamily="2" charset="-122"/>
                <a:cs typeface="Times New Roman" panose="02020603050405020304" pitchFamily="18" charset="0"/>
              </a:endParaRPr>
            </a:p>
          </p:txBody>
        </p:sp>
        <p:grpSp>
          <p:nvGrpSpPr>
            <p:cNvPr id="5" name="组合 4"/>
            <p:cNvGrpSpPr/>
            <p:nvPr/>
          </p:nvGrpSpPr>
          <p:grpSpPr>
            <a:xfrm>
              <a:off x="3072309" y="2913847"/>
              <a:ext cx="5729288" cy="2416867"/>
              <a:chOff x="1584402" y="1903846"/>
              <a:chExt cx="9062674" cy="3823037"/>
            </a:xfrm>
          </p:grpSpPr>
          <p:grpSp>
            <p:nvGrpSpPr>
              <p:cNvPr id="6" name="组合 5"/>
              <p:cNvGrpSpPr/>
              <p:nvPr/>
            </p:nvGrpSpPr>
            <p:grpSpPr>
              <a:xfrm>
                <a:off x="1584402" y="3589771"/>
                <a:ext cx="9062674" cy="2137112"/>
                <a:chOff x="1584402" y="3589771"/>
                <a:chExt cx="9062674" cy="2137112"/>
              </a:xfrm>
            </p:grpSpPr>
            <p:sp>
              <p:nvSpPr>
                <p:cNvPr id="17" name="任意多边形: 形状 16"/>
                <p:cNvSpPr/>
                <p:nvPr/>
              </p:nvSpPr>
              <p:spPr>
                <a:xfrm>
                  <a:off x="1652007" y="3589771"/>
                  <a:ext cx="8888987" cy="2005807"/>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861985" h="2451015">
                      <a:moveTo>
                        <a:pt x="10861985" y="2084821"/>
                      </a:moveTo>
                      <a:lnTo>
                        <a:pt x="10522232" y="2430680"/>
                      </a:lnTo>
                      <a:lnTo>
                        <a:pt x="251521" y="2451015"/>
                      </a:lnTo>
                      <a:lnTo>
                        <a:pt x="4778" y="2131701"/>
                      </a:lnTo>
                      <a:cubicBezTo>
                        <a:pt x="-9673" y="1092163"/>
                        <a:pt x="13480" y="881310"/>
                        <a:pt x="11188" y="0"/>
                      </a:cubicBezTo>
                    </a:path>
                  </a:pathLst>
                </a:cu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梯形 17"/>
                <p:cNvSpPr/>
                <p:nvPr/>
              </p:nvSpPr>
              <p:spPr>
                <a:xfrm flipV="1">
                  <a:off x="2795159" y="5595578"/>
                  <a:ext cx="851792" cy="131305"/>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梯形 18"/>
                <p:cNvSpPr/>
                <p:nvPr/>
              </p:nvSpPr>
              <p:spPr>
                <a:xfrm rot="5400000" flipV="1">
                  <a:off x="1407134" y="4727547"/>
                  <a:ext cx="419147" cy="64612"/>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梯形 4"/>
                <p:cNvSpPr/>
                <p:nvPr/>
              </p:nvSpPr>
              <p:spPr>
                <a:xfrm rot="3120575" flipV="1">
                  <a:off x="1546837" y="5397384"/>
                  <a:ext cx="460512" cy="64612"/>
                </a:xfrm>
                <a:custGeom>
                  <a:avLst/>
                  <a:gdLst>
                    <a:gd name="connsiteX0" fmla="*/ 0 w 512180"/>
                    <a:gd name="connsiteY0" fmla="*/ 78953 h 78953"/>
                    <a:gd name="connsiteX1" fmla="*/ 65892 w 512180"/>
                    <a:gd name="connsiteY1" fmla="*/ 0 h 78953"/>
                    <a:gd name="connsiteX2" fmla="*/ 446288 w 512180"/>
                    <a:gd name="connsiteY2" fmla="*/ 0 h 78953"/>
                    <a:gd name="connsiteX3" fmla="*/ 512180 w 512180"/>
                    <a:gd name="connsiteY3" fmla="*/ 78953 h 78953"/>
                    <a:gd name="connsiteX4" fmla="*/ 0 w 512180"/>
                    <a:gd name="connsiteY4" fmla="*/ 78953 h 78953"/>
                    <a:gd name="connsiteX0-1" fmla="*/ 0 w 562727"/>
                    <a:gd name="connsiteY0-2" fmla="*/ 76132 h 78953"/>
                    <a:gd name="connsiteX1-3" fmla="*/ 116439 w 562727"/>
                    <a:gd name="connsiteY1-4" fmla="*/ 0 h 78953"/>
                    <a:gd name="connsiteX2-5" fmla="*/ 496835 w 562727"/>
                    <a:gd name="connsiteY2-6" fmla="*/ 0 h 78953"/>
                    <a:gd name="connsiteX3-7" fmla="*/ 562727 w 562727"/>
                    <a:gd name="connsiteY3-8" fmla="*/ 78953 h 78953"/>
                    <a:gd name="connsiteX4-9" fmla="*/ 0 w 562727"/>
                    <a:gd name="connsiteY4-10" fmla="*/ 76132 h 7895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62727" h="78953">
                      <a:moveTo>
                        <a:pt x="0" y="76132"/>
                      </a:moveTo>
                      <a:lnTo>
                        <a:pt x="116439" y="0"/>
                      </a:lnTo>
                      <a:lnTo>
                        <a:pt x="496835" y="0"/>
                      </a:lnTo>
                      <a:lnTo>
                        <a:pt x="562727" y="78953"/>
                      </a:lnTo>
                      <a:lnTo>
                        <a:pt x="0" y="76132"/>
                      </a:lnTo>
                      <a:close/>
                    </a:path>
                  </a:pathLst>
                </a:cu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a:off x="10526994" y="5210782"/>
                  <a:ext cx="106082" cy="106082"/>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2" name="任意多边形: 形状 21"/>
                <p:cNvSpPr/>
                <p:nvPr/>
              </p:nvSpPr>
              <p:spPr>
                <a:xfrm>
                  <a:off x="10443054" y="48717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任意多边形: 形状 22"/>
                <p:cNvSpPr/>
                <p:nvPr/>
              </p:nvSpPr>
              <p:spPr>
                <a:xfrm>
                  <a:off x="10443054" y="46953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任意多边形: 形状 23"/>
                <p:cNvSpPr/>
                <p:nvPr/>
              </p:nvSpPr>
              <p:spPr>
                <a:xfrm>
                  <a:off x="10443054" y="4518989"/>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任意多边形: 形状 24"/>
                <p:cNvSpPr/>
                <p:nvPr/>
              </p:nvSpPr>
              <p:spPr>
                <a:xfrm>
                  <a:off x="10443054" y="4342590"/>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 name="组合 6"/>
              <p:cNvGrpSpPr/>
              <p:nvPr/>
            </p:nvGrpSpPr>
            <p:grpSpPr>
              <a:xfrm flipH="1" flipV="1">
                <a:off x="1584402" y="1903846"/>
                <a:ext cx="9062674" cy="2137112"/>
                <a:chOff x="1584402" y="3589771"/>
                <a:chExt cx="9062674" cy="2137112"/>
              </a:xfrm>
            </p:grpSpPr>
            <p:sp>
              <p:nvSpPr>
                <p:cNvPr id="8" name="任意多边形: 形状 7"/>
                <p:cNvSpPr/>
                <p:nvPr/>
              </p:nvSpPr>
              <p:spPr>
                <a:xfrm>
                  <a:off x="1652007" y="3589771"/>
                  <a:ext cx="8888987" cy="2005807"/>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861985" h="2451015">
                      <a:moveTo>
                        <a:pt x="10861985" y="2084821"/>
                      </a:moveTo>
                      <a:lnTo>
                        <a:pt x="10522232" y="2430680"/>
                      </a:lnTo>
                      <a:lnTo>
                        <a:pt x="251521" y="2451015"/>
                      </a:lnTo>
                      <a:lnTo>
                        <a:pt x="4778" y="2131701"/>
                      </a:lnTo>
                      <a:cubicBezTo>
                        <a:pt x="-9673" y="1092163"/>
                        <a:pt x="13480" y="881310"/>
                        <a:pt x="11188" y="0"/>
                      </a:cubicBezTo>
                    </a:path>
                  </a:pathLst>
                </a:cu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梯形 8"/>
                <p:cNvSpPr/>
                <p:nvPr/>
              </p:nvSpPr>
              <p:spPr>
                <a:xfrm flipV="1">
                  <a:off x="2795159" y="5595578"/>
                  <a:ext cx="851792" cy="131305"/>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梯形 9"/>
                <p:cNvSpPr/>
                <p:nvPr/>
              </p:nvSpPr>
              <p:spPr>
                <a:xfrm rot="5400000" flipV="1">
                  <a:off x="1407134" y="4727547"/>
                  <a:ext cx="419147" cy="64612"/>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梯形 4"/>
                <p:cNvSpPr/>
                <p:nvPr/>
              </p:nvSpPr>
              <p:spPr>
                <a:xfrm rot="3120575" flipV="1">
                  <a:off x="1544456" y="5395003"/>
                  <a:ext cx="460512" cy="64612"/>
                </a:xfrm>
                <a:custGeom>
                  <a:avLst/>
                  <a:gdLst>
                    <a:gd name="connsiteX0" fmla="*/ 0 w 512180"/>
                    <a:gd name="connsiteY0" fmla="*/ 78953 h 78953"/>
                    <a:gd name="connsiteX1" fmla="*/ 65892 w 512180"/>
                    <a:gd name="connsiteY1" fmla="*/ 0 h 78953"/>
                    <a:gd name="connsiteX2" fmla="*/ 446288 w 512180"/>
                    <a:gd name="connsiteY2" fmla="*/ 0 h 78953"/>
                    <a:gd name="connsiteX3" fmla="*/ 512180 w 512180"/>
                    <a:gd name="connsiteY3" fmla="*/ 78953 h 78953"/>
                    <a:gd name="connsiteX4" fmla="*/ 0 w 512180"/>
                    <a:gd name="connsiteY4" fmla="*/ 78953 h 78953"/>
                    <a:gd name="connsiteX0-1" fmla="*/ 0 w 562727"/>
                    <a:gd name="connsiteY0-2" fmla="*/ 76132 h 78953"/>
                    <a:gd name="connsiteX1-3" fmla="*/ 116439 w 562727"/>
                    <a:gd name="connsiteY1-4" fmla="*/ 0 h 78953"/>
                    <a:gd name="connsiteX2-5" fmla="*/ 496835 w 562727"/>
                    <a:gd name="connsiteY2-6" fmla="*/ 0 h 78953"/>
                    <a:gd name="connsiteX3-7" fmla="*/ 562727 w 562727"/>
                    <a:gd name="connsiteY3-8" fmla="*/ 78953 h 78953"/>
                    <a:gd name="connsiteX4-9" fmla="*/ 0 w 562727"/>
                    <a:gd name="connsiteY4-10" fmla="*/ 76132 h 7895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62727" h="78953">
                      <a:moveTo>
                        <a:pt x="0" y="76132"/>
                      </a:moveTo>
                      <a:lnTo>
                        <a:pt x="116439" y="0"/>
                      </a:lnTo>
                      <a:lnTo>
                        <a:pt x="496835" y="0"/>
                      </a:lnTo>
                      <a:lnTo>
                        <a:pt x="562727" y="78953"/>
                      </a:lnTo>
                      <a:lnTo>
                        <a:pt x="0" y="76132"/>
                      </a:lnTo>
                      <a:close/>
                    </a:path>
                  </a:pathLst>
                </a:cu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10526994" y="5210782"/>
                  <a:ext cx="106082" cy="106082"/>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3" name="任意多边形: 形状 12"/>
                <p:cNvSpPr/>
                <p:nvPr/>
              </p:nvSpPr>
              <p:spPr>
                <a:xfrm>
                  <a:off x="10443054" y="48717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任意多边形: 形状 13"/>
                <p:cNvSpPr/>
                <p:nvPr/>
              </p:nvSpPr>
              <p:spPr>
                <a:xfrm>
                  <a:off x="10443054" y="46953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任意多边形: 形状 14"/>
                <p:cNvSpPr/>
                <p:nvPr/>
              </p:nvSpPr>
              <p:spPr>
                <a:xfrm>
                  <a:off x="10443054" y="4518989"/>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任意多边形: 形状 15"/>
                <p:cNvSpPr/>
                <p:nvPr/>
              </p:nvSpPr>
              <p:spPr>
                <a:xfrm>
                  <a:off x="10443054" y="4342590"/>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grpSp>
        <p:nvGrpSpPr>
          <p:cNvPr id="26" name="组合 25"/>
          <p:cNvGrpSpPr/>
          <p:nvPr/>
        </p:nvGrpSpPr>
        <p:grpSpPr>
          <a:xfrm>
            <a:off x="549001" y="555626"/>
            <a:ext cx="3670766" cy="1025105"/>
            <a:chOff x="326687" y="247818"/>
            <a:chExt cx="5004694" cy="848127"/>
          </a:xfrm>
        </p:grpSpPr>
        <p:sp>
          <p:nvSpPr>
            <p:cNvPr id="27" name="文本框 26"/>
            <p:cNvSpPr txBox="1"/>
            <p:nvPr/>
          </p:nvSpPr>
          <p:spPr bwMode="auto">
            <a:xfrm>
              <a:off x="1433237" y="408414"/>
              <a:ext cx="3898144" cy="687531"/>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defRPr/>
              </a:pPr>
              <a:r>
                <a:rPr lang="zh-CN" altLang="en-US" sz="2400" kern="0" dirty="0">
                  <a:solidFill>
                    <a:srgbClr val="0070C0"/>
                  </a:solidFill>
                  <a:latin typeface="+mn-ea"/>
                </a:rPr>
                <a:t>类模板的定义</a:t>
              </a:r>
              <a:endParaRPr lang="zh-CN" altLang="en-US" sz="2400" kern="0" dirty="0">
                <a:solidFill>
                  <a:srgbClr val="0070C0"/>
                </a:solidFill>
                <a:latin typeface="+mn-ea"/>
              </a:endParaRPr>
            </a:p>
            <a:p>
              <a:pPr defTabSz="914400" fontAlgn="auto">
                <a:spcBef>
                  <a:spcPts val="0"/>
                </a:spcBef>
                <a:spcAft>
                  <a:spcPts val="0"/>
                </a:spcAft>
                <a:defRPr/>
              </a:pPr>
              <a:endParaRPr lang="zh-CN" altLang="en-US" sz="2400" kern="0" dirty="0">
                <a:solidFill>
                  <a:srgbClr val="0070C0"/>
                </a:solidFill>
                <a:latin typeface="+mn-ea"/>
              </a:endParaRPr>
            </a:p>
          </p:txBody>
        </p:sp>
        <p:grpSp>
          <p:nvGrpSpPr>
            <p:cNvPr id="28" name="组合 27"/>
            <p:cNvGrpSpPr/>
            <p:nvPr/>
          </p:nvGrpSpPr>
          <p:grpSpPr>
            <a:xfrm>
              <a:off x="326687" y="247818"/>
              <a:ext cx="4861582" cy="725466"/>
              <a:chOff x="326687" y="247818"/>
              <a:chExt cx="4861582" cy="725466"/>
            </a:xfrm>
          </p:grpSpPr>
          <p:grpSp>
            <p:nvGrpSpPr>
              <p:cNvPr id="29" name="组合 28"/>
              <p:cNvGrpSpPr/>
              <p:nvPr/>
            </p:nvGrpSpPr>
            <p:grpSpPr>
              <a:xfrm>
                <a:off x="349799" y="247818"/>
                <a:ext cx="4791980" cy="261575"/>
                <a:chOff x="349799" y="247818"/>
                <a:chExt cx="4791980" cy="261575"/>
              </a:xfrm>
            </p:grpSpPr>
            <p:cxnSp>
              <p:nvCxnSpPr>
                <p:cNvPr id="44" name="直接连接符 43"/>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48" name="任意多边形: 形状 47"/>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latin typeface="+mn-ea"/>
                  </a:endParaRPr>
                </a:p>
              </p:txBody>
            </p:sp>
            <p:sp>
              <p:nvSpPr>
                <p:cNvPr id="49" name="任意多边形: 形状 48"/>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30" name="组合 29"/>
              <p:cNvGrpSpPr/>
              <p:nvPr/>
            </p:nvGrpSpPr>
            <p:grpSpPr>
              <a:xfrm>
                <a:off x="349799" y="711709"/>
                <a:ext cx="4815092" cy="261575"/>
                <a:chOff x="358852" y="925118"/>
                <a:chExt cx="4815092" cy="261575"/>
              </a:xfrm>
            </p:grpSpPr>
            <p:cxnSp>
              <p:nvCxnSpPr>
                <p:cNvPr id="37" name="直接连接符 36"/>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42" name="任意多边形: 形状 41"/>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latin typeface="+mn-ea"/>
                  </a:endParaRPr>
                </a:p>
              </p:txBody>
            </p:sp>
            <p:sp>
              <p:nvSpPr>
                <p:cNvPr id="43" name="任意多边形: 形状 42"/>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31" name="组合 30"/>
              <p:cNvGrpSpPr/>
              <p:nvPr/>
            </p:nvGrpSpPr>
            <p:grpSpPr>
              <a:xfrm>
                <a:off x="5138963" y="489126"/>
                <a:ext cx="49306" cy="329693"/>
                <a:chOff x="5138963" y="489126"/>
                <a:chExt cx="49306" cy="329693"/>
              </a:xfrm>
            </p:grpSpPr>
            <p:sp>
              <p:nvSpPr>
                <p:cNvPr id="35" name="椭圆 34"/>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36" name="椭圆 35"/>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nvGrpSpPr>
              <p:cNvPr id="32" name="组合 31"/>
              <p:cNvGrpSpPr/>
              <p:nvPr/>
            </p:nvGrpSpPr>
            <p:grpSpPr>
              <a:xfrm>
                <a:off x="326687" y="399838"/>
                <a:ext cx="49306" cy="329693"/>
                <a:chOff x="5138963" y="489126"/>
                <a:chExt cx="49306" cy="329693"/>
              </a:xfrm>
            </p:grpSpPr>
            <p:sp>
              <p:nvSpPr>
                <p:cNvPr id="33" name="椭圆 32"/>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34" name="椭圆 33"/>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grpSp>
      <p:sp>
        <p:nvSpPr>
          <p:cNvPr id="2" name="Rectangle 1"/>
          <p:cNvSpPr/>
          <p:nvPr/>
        </p:nvSpPr>
        <p:spPr>
          <a:xfrm>
            <a:off x="1387325" y="1661085"/>
            <a:ext cx="7002238" cy="461665"/>
          </a:xfrm>
          <a:prstGeom prst="rect">
            <a:avLst/>
          </a:prstGeom>
        </p:spPr>
        <p:txBody>
          <a:bodyPr wrap="none">
            <a:spAutoFit/>
          </a:bodyPr>
          <a:lstStyle/>
          <a:p>
            <a:pPr marL="452755" indent="-452755">
              <a:lnSpc>
                <a:spcPct val="100000"/>
              </a:lnSpc>
              <a:spcBef>
                <a:spcPts val="600"/>
              </a:spcBef>
              <a:buClr>
                <a:srgbClr val="7030A0"/>
              </a:buClr>
              <a:buNone/>
            </a:pPr>
            <a:r>
              <a:rPr lang="zh-CN" altLang="en-US" sz="2400" dirty="0">
                <a:solidFill>
                  <a:srgbClr val="0070C0"/>
                </a:solidFill>
                <a:latin typeface="Times New Roman" panose="02020603050405020304" pitchFamily="18" charset="0"/>
                <a:cs typeface="Times New Roman" panose="02020603050405020304" pitchFamily="18" charset="0"/>
              </a:rPr>
              <a:t>下面是在类模板定义外定义函数成员</a:t>
            </a:r>
            <a:r>
              <a:rPr lang="en-US" altLang="zh-CN" sz="2400" dirty="0" err="1">
                <a:solidFill>
                  <a:srgbClr val="0070C0"/>
                </a:solidFill>
                <a:latin typeface="Times New Roman" panose="02020603050405020304" pitchFamily="18" charset="0"/>
                <a:cs typeface="Times New Roman" panose="02020603050405020304" pitchFamily="18" charset="0"/>
              </a:rPr>
              <a:t>SetElement</a:t>
            </a:r>
            <a:r>
              <a:rPr lang="zh-CN" altLang="en-US" dirty="0">
                <a:solidFill>
                  <a:srgbClr val="0070C0"/>
                </a:solidFill>
                <a:latin typeface="Times New Roman" panose="02020603050405020304" pitchFamily="18" charset="0"/>
                <a:ea typeface="宋体" panose="02010600030101010101" pitchFamily="2" charset="-122"/>
                <a:cs typeface="Times New Roman" panose="02020603050405020304" pitchFamily="18" charset="0"/>
              </a:rPr>
              <a:t>：</a:t>
            </a:r>
            <a:endParaRPr lang="zh-CN" altLang="en-US" dirty="0">
              <a:solidFill>
                <a:srgbClr val="0070C0"/>
              </a:solidFill>
              <a:latin typeface="Times New Roman" panose="02020603050405020304" pitchFamily="18" charset="0"/>
              <a:ea typeface="宋体" panose="02010600030101010101" pitchFamily="2" charset="-122"/>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left)">
                                      <p:cBhvr>
                                        <p:cTn id="7" dur="500"/>
                                        <p:tgtEl>
                                          <p:spTgt spid="2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left)">
                                      <p:cBhvr>
                                        <p:cTn id="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549002" y="555626"/>
            <a:ext cx="3946798" cy="876848"/>
            <a:chOff x="326687" y="247818"/>
            <a:chExt cx="4861582" cy="725466"/>
          </a:xfrm>
        </p:grpSpPr>
        <p:sp>
          <p:nvSpPr>
            <p:cNvPr id="8" name="文本框 7"/>
            <p:cNvSpPr txBox="1"/>
            <p:nvPr/>
          </p:nvSpPr>
          <p:spPr bwMode="auto">
            <a:xfrm>
              <a:off x="399106" y="412399"/>
              <a:ext cx="4693368"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914400" fontAlgn="auto">
                <a:spcBef>
                  <a:spcPts val="0"/>
                </a:spcBef>
                <a:spcAft>
                  <a:spcPts val="0"/>
                </a:spcAft>
                <a:defRPr/>
              </a:pPr>
              <a:r>
                <a:rPr lang="zh-CN" altLang="en-US" sz="2400" kern="0" dirty="0">
                  <a:solidFill>
                    <a:srgbClr val="0070C0"/>
                  </a:solidFill>
                  <a:latin typeface="+mn-ea"/>
                </a:rPr>
                <a:t>类模板的使用</a:t>
              </a:r>
              <a:endParaRPr lang="zh-CN" altLang="en-US" sz="2400" kern="0" dirty="0">
                <a:solidFill>
                  <a:srgbClr val="0070C0"/>
                </a:solidFill>
                <a:latin typeface="+mn-ea"/>
              </a:endParaRPr>
            </a:p>
          </p:txBody>
        </p:sp>
        <p:grpSp>
          <p:nvGrpSpPr>
            <p:cNvPr id="9" name="组合 8"/>
            <p:cNvGrpSpPr/>
            <p:nvPr/>
          </p:nvGrpSpPr>
          <p:grpSpPr>
            <a:xfrm>
              <a:off x="326687" y="247818"/>
              <a:ext cx="4861582" cy="725466"/>
              <a:chOff x="326687" y="247818"/>
              <a:chExt cx="4861582" cy="725466"/>
            </a:xfrm>
          </p:grpSpPr>
          <p:grpSp>
            <p:nvGrpSpPr>
              <p:cNvPr id="10" name="组合 9"/>
              <p:cNvGrpSpPr/>
              <p:nvPr/>
            </p:nvGrpSpPr>
            <p:grpSpPr>
              <a:xfrm>
                <a:off x="349799" y="247818"/>
                <a:ext cx="4791980" cy="261575"/>
                <a:chOff x="349799" y="247818"/>
                <a:chExt cx="4791980" cy="261575"/>
              </a:xfrm>
            </p:grpSpPr>
            <p:cxnSp>
              <p:nvCxnSpPr>
                <p:cNvPr id="25" name="直接连接符 24"/>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29" name="任意多边形: 形状 28"/>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latin typeface="+mn-ea"/>
                  </a:endParaRPr>
                </a:p>
              </p:txBody>
            </p:sp>
            <p:sp>
              <p:nvSpPr>
                <p:cNvPr id="30" name="任意多边形: 形状 29"/>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11" name="组合 10"/>
              <p:cNvGrpSpPr/>
              <p:nvPr/>
            </p:nvGrpSpPr>
            <p:grpSpPr>
              <a:xfrm>
                <a:off x="349799" y="711709"/>
                <a:ext cx="4815092" cy="261575"/>
                <a:chOff x="358852" y="925118"/>
                <a:chExt cx="4815092" cy="261575"/>
              </a:xfrm>
            </p:grpSpPr>
            <p:cxnSp>
              <p:nvCxnSpPr>
                <p:cNvPr id="18" name="直接连接符 17"/>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23" name="任意多边形: 形状 22"/>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latin typeface="+mn-ea"/>
                  </a:endParaRPr>
                </a:p>
              </p:txBody>
            </p:sp>
            <p:sp>
              <p:nvSpPr>
                <p:cNvPr id="24" name="任意多边形: 形状 23"/>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12" name="组合 11"/>
              <p:cNvGrpSpPr/>
              <p:nvPr/>
            </p:nvGrpSpPr>
            <p:grpSpPr>
              <a:xfrm>
                <a:off x="5138963" y="489126"/>
                <a:ext cx="49306" cy="329693"/>
                <a:chOff x="5138963" y="489126"/>
                <a:chExt cx="49306" cy="329693"/>
              </a:xfrm>
            </p:grpSpPr>
            <p:sp>
              <p:nvSpPr>
                <p:cNvPr id="16" name="椭圆 15"/>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17" name="椭圆 16"/>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nvGrpSpPr>
              <p:cNvPr id="13" name="组合 12"/>
              <p:cNvGrpSpPr/>
              <p:nvPr/>
            </p:nvGrpSpPr>
            <p:grpSpPr>
              <a:xfrm>
                <a:off x="326687" y="399838"/>
                <a:ext cx="49306" cy="329693"/>
                <a:chOff x="5138963" y="489126"/>
                <a:chExt cx="49306" cy="329693"/>
              </a:xfrm>
            </p:grpSpPr>
            <p:sp>
              <p:nvSpPr>
                <p:cNvPr id="14" name="椭圆 13"/>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15" name="椭圆 14"/>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grpSp>
      <p:sp>
        <p:nvSpPr>
          <p:cNvPr id="105" name="Rectangle 3"/>
          <p:cNvSpPr txBox="1">
            <a:spLocks noChangeArrowheads="1"/>
          </p:cNvSpPr>
          <p:nvPr/>
        </p:nvSpPr>
        <p:spPr>
          <a:xfrm>
            <a:off x="1495408" y="1846896"/>
            <a:ext cx="9241728" cy="1568963"/>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zh-CN" altLang="en-US" sz="2600" dirty="0">
                <a:latin typeface="+mn-ea"/>
              </a:rPr>
              <a:t>类模板与函数模板一样也不能直接使用，必须先</a:t>
            </a:r>
            <a:r>
              <a:rPr lang="zh-CN" altLang="en-US" sz="2600" dirty="0">
                <a:solidFill>
                  <a:srgbClr val="FF0000"/>
                </a:solidFill>
                <a:latin typeface="+mn-ea"/>
              </a:rPr>
              <a:t>实例化</a:t>
            </a:r>
            <a:r>
              <a:rPr lang="zh-CN" altLang="en-US" sz="2600" dirty="0">
                <a:latin typeface="+mn-ea"/>
              </a:rPr>
              <a:t>为相应的模板类，创建该模板类的对象后才能使用。类模板实例化后称为</a:t>
            </a:r>
            <a:r>
              <a:rPr lang="zh-CN" altLang="en-US" sz="2600" dirty="0">
                <a:solidFill>
                  <a:srgbClr val="FF0000"/>
                </a:solidFill>
                <a:latin typeface="+mn-ea"/>
              </a:rPr>
              <a:t>模板类</a:t>
            </a:r>
            <a:r>
              <a:rPr lang="zh-CN" altLang="en-US" sz="2600" dirty="0">
                <a:latin typeface="+mn-ea"/>
              </a:rPr>
              <a:t>，模板类具有和普通类相同的行为。</a:t>
            </a:r>
            <a:endParaRPr lang="zh-CN" altLang="en-US" sz="2600" dirty="0">
              <a:latin typeface="+mn-ea"/>
            </a:endParaRPr>
          </a:p>
        </p:txBody>
      </p:sp>
      <p:grpSp>
        <p:nvGrpSpPr>
          <p:cNvPr id="33" name="组合 32"/>
          <p:cNvGrpSpPr/>
          <p:nvPr/>
        </p:nvGrpSpPr>
        <p:grpSpPr>
          <a:xfrm>
            <a:off x="1489708" y="4005618"/>
            <a:ext cx="9334635" cy="2078782"/>
            <a:chOff x="1402501" y="3657600"/>
            <a:chExt cx="9334635" cy="2078782"/>
          </a:xfrm>
        </p:grpSpPr>
        <p:sp>
          <p:nvSpPr>
            <p:cNvPr id="79" name="矩形 2"/>
            <p:cNvSpPr/>
            <p:nvPr/>
          </p:nvSpPr>
          <p:spPr>
            <a:xfrm>
              <a:off x="1402501" y="3657600"/>
              <a:ext cx="9334635" cy="2078782"/>
            </a:xfrm>
            <a:custGeom>
              <a:avLst/>
              <a:gdLst>
                <a:gd name="connsiteX0" fmla="*/ 0 w 9334635"/>
                <a:gd name="connsiteY0" fmla="*/ 0 h 2599907"/>
                <a:gd name="connsiteX1" fmla="*/ 9334635 w 9334635"/>
                <a:gd name="connsiteY1" fmla="*/ 0 h 2599907"/>
                <a:gd name="connsiteX2" fmla="*/ 9334635 w 9334635"/>
                <a:gd name="connsiteY2" fmla="*/ 2599907 h 2599907"/>
                <a:gd name="connsiteX3" fmla="*/ 0 w 9334635"/>
                <a:gd name="connsiteY3" fmla="*/ 2599907 h 2599907"/>
                <a:gd name="connsiteX4" fmla="*/ 0 w 9334635"/>
                <a:gd name="connsiteY4" fmla="*/ 0 h 2599907"/>
                <a:gd name="connsiteX0-1" fmla="*/ 515 w 9335150"/>
                <a:gd name="connsiteY0-2" fmla="*/ 0 h 2599907"/>
                <a:gd name="connsiteX1-3" fmla="*/ 9335150 w 9335150"/>
                <a:gd name="connsiteY1-4" fmla="*/ 0 h 2599907"/>
                <a:gd name="connsiteX2-5" fmla="*/ 9335150 w 9335150"/>
                <a:gd name="connsiteY2-6" fmla="*/ 2599907 h 2599907"/>
                <a:gd name="connsiteX3-7" fmla="*/ 515 w 9335150"/>
                <a:gd name="connsiteY3-8" fmla="*/ 2599907 h 2599907"/>
                <a:gd name="connsiteX4-9" fmla="*/ 0 w 9335150"/>
                <a:gd name="connsiteY4-10" fmla="*/ 726656 h 2599907"/>
                <a:gd name="connsiteX5" fmla="*/ 515 w 9335150"/>
                <a:gd name="connsiteY5" fmla="*/ 0 h 2599907"/>
                <a:gd name="connsiteX0-11" fmla="*/ 0 w 9335150"/>
                <a:gd name="connsiteY0-12" fmla="*/ 726656 h 2599907"/>
                <a:gd name="connsiteX1-13" fmla="*/ 515 w 9335150"/>
                <a:gd name="connsiteY1-14" fmla="*/ 0 h 2599907"/>
                <a:gd name="connsiteX2-15" fmla="*/ 9335150 w 9335150"/>
                <a:gd name="connsiteY2-16" fmla="*/ 0 h 2599907"/>
                <a:gd name="connsiteX3-17" fmla="*/ 9335150 w 9335150"/>
                <a:gd name="connsiteY3-18" fmla="*/ 2599907 h 2599907"/>
                <a:gd name="connsiteX4-19" fmla="*/ 515 w 9335150"/>
                <a:gd name="connsiteY4-20" fmla="*/ 2599907 h 2599907"/>
                <a:gd name="connsiteX5-21" fmla="*/ 91440 w 9335150"/>
                <a:gd name="connsiteY5-22" fmla="*/ 818096 h 2599907"/>
                <a:gd name="connsiteX0-23" fmla="*/ 0 w 9335150"/>
                <a:gd name="connsiteY0-24" fmla="*/ 726656 h 2599907"/>
                <a:gd name="connsiteX1-25" fmla="*/ 515 w 9335150"/>
                <a:gd name="connsiteY1-26" fmla="*/ 0 h 2599907"/>
                <a:gd name="connsiteX2-27" fmla="*/ 9335150 w 9335150"/>
                <a:gd name="connsiteY2-28" fmla="*/ 0 h 2599907"/>
                <a:gd name="connsiteX3-29" fmla="*/ 9335150 w 9335150"/>
                <a:gd name="connsiteY3-30" fmla="*/ 2599907 h 2599907"/>
                <a:gd name="connsiteX4-31" fmla="*/ 515 w 9335150"/>
                <a:gd name="connsiteY4-32" fmla="*/ 2599907 h 2599907"/>
                <a:gd name="connsiteX5-33" fmla="*/ 980440 w 9335150"/>
                <a:gd name="connsiteY5-34" fmla="*/ 1821396 h 2599907"/>
                <a:gd name="connsiteX0-35" fmla="*/ 0 w 9335150"/>
                <a:gd name="connsiteY0-36" fmla="*/ 726656 h 2599907"/>
                <a:gd name="connsiteX1-37" fmla="*/ 515 w 9335150"/>
                <a:gd name="connsiteY1-38" fmla="*/ 0 h 2599907"/>
                <a:gd name="connsiteX2-39" fmla="*/ 9335150 w 9335150"/>
                <a:gd name="connsiteY2-40" fmla="*/ 0 h 2599907"/>
                <a:gd name="connsiteX3-41" fmla="*/ 9335150 w 9335150"/>
                <a:gd name="connsiteY3-42" fmla="*/ 2599907 h 2599907"/>
                <a:gd name="connsiteX4-43" fmla="*/ 515 w 9335150"/>
                <a:gd name="connsiteY4-44" fmla="*/ 2599907 h 2599907"/>
                <a:gd name="connsiteX0-45" fmla="*/ 0 w 9334635"/>
                <a:gd name="connsiteY0-46" fmla="*/ 0 h 2599907"/>
                <a:gd name="connsiteX1-47" fmla="*/ 9334635 w 9334635"/>
                <a:gd name="connsiteY1-48" fmla="*/ 0 h 2599907"/>
                <a:gd name="connsiteX2-49" fmla="*/ 9334635 w 9334635"/>
                <a:gd name="connsiteY2-50" fmla="*/ 2599907 h 2599907"/>
                <a:gd name="connsiteX3-51" fmla="*/ 0 w 9334635"/>
                <a:gd name="connsiteY3-52" fmla="*/ 2599907 h 2599907"/>
              </a:gdLst>
              <a:ahLst/>
              <a:cxnLst>
                <a:cxn ang="0">
                  <a:pos x="connsiteX0-1" y="connsiteY0-2"/>
                </a:cxn>
                <a:cxn ang="0">
                  <a:pos x="connsiteX1-3" y="connsiteY1-4"/>
                </a:cxn>
                <a:cxn ang="0">
                  <a:pos x="connsiteX2-5" y="connsiteY2-6"/>
                </a:cxn>
                <a:cxn ang="0">
                  <a:pos x="connsiteX3-7" y="connsiteY3-8"/>
                </a:cxn>
              </a:cxnLst>
              <a:rect l="l" t="t" r="r" b="b"/>
              <a:pathLst>
                <a:path w="9334635" h="2599907">
                  <a:moveTo>
                    <a:pt x="0" y="0"/>
                  </a:moveTo>
                  <a:lnTo>
                    <a:pt x="9334635" y="0"/>
                  </a:lnTo>
                  <a:lnTo>
                    <a:pt x="9334635" y="2599907"/>
                  </a:lnTo>
                  <a:lnTo>
                    <a:pt x="0" y="2599907"/>
                  </a:lnTo>
                </a:path>
              </a:pathLst>
            </a:cu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Rectangle 3"/>
            <p:cNvSpPr txBox="1">
              <a:spLocks noChangeArrowheads="1"/>
            </p:cNvSpPr>
            <p:nvPr/>
          </p:nvSpPr>
          <p:spPr>
            <a:xfrm>
              <a:off x="1766886" y="3966905"/>
              <a:ext cx="8639845" cy="1568963"/>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zh-CN" altLang="en-US" sz="2600" dirty="0">
                  <a:solidFill>
                    <a:srgbClr val="0070C0"/>
                  </a:solidFill>
                  <a:latin typeface="+mn-ea"/>
                </a:rPr>
                <a:t>与函数模板不同的是：</a:t>
              </a:r>
              <a:r>
                <a:rPr lang="zh-CN" altLang="en-US" sz="2600" dirty="0">
                  <a:solidFill>
                    <a:schemeClr val="tx1">
                      <a:lumMod val="85000"/>
                      <a:lumOff val="15000"/>
                    </a:schemeClr>
                  </a:solidFill>
                  <a:latin typeface="+mn-ea"/>
                </a:rPr>
                <a:t>函数模板的实例化是由编译程序在处理函数调用时自动完成的，而类模板的实例化必须由程序员在程序中显式地指定。</a:t>
              </a:r>
              <a:endParaRPr lang="zh-CN" altLang="en-US" sz="2600" dirty="0">
                <a:solidFill>
                  <a:schemeClr val="tx1">
                    <a:lumMod val="85000"/>
                    <a:lumOff val="15000"/>
                  </a:schemeClr>
                </a:solidFill>
                <a:latin typeface="+mn-ea"/>
              </a:endParaRPr>
            </a:p>
          </p:txBody>
        </p:sp>
        <p:cxnSp>
          <p:nvCxnSpPr>
            <p:cNvPr id="7" name="直接连接符 6"/>
            <p:cNvCxnSpPr>
              <a:stCxn id="79" idx="0"/>
              <a:endCxn id="79" idx="3"/>
            </p:cNvCxnSpPr>
            <p:nvPr/>
          </p:nvCxnSpPr>
          <p:spPr>
            <a:xfrm>
              <a:off x="1402501" y="3657600"/>
              <a:ext cx="0" cy="2078782"/>
            </a:xfrm>
            <a:prstGeom prst="line">
              <a:avLst/>
            </a:prstGeom>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p14="http://schemas.microsoft.com/office/powerpoint/2010/main">
        <mc:Choice Requires="p14">
          <p:contentPart r:id="rId1" p14:bwMode="auto">
            <p14:nvContentPartPr>
              <p14:cNvPr id="2" name="墨迹 1"/>
              <p14:cNvContentPartPr/>
              <p14:nvPr/>
            </p14:nvContentPartPr>
            <p14:xfrm>
              <a:off x="5754370" y="5281295"/>
              <a:ext cx="1048385" cy="146050"/>
            </p14:xfrm>
          </p:contentPart>
        </mc:Choice>
        <mc:Fallback xmlns="">
          <p:pic>
            <p:nvPicPr>
              <p:cNvPr id="2" name="墨迹 1"/>
            </p:nvPicPr>
            <p:blipFill>
              <a:blip r:embed="rId2"/>
            </p:blipFill>
            <p:spPr>
              <a:xfrm>
                <a:off x="5754370" y="5281295"/>
                <a:ext cx="1048385" cy="146050"/>
              </a:xfrm>
              <a:prstGeom prst="rect"/>
            </p:spPr>
          </p:pic>
        </mc:Fallback>
      </mc:AlternateContent>
      <mc:AlternateContent xmlns:mc="http://schemas.openxmlformats.org/markup-compatibility/2006" xmlns:p14="http://schemas.microsoft.com/office/powerpoint/2010/main">
        <mc:Choice Requires="p14">
          <p:contentPart r:id="rId3" p14:bwMode="auto">
            <p14:nvContentPartPr>
              <p14:cNvPr id="3" name="墨迹 2"/>
              <p14:cNvContentPartPr/>
              <p14:nvPr/>
            </p14:nvContentPartPr>
            <p14:xfrm>
              <a:off x="8724900" y="5285105"/>
              <a:ext cx="1487805" cy="142240"/>
            </p14:xfrm>
          </p:contentPart>
        </mc:Choice>
        <mc:Fallback xmlns="">
          <p:pic>
            <p:nvPicPr>
              <p:cNvPr id="3" name="墨迹 2"/>
            </p:nvPicPr>
            <p:blipFill>
              <a:blip r:embed="rId4"/>
            </p:blipFill>
            <p:spPr>
              <a:xfrm>
                <a:off x="8724900" y="5285105"/>
                <a:ext cx="1487805" cy="142240"/>
              </a:xfrm>
              <a:prstGeom prst="rect"/>
            </p:spPr>
          </p:pic>
        </mc:Fallback>
      </mc:AlternateContent>
      <mc:AlternateContent xmlns:mc="http://schemas.openxmlformats.org/markup-compatibility/2006" xmlns:p14="http://schemas.microsoft.com/office/powerpoint/2010/main">
        <mc:Choice Requires="p14">
          <p:contentPart r:id="rId5" p14:bwMode="auto">
            <p14:nvContentPartPr>
              <p14:cNvPr id="4" name="墨迹 3"/>
              <p14:cNvContentPartPr/>
              <p14:nvPr/>
            </p14:nvContentPartPr>
            <p14:xfrm>
              <a:off x="1861185" y="5655310"/>
              <a:ext cx="979170" cy="133985"/>
            </p14:xfrm>
          </p:contentPart>
        </mc:Choice>
        <mc:Fallback xmlns="">
          <p:pic>
            <p:nvPicPr>
              <p:cNvPr id="4" name="墨迹 3"/>
            </p:nvPicPr>
            <p:blipFill>
              <a:blip r:embed="rId6"/>
            </p:blipFill>
            <p:spPr>
              <a:xfrm>
                <a:off x="1861185" y="5655310"/>
                <a:ext cx="979170" cy="133985"/>
              </a:xfrm>
              <a:prstGeom prst="rect"/>
            </p:spPr>
          </p:pic>
        </mc:Fallback>
      </mc:AlternateContent>
      <mc:AlternateContent xmlns:mc="http://schemas.openxmlformats.org/markup-compatibility/2006" xmlns:p14="http://schemas.microsoft.com/office/powerpoint/2010/main">
        <mc:Choice Requires="p14">
          <p:contentPart r:id="rId7" p14:bwMode="auto">
            <p14:nvContentPartPr>
              <p14:cNvPr id="5" name="墨迹 4"/>
              <p14:cNvContentPartPr/>
              <p14:nvPr/>
            </p14:nvContentPartPr>
            <p14:xfrm>
              <a:off x="2531745" y="5821680"/>
              <a:ext cx="1068705" cy="64770"/>
            </p14:xfrm>
          </p:contentPart>
        </mc:Choice>
        <mc:Fallback xmlns="">
          <p:pic>
            <p:nvPicPr>
              <p:cNvPr id="5" name="墨迹 4"/>
            </p:nvPicPr>
            <p:blipFill>
              <a:blip r:embed="rId8"/>
            </p:blipFill>
            <p:spPr>
              <a:xfrm>
                <a:off x="2531745" y="5821680"/>
                <a:ext cx="1068705" cy="64770"/>
              </a:xfrm>
              <a:prstGeom prst="rect"/>
            </p:spPr>
          </p:pic>
        </mc:Fallback>
      </mc:AlternateContent>
    </p:spTree>
    <p:custDataLst>
      <p:tags r:id="rId9"/>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05"/>
                                        </p:tgtEl>
                                        <p:attrNameLst>
                                          <p:attrName>style.visibility</p:attrName>
                                        </p:attrNameLst>
                                      </p:cBhvr>
                                      <p:to>
                                        <p:strVal val="visible"/>
                                      </p:to>
                                    </p:set>
                                    <p:animEffect transition="in" filter="wipe(left)">
                                      <p:cBhvr>
                                        <p:cTn id="11" dur="500"/>
                                        <p:tgtEl>
                                          <p:spTgt spid="105"/>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nodeType="clickEffect">
                                  <p:stCondLst>
                                    <p:cond delay="0"/>
                                  </p:stCondLst>
                                  <p:childTnLst>
                                    <p:set>
                                      <p:cBhvr>
                                        <p:cTn id="15" dur="1" fill="hold">
                                          <p:stCondLst>
                                            <p:cond delay="0"/>
                                          </p:stCondLst>
                                        </p:cTn>
                                        <p:tgtEl>
                                          <p:spTgt spid="33"/>
                                        </p:tgtEl>
                                        <p:attrNameLst>
                                          <p:attrName>style.visibility</p:attrName>
                                        </p:attrNameLst>
                                      </p:cBhvr>
                                      <p:to>
                                        <p:strVal val="visible"/>
                                      </p:to>
                                    </p:set>
                                    <p:anim calcmode="lin" valueType="num">
                                      <p:cBhvr additive="base">
                                        <p:cTn id="16" dur="500" fill="hold"/>
                                        <p:tgtEl>
                                          <p:spTgt spid="33"/>
                                        </p:tgtEl>
                                        <p:attrNameLst>
                                          <p:attrName>ppt_x</p:attrName>
                                        </p:attrNameLst>
                                      </p:cBhvr>
                                      <p:tavLst>
                                        <p:tav tm="0">
                                          <p:val>
                                            <p:strVal val="#ppt_x"/>
                                          </p:val>
                                        </p:tav>
                                        <p:tav tm="100000">
                                          <p:val>
                                            <p:strVal val="#ppt_x"/>
                                          </p:val>
                                        </p:tav>
                                      </p:tavLst>
                                    </p:anim>
                                    <p:anim calcmode="lin" valueType="num">
                                      <p:cBhvr additive="base">
                                        <p:cTn id="17"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260883" y="4755314"/>
            <a:ext cx="9991725" cy="978729"/>
          </a:xfrm>
          <a:prstGeom prst="rect">
            <a:avLst/>
          </a:prstGeom>
        </p:spPr>
        <p:txBody>
          <a:bodyPr wrap="square">
            <a:spAutoFit/>
          </a:bodyPr>
          <a:lstStyle/>
          <a:p>
            <a:pPr>
              <a:lnSpc>
                <a:spcPct val="120000"/>
              </a:lnSpc>
            </a:pPr>
            <a:r>
              <a:rPr lang="zh-CN" altLang="en-US" sz="2400" dirty="0">
                <a:solidFill>
                  <a:srgbClr val="0070C0"/>
                </a:solidFill>
                <a:latin typeface="Times New Roman" panose="02020603050405020304" pitchFamily="18" charset="0"/>
                <a:cs typeface="Times New Roman" panose="02020603050405020304" pitchFamily="18" charset="0"/>
              </a:rPr>
              <a:t>其中</a:t>
            </a:r>
            <a:r>
              <a:rPr lang="zh-CN" altLang="en-US" sz="2400" dirty="0">
                <a:solidFill>
                  <a:srgbClr val="080808"/>
                </a:solidFill>
                <a:latin typeface="Times New Roman" panose="02020603050405020304" pitchFamily="18" charset="0"/>
                <a:cs typeface="Times New Roman" panose="02020603050405020304" pitchFamily="18" charset="0"/>
              </a:rPr>
              <a:t>：</a:t>
            </a:r>
            <a:r>
              <a:rPr lang="en-US" altLang="zh-CN" sz="2400" dirty="0">
                <a:solidFill>
                  <a:srgbClr val="080808"/>
                </a:solidFill>
                <a:latin typeface="Times New Roman" panose="02020603050405020304" pitchFamily="18" charset="0"/>
                <a:cs typeface="Times New Roman" panose="02020603050405020304" pitchFamily="18" charset="0"/>
              </a:rPr>
              <a:t>&lt;</a:t>
            </a:r>
            <a:r>
              <a:rPr lang="zh-CN" altLang="en-US" sz="2400" dirty="0">
                <a:solidFill>
                  <a:srgbClr val="080808"/>
                </a:solidFill>
                <a:latin typeface="Times New Roman" panose="02020603050405020304" pitchFamily="18" charset="0"/>
                <a:cs typeface="Times New Roman" panose="02020603050405020304" pitchFamily="18" charset="0"/>
              </a:rPr>
              <a:t>类型实参表</a:t>
            </a:r>
            <a:r>
              <a:rPr lang="en-US" altLang="zh-CN" sz="2400" dirty="0">
                <a:solidFill>
                  <a:srgbClr val="080808"/>
                </a:solidFill>
                <a:latin typeface="Times New Roman" panose="02020603050405020304" pitchFamily="18" charset="0"/>
                <a:cs typeface="Times New Roman" panose="02020603050405020304" pitchFamily="18" charset="0"/>
              </a:rPr>
              <a:t>&gt;</a:t>
            </a:r>
            <a:r>
              <a:rPr lang="zh-CN" altLang="en-US" sz="2400" dirty="0">
                <a:solidFill>
                  <a:srgbClr val="080808"/>
                </a:solidFill>
                <a:latin typeface="Times New Roman" panose="02020603050405020304" pitchFamily="18" charset="0"/>
                <a:cs typeface="Times New Roman" panose="02020603050405020304" pitchFamily="18" charset="0"/>
              </a:rPr>
              <a:t>应与该类模板中的</a:t>
            </a:r>
            <a:r>
              <a:rPr lang="en-US" altLang="zh-CN" sz="2400" dirty="0">
                <a:solidFill>
                  <a:srgbClr val="080808"/>
                </a:solidFill>
                <a:latin typeface="Times New Roman" panose="02020603050405020304" pitchFamily="18" charset="0"/>
                <a:cs typeface="Times New Roman" panose="02020603050405020304" pitchFamily="18" charset="0"/>
              </a:rPr>
              <a:t>&lt;</a:t>
            </a:r>
            <a:r>
              <a:rPr lang="zh-CN" altLang="en-US" sz="2400" dirty="0">
                <a:solidFill>
                  <a:srgbClr val="080808"/>
                </a:solidFill>
                <a:latin typeface="Times New Roman" panose="02020603050405020304" pitchFamily="18" charset="0"/>
                <a:cs typeface="Times New Roman" panose="02020603050405020304" pitchFamily="18" charset="0"/>
              </a:rPr>
              <a:t>模板形参表</a:t>
            </a:r>
            <a:r>
              <a:rPr lang="en-US" altLang="zh-CN" sz="2400" dirty="0">
                <a:solidFill>
                  <a:srgbClr val="080808"/>
                </a:solidFill>
                <a:latin typeface="Times New Roman" panose="02020603050405020304" pitchFamily="18" charset="0"/>
                <a:cs typeface="Times New Roman" panose="02020603050405020304" pitchFamily="18" charset="0"/>
              </a:rPr>
              <a:t>&gt;</a:t>
            </a:r>
            <a:r>
              <a:rPr lang="zh-CN" altLang="en-US" sz="2400" dirty="0">
                <a:solidFill>
                  <a:srgbClr val="080808"/>
                </a:solidFill>
                <a:latin typeface="Times New Roman" panose="02020603050405020304" pitchFamily="18" charset="0"/>
                <a:cs typeface="Times New Roman" panose="02020603050405020304" pitchFamily="18" charset="0"/>
              </a:rPr>
              <a:t>匹配，即实例化中所使用的实参必须和类模板中定义的形参具有相同的顺序和类型。</a:t>
            </a:r>
            <a:endParaRPr lang="zh-CN" altLang="en-US" sz="2400" dirty="0">
              <a:solidFill>
                <a:srgbClr val="080808"/>
              </a:solidFill>
              <a:latin typeface="Times New Roman" panose="02020603050405020304" pitchFamily="18" charset="0"/>
              <a:cs typeface="Times New Roman" panose="02020603050405020304" pitchFamily="18" charset="0"/>
            </a:endParaRPr>
          </a:p>
        </p:txBody>
      </p:sp>
      <p:sp>
        <p:nvSpPr>
          <p:cNvPr id="44" name="矩形 43"/>
          <p:cNvSpPr/>
          <p:nvPr/>
        </p:nvSpPr>
        <p:spPr>
          <a:xfrm>
            <a:off x="1126558" y="1740324"/>
            <a:ext cx="5690710" cy="940066"/>
          </a:xfrm>
          <a:prstGeom prst="rect">
            <a:avLst/>
          </a:prstGeom>
        </p:spPr>
        <p:txBody>
          <a:bodyPr wrap="square">
            <a:spAutoFit/>
          </a:bodyPr>
          <a:lstStyle/>
          <a:p>
            <a:pPr>
              <a:lnSpc>
                <a:spcPct val="120000"/>
              </a:lnSpc>
            </a:pPr>
            <a:r>
              <a:rPr lang="zh-CN" altLang="en-US" sz="2400" dirty="0">
                <a:solidFill>
                  <a:srgbClr val="0070C0"/>
                </a:solidFill>
                <a:latin typeface="Times New Roman" panose="02020603050405020304" pitchFamily="18" charset="0"/>
                <a:cs typeface="Times New Roman" panose="02020603050405020304" pitchFamily="18" charset="0"/>
              </a:rPr>
              <a:t>创建类模板实例的一般格式为：</a:t>
            </a:r>
            <a:endParaRPr lang="en-US" altLang="zh-CN" sz="2400" dirty="0">
              <a:solidFill>
                <a:srgbClr val="0070C0"/>
              </a:solidFill>
              <a:latin typeface="Times New Roman" panose="02020603050405020304" pitchFamily="18" charset="0"/>
              <a:cs typeface="Times New Roman" panose="02020603050405020304" pitchFamily="18" charset="0"/>
            </a:endParaRPr>
          </a:p>
          <a:p>
            <a:pPr>
              <a:lnSpc>
                <a:spcPct val="120000"/>
              </a:lnSpc>
            </a:pPr>
            <a:endParaRPr lang="zh-CN" altLang="en-US" sz="2400" dirty="0">
              <a:solidFill>
                <a:srgbClr val="0070C0"/>
              </a:solidFill>
              <a:latin typeface="Times New Roman" panose="02020603050405020304" pitchFamily="18" charset="0"/>
              <a:cs typeface="Times New Roman" panose="02020603050405020304" pitchFamily="18" charset="0"/>
            </a:endParaRPr>
          </a:p>
        </p:txBody>
      </p:sp>
      <p:grpSp>
        <p:nvGrpSpPr>
          <p:cNvPr id="65" name="组合 64"/>
          <p:cNvGrpSpPr/>
          <p:nvPr/>
        </p:nvGrpSpPr>
        <p:grpSpPr>
          <a:xfrm>
            <a:off x="549002" y="555626"/>
            <a:ext cx="3946798" cy="876848"/>
            <a:chOff x="326687" y="247818"/>
            <a:chExt cx="4861582" cy="725466"/>
          </a:xfrm>
        </p:grpSpPr>
        <p:sp>
          <p:nvSpPr>
            <p:cNvPr id="66" name="文本框 65"/>
            <p:cNvSpPr txBox="1"/>
            <p:nvPr/>
          </p:nvSpPr>
          <p:spPr bwMode="auto">
            <a:xfrm>
              <a:off x="399106" y="412399"/>
              <a:ext cx="4693368"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914400" fontAlgn="auto">
                <a:spcBef>
                  <a:spcPts val="0"/>
                </a:spcBef>
                <a:spcAft>
                  <a:spcPts val="0"/>
                </a:spcAft>
                <a:defRPr/>
              </a:pPr>
              <a:r>
                <a:rPr lang="zh-CN" altLang="en-US" sz="2400" kern="0" dirty="0">
                  <a:solidFill>
                    <a:srgbClr val="0070C0"/>
                  </a:solidFill>
                  <a:latin typeface="+mn-ea"/>
                </a:rPr>
                <a:t>类模板的使用</a:t>
              </a:r>
              <a:endParaRPr lang="zh-CN" altLang="en-US" sz="2400" kern="0" dirty="0">
                <a:solidFill>
                  <a:srgbClr val="0070C0"/>
                </a:solidFill>
                <a:latin typeface="+mn-ea"/>
              </a:endParaRPr>
            </a:p>
          </p:txBody>
        </p:sp>
        <p:grpSp>
          <p:nvGrpSpPr>
            <p:cNvPr id="67" name="组合 66"/>
            <p:cNvGrpSpPr/>
            <p:nvPr/>
          </p:nvGrpSpPr>
          <p:grpSpPr>
            <a:xfrm>
              <a:off x="326687" y="247818"/>
              <a:ext cx="4861582" cy="725466"/>
              <a:chOff x="326687" y="247818"/>
              <a:chExt cx="4861582" cy="725466"/>
            </a:xfrm>
          </p:grpSpPr>
          <p:grpSp>
            <p:nvGrpSpPr>
              <p:cNvPr id="68" name="组合 67"/>
              <p:cNvGrpSpPr/>
              <p:nvPr/>
            </p:nvGrpSpPr>
            <p:grpSpPr>
              <a:xfrm>
                <a:off x="349799" y="247818"/>
                <a:ext cx="4791980" cy="261575"/>
                <a:chOff x="349799" y="247818"/>
                <a:chExt cx="4791980" cy="261575"/>
              </a:xfrm>
            </p:grpSpPr>
            <p:cxnSp>
              <p:nvCxnSpPr>
                <p:cNvPr id="83" name="直接连接符 82"/>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84" name="直接连接符 83"/>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85" name="直接连接符 84"/>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86" name="直接连接符 85"/>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87" name="任意多边形: 形状 86"/>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latin typeface="+mn-ea"/>
                  </a:endParaRPr>
                </a:p>
              </p:txBody>
            </p:sp>
            <p:sp>
              <p:nvSpPr>
                <p:cNvPr id="88" name="任意多边形: 形状 87"/>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69" name="组合 68"/>
              <p:cNvGrpSpPr/>
              <p:nvPr/>
            </p:nvGrpSpPr>
            <p:grpSpPr>
              <a:xfrm>
                <a:off x="349799" y="711709"/>
                <a:ext cx="4815092" cy="261575"/>
                <a:chOff x="358852" y="925118"/>
                <a:chExt cx="4815092" cy="261575"/>
              </a:xfrm>
            </p:grpSpPr>
            <p:cxnSp>
              <p:nvCxnSpPr>
                <p:cNvPr id="76" name="直接连接符 75"/>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77" name="直接连接符 76"/>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80" name="直接连接符 79"/>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81" name="任意多边形: 形状 80"/>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latin typeface="+mn-ea"/>
                  </a:endParaRPr>
                </a:p>
              </p:txBody>
            </p:sp>
            <p:sp>
              <p:nvSpPr>
                <p:cNvPr id="82" name="任意多边形: 形状 81"/>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70" name="组合 69"/>
              <p:cNvGrpSpPr/>
              <p:nvPr/>
            </p:nvGrpSpPr>
            <p:grpSpPr>
              <a:xfrm>
                <a:off x="5138963" y="489126"/>
                <a:ext cx="49306" cy="329693"/>
                <a:chOff x="5138963" y="489126"/>
                <a:chExt cx="49306" cy="329693"/>
              </a:xfrm>
            </p:grpSpPr>
            <p:sp>
              <p:nvSpPr>
                <p:cNvPr id="74" name="椭圆 73"/>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75" name="椭圆 74"/>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nvGrpSpPr>
              <p:cNvPr id="71" name="组合 70"/>
              <p:cNvGrpSpPr/>
              <p:nvPr/>
            </p:nvGrpSpPr>
            <p:grpSpPr>
              <a:xfrm>
                <a:off x="326687" y="399838"/>
                <a:ext cx="49306" cy="329693"/>
                <a:chOff x="5138963" y="489126"/>
                <a:chExt cx="49306" cy="329693"/>
              </a:xfrm>
            </p:grpSpPr>
            <p:sp>
              <p:nvSpPr>
                <p:cNvPr id="72" name="椭圆 71"/>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73" name="椭圆 72"/>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grpSp>
      <p:grpSp>
        <p:nvGrpSpPr>
          <p:cNvPr id="57" name="组合 51"/>
          <p:cNvGrpSpPr/>
          <p:nvPr/>
        </p:nvGrpSpPr>
        <p:grpSpPr>
          <a:xfrm>
            <a:off x="2512911" y="2734899"/>
            <a:ext cx="6769984" cy="1256153"/>
            <a:chOff x="3072309" y="2913847"/>
            <a:chExt cx="5729288" cy="2416867"/>
          </a:xfrm>
        </p:grpSpPr>
        <p:sp>
          <p:nvSpPr>
            <p:cNvPr id="58" name="矩形 53"/>
            <p:cNvSpPr/>
            <p:nvPr/>
          </p:nvSpPr>
          <p:spPr>
            <a:xfrm>
              <a:off x="3148224" y="3565943"/>
              <a:ext cx="5586311" cy="1598857"/>
            </a:xfrm>
            <a:prstGeom prst="rect">
              <a:avLst/>
            </a:prstGeom>
          </p:spPr>
          <p:txBody>
            <a:bodyPr wrap="square">
              <a:spAutoFit/>
            </a:bodyPr>
            <a:lstStyle/>
            <a:p>
              <a:pPr algn="ctr"/>
              <a:r>
                <a:rPr lang="en-US" altLang="zh-CN" sz="2400" dirty="0">
                  <a:solidFill>
                    <a:srgbClr val="080808"/>
                  </a:solidFill>
                  <a:latin typeface="Times New Roman" panose="02020603050405020304" pitchFamily="18" charset="0"/>
                  <a:cs typeface="Times New Roman" panose="02020603050405020304" pitchFamily="18" charset="0"/>
                </a:rPr>
                <a:t>&lt;</a:t>
              </a:r>
              <a:r>
                <a:rPr lang="zh-CN" altLang="en-US" sz="2400" dirty="0">
                  <a:solidFill>
                    <a:srgbClr val="080808"/>
                  </a:solidFill>
                  <a:latin typeface="Times New Roman" panose="02020603050405020304" pitchFamily="18" charset="0"/>
                  <a:cs typeface="Times New Roman" panose="02020603050405020304" pitchFamily="18" charset="0"/>
                </a:rPr>
                <a:t>类模板名</a:t>
              </a:r>
              <a:r>
                <a:rPr lang="en-US" altLang="zh-CN" sz="2400" dirty="0">
                  <a:solidFill>
                    <a:srgbClr val="080808"/>
                  </a:solidFill>
                  <a:latin typeface="Times New Roman" panose="02020603050405020304" pitchFamily="18" charset="0"/>
                  <a:cs typeface="Times New Roman" panose="02020603050405020304" pitchFamily="18" charset="0"/>
                </a:rPr>
                <a:t>&gt; &lt;&lt;</a:t>
              </a:r>
              <a:r>
                <a:rPr lang="zh-CN" altLang="en-US" sz="2400" dirty="0">
                  <a:solidFill>
                    <a:srgbClr val="080808"/>
                  </a:solidFill>
                  <a:latin typeface="Times New Roman" panose="02020603050405020304" pitchFamily="18" charset="0"/>
                  <a:cs typeface="Times New Roman" panose="02020603050405020304" pitchFamily="18" charset="0"/>
                </a:rPr>
                <a:t>类型实参表</a:t>
              </a:r>
              <a:r>
                <a:rPr lang="en-US" altLang="zh-CN" sz="2400" dirty="0">
                  <a:solidFill>
                    <a:srgbClr val="080808"/>
                  </a:solidFill>
                  <a:latin typeface="Times New Roman" panose="02020603050405020304" pitchFamily="18" charset="0"/>
                  <a:cs typeface="Times New Roman" panose="02020603050405020304" pitchFamily="18" charset="0"/>
                </a:rPr>
                <a:t>&gt;&gt; &lt;</a:t>
              </a:r>
              <a:r>
                <a:rPr lang="zh-CN" altLang="en-US" sz="2400" dirty="0">
                  <a:solidFill>
                    <a:srgbClr val="080808"/>
                  </a:solidFill>
                  <a:latin typeface="Times New Roman" panose="02020603050405020304" pitchFamily="18" charset="0"/>
                  <a:cs typeface="Times New Roman" panose="02020603050405020304" pitchFamily="18" charset="0"/>
                </a:rPr>
                <a:t>对象名表</a:t>
              </a:r>
              <a:r>
                <a:rPr lang="en-US" altLang="zh-CN" sz="2400" dirty="0">
                  <a:solidFill>
                    <a:srgbClr val="080808"/>
                  </a:solidFill>
                  <a:latin typeface="Times New Roman" panose="02020603050405020304" pitchFamily="18" charset="0"/>
                  <a:cs typeface="Times New Roman" panose="02020603050405020304" pitchFamily="18" charset="0"/>
                </a:rPr>
                <a:t>&gt;</a:t>
              </a:r>
              <a:endParaRPr lang="zh-CN" altLang="en-US" sz="2400" dirty="0">
                <a:solidFill>
                  <a:srgbClr val="080808"/>
                </a:solidFill>
                <a:latin typeface="Times New Roman" panose="02020603050405020304" pitchFamily="18" charset="0"/>
                <a:cs typeface="Times New Roman" panose="02020603050405020304" pitchFamily="18" charset="0"/>
              </a:endParaRPr>
            </a:p>
            <a:p>
              <a:pPr algn="ctr"/>
              <a:r>
                <a:rPr lang="en-US" altLang="zh-CN" sz="2400" dirty="0">
                  <a:solidFill>
                    <a:srgbClr val="080808"/>
                  </a:solidFill>
                  <a:latin typeface="Times New Roman" panose="02020603050405020304" pitchFamily="18" charset="0"/>
                  <a:cs typeface="Times New Roman" panose="02020603050405020304" pitchFamily="18" charset="0"/>
                </a:rPr>
                <a:t> </a:t>
              </a:r>
              <a:endParaRPr lang="zh-CN" altLang="en-US" sz="2400" dirty="0"/>
            </a:p>
          </p:txBody>
        </p:sp>
        <p:grpSp>
          <p:nvGrpSpPr>
            <p:cNvPr id="59" name="组合 54"/>
            <p:cNvGrpSpPr/>
            <p:nvPr/>
          </p:nvGrpSpPr>
          <p:grpSpPr>
            <a:xfrm>
              <a:off x="3072309" y="2913847"/>
              <a:ext cx="5729288" cy="2416867"/>
              <a:chOff x="1584402" y="1903846"/>
              <a:chExt cx="9062674" cy="3823037"/>
            </a:xfrm>
          </p:grpSpPr>
          <p:grpSp>
            <p:nvGrpSpPr>
              <p:cNvPr id="60" name="组合 55"/>
              <p:cNvGrpSpPr/>
              <p:nvPr/>
            </p:nvGrpSpPr>
            <p:grpSpPr>
              <a:xfrm>
                <a:off x="1584402" y="3589771"/>
                <a:ext cx="9062674" cy="2137112"/>
                <a:chOff x="1584402" y="3589771"/>
                <a:chExt cx="9062674" cy="2137112"/>
              </a:xfrm>
            </p:grpSpPr>
            <p:sp>
              <p:nvSpPr>
                <p:cNvPr id="95" name="任意多边形: 形状 66"/>
                <p:cNvSpPr/>
                <p:nvPr/>
              </p:nvSpPr>
              <p:spPr>
                <a:xfrm>
                  <a:off x="1652007" y="3589771"/>
                  <a:ext cx="8888987" cy="2005807"/>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861985" h="2451015">
                      <a:moveTo>
                        <a:pt x="10861985" y="2084821"/>
                      </a:moveTo>
                      <a:lnTo>
                        <a:pt x="10522232" y="2430680"/>
                      </a:lnTo>
                      <a:lnTo>
                        <a:pt x="251521" y="2451015"/>
                      </a:lnTo>
                      <a:lnTo>
                        <a:pt x="4778" y="2131701"/>
                      </a:lnTo>
                      <a:cubicBezTo>
                        <a:pt x="-9673" y="1092163"/>
                        <a:pt x="13480" y="881310"/>
                        <a:pt x="11188" y="0"/>
                      </a:cubicBezTo>
                    </a:path>
                  </a:pathLst>
                </a:cu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梯形 67"/>
                <p:cNvSpPr/>
                <p:nvPr/>
              </p:nvSpPr>
              <p:spPr>
                <a:xfrm flipV="1">
                  <a:off x="2795159" y="5595578"/>
                  <a:ext cx="851792" cy="131305"/>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梯形 68"/>
                <p:cNvSpPr/>
                <p:nvPr/>
              </p:nvSpPr>
              <p:spPr>
                <a:xfrm rot="5400000" flipV="1">
                  <a:off x="1407134" y="4727547"/>
                  <a:ext cx="419147" cy="64612"/>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梯形 4"/>
                <p:cNvSpPr/>
                <p:nvPr/>
              </p:nvSpPr>
              <p:spPr>
                <a:xfrm rot="1852122" flipV="1">
                  <a:off x="1617775" y="5346668"/>
                  <a:ext cx="341298" cy="139143"/>
                </a:xfrm>
                <a:custGeom>
                  <a:avLst/>
                  <a:gdLst>
                    <a:gd name="connsiteX0" fmla="*/ 0 w 512180"/>
                    <a:gd name="connsiteY0" fmla="*/ 78953 h 78953"/>
                    <a:gd name="connsiteX1" fmla="*/ 65892 w 512180"/>
                    <a:gd name="connsiteY1" fmla="*/ 0 h 78953"/>
                    <a:gd name="connsiteX2" fmla="*/ 446288 w 512180"/>
                    <a:gd name="connsiteY2" fmla="*/ 0 h 78953"/>
                    <a:gd name="connsiteX3" fmla="*/ 512180 w 512180"/>
                    <a:gd name="connsiteY3" fmla="*/ 78953 h 78953"/>
                    <a:gd name="connsiteX4" fmla="*/ 0 w 512180"/>
                    <a:gd name="connsiteY4" fmla="*/ 78953 h 78953"/>
                    <a:gd name="connsiteX0-1" fmla="*/ 0 w 562727"/>
                    <a:gd name="connsiteY0-2" fmla="*/ 76132 h 78953"/>
                    <a:gd name="connsiteX1-3" fmla="*/ 116439 w 562727"/>
                    <a:gd name="connsiteY1-4" fmla="*/ 0 h 78953"/>
                    <a:gd name="connsiteX2-5" fmla="*/ 496835 w 562727"/>
                    <a:gd name="connsiteY2-6" fmla="*/ 0 h 78953"/>
                    <a:gd name="connsiteX3-7" fmla="*/ 562727 w 562727"/>
                    <a:gd name="connsiteY3-8" fmla="*/ 78953 h 78953"/>
                    <a:gd name="connsiteX4-9" fmla="*/ 0 w 562727"/>
                    <a:gd name="connsiteY4-10" fmla="*/ 76132 h 7895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62727" h="78953">
                      <a:moveTo>
                        <a:pt x="0" y="76132"/>
                      </a:moveTo>
                      <a:lnTo>
                        <a:pt x="116439" y="0"/>
                      </a:lnTo>
                      <a:lnTo>
                        <a:pt x="496835" y="0"/>
                      </a:lnTo>
                      <a:lnTo>
                        <a:pt x="562727" y="78953"/>
                      </a:lnTo>
                      <a:lnTo>
                        <a:pt x="0" y="76132"/>
                      </a:lnTo>
                      <a:close/>
                    </a:path>
                  </a:pathLst>
                </a:cu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椭圆 70"/>
                <p:cNvSpPr/>
                <p:nvPr/>
              </p:nvSpPr>
              <p:spPr>
                <a:xfrm>
                  <a:off x="10526994" y="5210782"/>
                  <a:ext cx="106082" cy="106082"/>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00" name="任意多边形: 形状 71"/>
                <p:cNvSpPr/>
                <p:nvPr/>
              </p:nvSpPr>
              <p:spPr>
                <a:xfrm>
                  <a:off x="10443054" y="48717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任意多边形: 形状 72"/>
                <p:cNvSpPr/>
                <p:nvPr/>
              </p:nvSpPr>
              <p:spPr>
                <a:xfrm>
                  <a:off x="10443054" y="46953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任意多边形: 形状 73"/>
                <p:cNvSpPr/>
                <p:nvPr/>
              </p:nvSpPr>
              <p:spPr>
                <a:xfrm>
                  <a:off x="10443054" y="4518989"/>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任意多边形: 形状 74"/>
                <p:cNvSpPr/>
                <p:nvPr/>
              </p:nvSpPr>
              <p:spPr>
                <a:xfrm>
                  <a:off x="10443054" y="4342590"/>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1" name="组合 56"/>
              <p:cNvGrpSpPr/>
              <p:nvPr/>
            </p:nvGrpSpPr>
            <p:grpSpPr>
              <a:xfrm flipH="1" flipV="1">
                <a:off x="1584402" y="1903846"/>
                <a:ext cx="9062674" cy="2137111"/>
                <a:chOff x="1584402" y="3589772"/>
                <a:chExt cx="9062674" cy="2137111"/>
              </a:xfrm>
            </p:grpSpPr>
            <p:sp>
              <p:nvSpPr>
                <p:cNvPr id="62" name="任意多边形: 形状 57"/>
                <p:cNvSpPr/>
                <p:nvPr/>
              </p:nvSpPr>
              <p:spPr>
                <a:xfrm>
                  <a:off x="1652004" y="3589772"/>
                  <a:ext cx="8888988" cy="2005806"/>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861985" h="2451015">
                      <a:moveTo>
                        <a:pt x="10861985" y="2084821"/>
                      </a:moveTo>
                      <a:lnTo>
                        <a:pt x="10522232" y="2430680"/>
                      </a:lnTo>
                      <a:lnTo>
                        <a:pt x="251521" y="2451015"/>
                      </a:lnTo>
                      <a:lnTo>
                        <a:pt x="4778" y="2131701"/>
                      </a:lnTo>
                      <a:cubicBezTo>
                        <a:pt x="-9673" y="1092163"/>
                        <a:pt x="13480" y="881310"/>
                        <a:pt x="11188" y="0"/>
                      </a:cubicBezTo>
                    </a:path>
                  </a:pathLst>
                </a:cu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梯形 58"/>
                <p:cNvSpPr/>
                <p:nvPr/>
              </p:nvSpPr>
              <p:spPr>
                <a:xfrm flipV="1">
                  <a:off x="2795159" y="5595578"/>
                  <a:ext cx="851792" cy="131305"/>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梯形 59"/>
                <p:cNvSpPr/>
                <p:nvPr/>
              </p:nvSpPr>
              <p:spPr>
                <a:xfrm rot="5400000" flipV="1">
                  <a:off x="1407134" y="4727547"/>
                  <a:ext cx="419147" cy="64612"/>
                </a:xfrm>
                <a:prstGeom prst="trapezoid">
                  <a:avLst>
                    <a:gd name="adj" fmla="val 834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梯形 4"/>
                <p:cNvSpPr/>
                <p:nvPr/>
              </p:nvSpPr>
              <p:spPr>
                <a:xfrm rot="1798468" flipV="1">
                  <a:off x="1605122" y="5313339"/>
                  <a:ext cx="358378" cy="139764"/>
                </a:xfrm>
                <a:custGeom>
                  <a:avLst/>
                  <a:gdLst>
                    <a:gd name="connsiteX0" fmla="*/ 0 w 512180"/>
                    <a:gd name="connsiteY0" fmla="*/ 78953 h 78953"/>
                    <a:gd name="connsiteX1" fmla="*/ 65892 w 512180"/>
                    <a:gd name="connsiteY1" fmla="*/ 0 h 78953"/>
                    <a:gd name="connsiteX2" fmla="*/ 446288 w 512180"/>
                    <a:gd name="connsiteY2" fmla="*/ 0 h 78953"/>
                    <a:gd name="connsiteX3" fmla="*/ 512180 w 512180"/>
                    <a:gd name="connsiteY3" fmla="*/ 78953 h 78953"/>
                    <a:gd name="connsiteX4" fmla="*/ 0 w 512180"/>
                    <a:gd name="connsiteY4" fmla="*/ 78953 h 78953"/>
                    <a:gd name="connsiteX0-1" fmla="*/ 0 w 562727"/>
                    <a:gd name="connsiteY0-2" fmla="*/ 76132 h 78953"/>
                    <a:gd name="connsiteX1-3" fmla="*/ 116439 w 562727"/>
                    <a:gd name="connsiteY1-4" fmla="*/ 0 h 78953"/>
                    <a:gd name="connsiteX2-5" fmla="*/ 496835 w 562727"/>
                    <a:gd name="connsiteY2-6" fmla="*/ 0 h 78953"/>
                    <a:gd name="connsiteX3-7" fmla="*/ 562727 w 562727"/>
                    <a:gd name="connsiteY3-8" fmla="*/ 78953 h 78953"/>
                    <a:gd name="connsiteX4-9" fmla="*/ 0 w 562727"/>
                    <a:gd name="connsiteY4-10" fmla="*/ 76132 h 7895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62727" h="78953">
                      <a:moveTo>
                        <a:pt x="0" y="76132"/>
                      </a:moveTo>
                      <a:lnTo>
                        <a:pt x="116439" y="0"/>
                      </a:lnTo>
                      <a:lnTo>
                        <a:pt x="496835" y="0"/>
                      </a:lnTo>
                      <a:lnTo>
                        <a:pt x="562727" y="78953"/>
                      </a:lnTo>
                      <a:lnTo>
                        <a:pt x="0" y="76132"/>
                      </a:lnTo>
                      <a:close/>
                    </a:path>
                  </a:pathLst>
                </a:cu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椭圆 61"/>
                <p:cNvSpPr/>
                <p:nvPr/>
              </p:nvSpPr>
              <p:spPr>
                <a:xfrm>
                  <a:off x="10526994" y="5210782"/>
                  <a:ext cx="106082" cy="106082"/>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91" name="任意多边形: 形状 62"/>
                <p:cNvSpPr/>
                <p:nvPr/>
              </p:nvSpPr>
              <p:spPr>
                <a:xfrm>
                  <a:off x="10443054" y="48717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任意多边形: 形状 63"/>
                <p:cNvSpPr/>
                <p:nvPr/>
              </p:nvSpPr>
              <p:spPr>
                <a:xfrm>
                  <a:off x="10443054" y="46953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任意多边形: 形状 64"/>
                <p:cNvSpPr/>
                <p:nvPr/>
              </p:nvSpPr>
              <p:spPr>
                <a:xfrm>
                  <a:off x="10443054" y="4518989"/>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任意多边形: 形状 65"/>
                <p:cNvSpPr/>
                <p:nvPr/>
              </p:nvSpPr>
              <p:spPr>
                <a:xfrm>
                  <a:off x="10443054" y="4342590"/>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mc:AlternateContent xmlns:mc="http://schemas.openxmlformats.org/markup-compatibility/2006" xmlns:p14="http://schemas.microsoft.com/office/powerpoint/2010/main">
        <mc:Choice Requires="p14">
          <p:contentPart r:id="rId1" p14:bwMode="auto">
            <p14:nvContentPartPr>
              <p14:cNvPr id="2" name="墨迹 1"/>
              <p14:cNvContentPartPr/>
              <p14:nvPr/>
            </p14:nvContentPartPr>
            <p14:xfrm>
              <a:off x="3251200" y="3465195"/>
              <a:ext cx="1637665" cy="240030"/>
            </p14:xfrm>
          </p:contentPart>
        </mc:Choice>
        <mc:Fallback xmlns="">
          <p:pic>
            <p:nvPicPr>
              <p:cNvPr id="2" name="墨迹 1"/>
            </p:nvPicPr>
            <p:blipFill>
              <a:blip r:embed="rId2"/>
            </p:blipFill>
            <p:spPr>
              <a:xfrm>
                <a:off x="3251200" y="3465195"/>
                <a:ext cx="1637665" cy="240030"/>
              </a:xfrm>
              <a:prstGeom prst="rect"/>
            </p:spPr>
          </p:pic>
        </mc:Fallback>
      </mc:AlternateContent>
      <mc:AlternateContent xmlns:mc="http://schemas.openxmlformats.org/markup-compatibility/2006" xmlns:p14="http://schemas.microsoft.com/office/powerpoint/2010/main">
        <mc:Choice Requires="p14">
          <p:contentPart r:id="rId3" p14:bwMode="auto">
            <p14:nvContentPartPr>
              <p14:cNvPr id="3" name="墨迹 2"/>
              <p14:cNvContentPartPr/>
              <p14:nvPr/>
            </p14:nvContentPartPr>
            <p14:xfrm>
              <a:off x="5185410" y="3595370"/>
              <a:ext cx="1402080" cy="194945"/>
            </p14:xfrm>
          </p:contentPart>
        </mc:Choice>
        <mc:Fallback xmlns="">
          <p:pic>
            <p:nvPicPr>
              <p:cNvPr id="3" name="墨迹 2"/>
            </p:nvPicPr>
            <p:blipFill>
              <a:blip r:embed="rId4"/>
            </p:blipFill>
            <p:spPr>
              <a:xfrm>
                <a:off x="5185410" y="3595370"/>
                <a:ext cx="1402080" cy="194945"/>
              </a:xfrm>
              <a:prstGeom prst="rect"/>
            </p:spPr>
          </p:pic>
        </mc:Fallback>
      </mc:AlternateContent>
      <mc:AlternateContent xmlns:mc="http://schemas.openxmlformats.org/markup-compatibility/2006" xmlns:p14="http://schemas.microsoft.com/office/powerpoint/2010/main">
        <mc:Choice Requires="p14">
          <p:contentPart r:id="rId5" p14:bwMode="auto">
            <p14:nvContentPartPr>
              <p14:cNvPr id="5" name="墨迹 4"/>
              <p14:cNvContentPartPr/>
              <p14:nvPr/>
            </p14:nvContentPartPr>
            <p14:xfrm>
              <a:off x="7209155" y="3566795"/>
              <a:ext cx="1430655" cy="133985"/>
            </p14:xfrm>
          </p:contentPart>
        </mc:Choice>
        <mc:Fallback xmlns="">
          <p:pic>
            <p:nvPicPr>
              <p:cNvPr id="5" name="墨迹 4"/>
            </p:nvPicPr>
            <p:blipFill>
              <a:blip r:embed="rId6"/>
            </p:blipFill>
            <p:spPr>
              <a:xfrm>
                <a:off x="7209155" y="3566795"/>
                <a:ext cx="1430655" cy="133985"/>
              </a:xfrm>
              <a:prstGeom prst="rect"/>
            </p:spPr>
          </p:pic>
        </mc:Fallback>
      </mc:AlternateContent>
      <mc:AlternateContent xmlns:mc="http://schemas.openxmlformats.org/markup-compatibility/2006" xmlns:p14="http://schemas.microsoft.com/office/powerpoint/2010/main">
        <mc:Choice Requires="p14">
          <p:contentPart r:id="rId7" p14:bwMode="auto">
            <p14:nvContentPartPr>
              <p14:cNvPr id="6" name="墨迹 5"/>
              <p14:cNvContentPartPr/>
              <p14:nvPr/>
            </p14:nvContentPartPr>
            <p14:xfrm>
              <a:off x="8636000" y="3644265"/>
              <a:ext cx="7620" cy="360"/>
            </p14:xfrm>
          </p:contentPart>
        </mc:Choice>
        <mc:Fallback xmlns="">
          <p:pic>
            <p:nvPicPr>
              <p:cNvPr id="6" name="墨迹 5"/>
            </p:nvPicPr>
            <p:blipFill>
              <a:blip r:embed="rId8"/>
            </p:blipFill>
            <p:spPr>
              <a:xfrm>
                <a:off x="8636000" y="3644265"/>
                <a:ext cx="7620" cy="360"/>
              </a:xfrm>
              <a:prstGeom prst="rect"/>
            </p:spPr>
          </p:pic>
        </mc:Fallback>
      </mc:AlternateContent>
      <mc:AlternateContent xmlns:mc="http://schemas.openxmlformats.org/markup-compatibility/2006" xmlns:p14="http://schemas.microsoft.com/office/powerpoint/2010/main">
        <mc:Choice Requires="p14">
          <p:contentPart r:id="rId9" p14:bwMode="auto">
            <p14:nvContentPartPr>
              <p14:cNvPr id="7" name="墨迹 6"/>
              <p14:cNvContentPartPr/>
              <p14:nvPr/>
            </p14:nvContentPartPr>
            <p14:xfrm>
              <a:off x="6725920" y="5216525"/>
              <a:ext cx="2506980" cy="129540"/>
            </p14:xfrm>
          </p:contentPart>
        </mc:Choice>
        <mc:Fallback xmlns="">
          <p:pic>
            <p:nvPicPr>
              <p:cNvPr id="7" name="墨迹 6"/>
            </p:nvPicPr>
            <p:blipFill>
              <a:blip r:embed="rId10"/>
            </p:blipFill>
            <p:spPr>
              <a:xfrm>
                <a:off x="6725920" y="5216525"/>
                <a:ext cx="2506980" cy="129540"/>
              </a:xfrm>
              <a:prstGeom prst="rect"/>
            </p:spPr>
          </p:pic>
        </mc:Fallback>
      </mc:AlternateContent>
      <mc:AlternateContent xmlns:mc="http://schemas.openxmlformats.org/markup-compatibility/2006" xmlns:p14="http://schemas.microsoft.com/office/powerpoint/2010/main">
        <mc:Choice Requires="p14">
          <p:contentPart r:id="rId11" p14:bwMode="auto">
            <p14:nvContentPartPr>
              <p14:cNvPr id="8" name="墨迹 7"/>
              <p14:cNvContentPartPr/>
              <p14:nvPr/>
            </p14:nvContentPartPr>
            <p14:xfrm>
              <a:off x="9408160" y="5252720"/>
              <a:ext cx="1556385" cy="57150"/>
            </p14:xfrm>
          </p:contentPart>
        </mc:Choice>
        <mc:Fallback xmlns="">
          <p:pic>
            <p:nvPicPr>
              <p:cNvPr id="8" name="墨迹 7"/>
            </p:nvPicPr>
            <p:blipFill>
              <a:blip r:embed="rId12"/>
            </p:blipFill>
            <p:spPr>
              <a:xfrm>
                <a:off x="9408160" y="5252720"/>
                <a:ext cx="1556385" cy="57150"/>
              </a:xfrm>
              <a:prstGeom prst="rect"/>
            </p:spPr>
          </p:pic>
        </mc:Fallback>
      </mc:AlternateContent>
      <mc:AlternateContent xmlns:mc="http://schemas.openxmlformats.org/markup-compatibility/2006" xmlns:p14="http://schemas.microsoft.com/office/powerpoint/2010/main">
        <mc:Choice Requires="p14">
          <p:contentPart r:id="rId13" p14:bwMode="auto">
            <p14:nvContentPartPr>
              <p14:cNvPr id="9" name="墨迹 8"/>
              <p14:cNvContentPartPr/>
              <p14:nvPr/>
            </p14:nvContentPartPr>
            <p14:xfrm>
              <a:off x="1170305" y="5695950"/>
              <a:ext cx="1548130" cy="93345"/>
            </p14:xfrm>
          </p:contentPart>
        </mc:Choice>
        <mc:Fallback xmlns="">
          <p:pic>
            <p:nvPicPr>
              <p:cNvPr id="9" name="墨迹 8"/>
            </p:nvPicPr>
            <p:blipFill>
              <a:blip r:embed="rId14"/>
            </p:blipFill>
            <p:spPr>
              <a:xfrm>
                <a:off x="1170305" y="5695950"/>
                <a:ext cx="1548130" cy="93345"/>
              </a:xfrm>
              <a:prstGeom prst="rect"/>
            </p:spPr>
          </p:pic>
        </mc:Fallback>
      </mc:AlternateContent>
      <mc:AlternateContent xmlns:mc="http://schemas.openxmlformats.org/markup-compatibility/2006" xmlns:p14="http://schemas.microsoft.com/office/powerpoint/2010/main">
        <mc:Choice Requires="p14">
          <p:contentPart r:id="rId15" p14:bwMode="auto">
            <p14:nvContentPartPr>
              <p14:cNvPr id="10" name="墨迹 9"/>
              <p14:cNvContentPartPr/>
              <p14:nvPr/>
            </p14:nvContentPartPr>
            <p14:xfrm>
              <a:off x="4149090" y="5695950"/>
              <a:ext cx="3275330" cy="223520"/>
            </p14:xfrm>
          </p:contentPart>
        </mc:Choice>
        <mc:Fallback xmlns="">
          <p:pic>
            <p:nvPicPr>
              <p:cNvPr id="10" name="墨迹 9"/>
            </p:nvPicPr>
            <p:blipFill>
              <a:blip r:embed="rId16"/>
            </p:blipFill>
            <p:spPr>
              <a:xfrm>
                <a:off x="4149090" y="5695950"/>
                <a:ext cx="3275330" cy="223520"/>
              </a:xfrm>
              <a:prstGeom prst="rect"/>
            </p:spPr>
          </p:pic>
        </mc:Fallback>
      </mc:AlternateContent>
      <mc:AlternateContent xmlns:mc="http://schemas.openxmlformats.org/markup-compatibility/2006" xmlns:p14="http://schemas.microsoft.com/office/powerpoint/2010/main">
        <mc:Choice Requires="p14">
          <p:contentPart r:id="rId17" p14:bwMode="auto">
            <p14:nvContentPartPr>
              <p14:cNvPr id="11" name="墨迹 10"/>
              <p14:cNvContentPartPr/>
              <p14:nvPr/>
            </p14:nvContentPartPr>
            <p14:xfrm>
              <a:off x="7310755" y="5740400"/>
              <a:ext cx="3105150" cy="85090"/>
            </p14:xfrm>
          </p:contentPart>
        </mc:Choice>
        <mc:Fallback xmlns="">
          <p:pic>
            <p:nvPicPr>
              <p:cNvPr id="11" name="墨迹 10"/>
            </p:nvPicPr>
            <p:blipFill>
              <a:blip r:embed="rId18"/>
            </p:blipFill>
            <p:spPr>
              <a:xfrm>
                <a:off x="7310755" y="5740400"/>
                <a:ext cx="3105150" cy="85090"/>
              </a:xfrm>
              <a:prstGeom prst="rect"/>
            </p:spPr>
          </p:pic>
        </mc:Fallback>
      </mc:AlternateContent>
      <mc:AlternateContent xmlns:mc="http://schemas.openxmlformats.org/markup-compatibility/2006" xmlns:p14="http://schemas.microsoft.com/office/powerpoint/2010/main">
        <mc:Choice Requires="p14">
          <p:contentPart r:id="rId19" p14:bwMode="auto">
            <p14:nvContentPartPr>
              <p14:cNvPr id="12" name="墨迹 11"/>
              <p14:cNvContentPartPr/>
              <p14:nvPr/>
            </p14:nvContentPartPr>
            <p14:xfrm>
              <a:off x="4750435" y="3201035"/>
              <a:ext cx="24765" cy="191135"/>
            </p14:xfrm>
          </p:contentPart>
        </mc:Choice>
        <mc:Fallback xmlns="">
          <p:pic>
            <p:nvPicPr>
              <p:cNvPr id="12" name="墨迹 11"/>
            </p:nvPicPr>
            <p:blipFill>
              <a:blip r:embed="rId20"/>
            </p:blipFill>
            <p:spPr>
              <a:xfrm>
                <a:off x="4750435" y="3201035"/>
                <a:ext cx="24765" cy="191135"/>
              </a:xfrm>
              <a:prstGeom prst="rect"/>
            </p:spPr>
          </p:pic>
        </mc:Fallback>
      </mc:AlternateContent>
      <mc:AlternateContent xmlns:mc="http://schemas.openxmlformats.org/markup-compatibility/2006" xmlns:p14="http://schemas.microsoft.com/office/powerpoint/2010/main">
        <mc:Choice Requires="p14">
          <p:contentPart r:id="rId21" p14:bwMode="auto">
            <p14:nvContentPartPr>
              <p14:cNvPr id="13" name="墨迹 12"/>
              <p14:cNvContentPartPr/>
              <p14:nvPr/>
            </p14:nvContentPartPr>
            <p14:xfrm>
              <a:off x="7038340" y="3111500"/>
              <a:ext cx="20320" cy="260350"/>
            </p14:xfrm>
          </p:contentPart>
        </mc:Choice>
        <mc:Fallback xmlns="">
          <p:pic>
            <p:nvPicPr>
              <p:cNvPr id="13" name="墨迹 12"/>
            </p:nvPicPr>
            <p:blipFill>
              <a:blip r:embed="rId22"/>
            </p:blipFill>
            <p:spPr>
              <a:xfrm>
                <a:off x="7038340" y="3111500"/>
                <a:ext cx="20320" cy="260350"/>
              </a:xfrm>
              <a:prstGeom prst="rect"/>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5"/>
                                        </p:tgtEl>
                                        <p:attrNameLst>
                                          <p:attrName>style.visibility</p:attrName>
                                        </p:attrNameLst>
                                      </p:cBhvr>
                                      <p:to>
                                        <p:strVal val="visible"/>
                                      </p:to>
                                    </p:set>
                                    <p:animEffect transition="in" filter="wipe(left)">
                                      <p:cBhvr>
                                        <p:cTn id="7" dur="500"/>
                                        <p:tgtEl>
                                          <p:spTgt spid="65"/>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4"/>
                                        </p:tgtEl>
                                        <p:attrNameLst>
                                          <p:attrName>style.visibility</p:attrName>
                                        </p:attrNameLst>
                                      </p:cBhvr>
                                      <p:to>
                                        <p:strVal val="visible"/>
                                      </p:to>
                                    </p:set>
                                    <p:animEffect transition="in" filter="wipe(left)">
                                      <p:cBhvr>
                                        <p:cTn id="11" dur="500"/>
                                        <p:tgtEl>
                                          <p:spTgt spid="44"/>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57"/>
                                        </p:tgtEl>
                                        <p:attrNameLst>
                                          <p:attrName>style.visibility</p:attrName>
                                        </p:attrNameLst>
                                      </p:cBhvr>
                                      <p:to>
                                        <p:strVal val="visible"/>
                                      </p:to>
                                    </p:set>
                                    <p:animEffect transition="in" filter="wipe(left)">
                                      <p:cBhvr>
                                        <p:cTn id="15" dur="500"/>
                                        <p:tgtEl>
                                          <p:spTgt spid="57"/>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wipe(left)">
                                      <p:cBhvr>
                                        <p:cTn id="1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549001" y="555626"/>
            <a:ext cx="3565799" cy="876848"/>
            <a:chOff x="326687" y="247818"/>
            <a:chExt cx="4861582" cy="725466"/>
          </a:xfrm>
        </p:grpSpPr>
        <p:sp>
          <p:nvSpPr>
            <p:cNvPr id="8" name="文本框 7"/>
            <p:cNvSpPr txBox="1"/>
            <p:nvPr/>
          </p:nvSpPr>
          <p:spPr bwMode="auto">
            <a:xfrm>
              <a:off x="1195007" y="412204"/>
              <a:ext cx="3361338"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defRPr/>
              </a:pPr>
              <a:r>
                <a:rPr lang="zh-CN" altLang="en-US" sz="2400" kern="0" dirty="0">
                  <a:solidFill>
                    <a:srgbClr val="0070C0"/>
                  </a:solidFill>
                  <a:latin typeface="+mn-ea"/>
                </a:rPr>
                <a:t>文件的随机读写</a:t>
              </a:r>
              <a:endParaRPr lang="zh-CN" altLang="en-US" sz="2400" kern="0" dirty="0">
                <a:solidFill>
                  <a:srgbClr val="0070C0"/>
                </a:solidFill>
                <a:latin typeface="+mn-ea"/>
              </a:endParaRPr>
            </a:p>
          </p:txBody>
        </p:sp>
        <p:grpSp>
          <p:nvGrpSpPr>
            <p:cNvPr id="9" name="组合 8"/>
            <p:cNvGrpSpPr/>
            <p:nvPr/>
          </p:nvGrpSpPr>
          <p:grpSpPr>
            <a:xfrm>
              <a:off x="326687" y="247818"/>
              <a:ext cx="4861582" cy="725466"/>
              <a:chOff x="326687" y="247818"/>
              <a:chExt cx="4861582" cy="725466"/>
            </a:xfrm>
          </p:grpSpPr>
          <p:grpSp>
            <p:nvGrpSpPr>
              <p:cNvPr id="10" name="组合 9"/>
              <p:cNvGrpSpPr/>
              <p:nvPr/>
            </p:nvGrpSpPr>
            <p:grpSpPr>
              <a:xfrm>
                <a:off x="349799" y="247818"/>
                <a:ext cx="4791980" cy="261575"/>
                <a:chOff x="349799" y="247818"/>
                <a:chExt cx="4791980" cy="261575"/>
              </a:xfrm>
            </p:grpSpPr>
            <p:cxnSp>
              <p:nvCxnSpPr>
                <p:cNvPr id="25" name="直接连接符 24"/>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29" name="任意多边形: 形状 28"/>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latin typeface="+mn-ea"/>
                  </a:endParaRPr>
                </a:p>
              </p:txBody>
            </p:sp>
            <p:sp>
              <p:nvSpPr>
                <p:cNvPr id="30" name="任意多边形: 形状 29"/>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11" name="组合 10"/>
              <p:cNvGrpSpPr/>
              <p:nvPr/>
            </p:nvGrpSpPr>
            <p:grpSpPr>
              <a:xfrm>
                <a:off x="349799" y="711709"/>
                <a:ext cx="4815092" cy="261575"/>
                <a:chOff x="358852" y="925118"/>
                <a:chExt cx="4815092" cy="261575"/>
              </a:xfrm>
            </p:grpSpPr>
            <p:cxnSp>
              <p:nvCxnSpPr>
                <p:cNvPr id="18" name="直接连接符 17"/>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23" name="任意多边形: 形状 22"/>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latin typeface="+mn-ea"/>
                  </a:endParaRPr>
                </a:p>
              </p:txBody>
            </p:sp>
            <p:sp>
              <p:nvSpPr>
                <p:cNvPr id="24" name="任意多边形: 形状 23"/>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12" name="组合 11"/>
              <p:cNvGrpSpPr/>
              <p:nvPr/>
            </p:nvGrpSpPr>
            <p:grpSpPr>
              <a:xfrm>
                <a:off x="5138963" y="489126"/>
                <a:ext cx="49306" cy="329693"/>
                <a:chOff x="5138963" y="489126"/>
                <a:chExt cx="49306" cy="329693"/>
              </a:xfrm>
            </p:grpSpPr>
            <p:sp>
              <p:nvSpPr>
                <p:cNvPr id="16" name="椭圆 15"/>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17" name="椭圆 16"/>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nvGrpSpPr>
              <p:cNvPr id="13" name="组合 12"/>
              <p:cNvGrpSpPr/>
              <p:nvPr/>
            </p:nvGrpSpPr>
            <p:grpSpPr>
              <a:xfrm>
                <a:off x="326687" y="399838"/>
                <a:ext cx="49306" cy="329693"/>
                <a:chOff x="5138963" y="489126"/>
                <a:chExt cx="49306" cy="329693"/>
              </a:xfrm>
            </p:grpSpPr>
            <p:sp>
              <p:nvSpPr>
                <p:cNvPr id="14" name="椭圆 13"/>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15" name="椭圆 14"/>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grpSp>
      <p:cxnSp>
        <p:nvCxnSpPr>
          <p:cNvPr id="68" name="直接连接符 67"/>
          <p:cNvCxnSpPr/>
          <p:nvPr/>
        </p:nvCxnSpPr>
        <p:spPr>
          <a:xfrm>
            <a:off x="5604981" y="2447925"/>
            <a:ext cx="0" cy="3076575"/>
          </a:xfrm>
          <a:prstGeom prst="line">
            <a:avLst/>
          </a:prstGeom>
          <a:ln w="22225">
            <a:solidFill>
              <a:srgbClr val="0070C0"/>
            </a:solidFill>
          </a:ln>
        </p:spPr>
        <p:style>
          <a:lnRef idx="1">
            <a:schemeClr val="accent1"/>
          </a:lnRef>
          <a:fillRef idx="0">
            <a:schemeClr val="accent1"/>
          </a:fillRef>
          <a:effectRef idx="0">
            <a:schemeClr val="accent1"/>
          </a:effectRef>
          <a:fontRef idx="minor">
            <a:schemeClr val="tx1"/>
          </a:fontRef>
        </p:style>
      </p:cxnSp>
      <p:grpSp>
        <p:nvGrpSpPr>
          <p:cNvPr id="57" name="组合 56"/>
          <p:cNvGrpSpPr/>
          <p:nvPr/>
        </p:nvGrpSpPr>
        <p:grpSpPr>
          <a:xfrm>
            <a:off x="850295" y="2277220"/>
            <a:ext cx="4302259" cy="3459162"/>
            <a:chOff x="6929120" y="2200155"/>
            <a:chExt cx="4302259" cy="3459162"/>
          </a:xfrm>
        </p:grpSpPr>
        <p:sp>
          <p:nvSpPr>
            <p:cNvPr id="58" name="Rectangle 3"/>
            <p:cNvSpPr txBox="1">
              <a:spLocks noChangeArrowheads="1"/>
            </p:cNvSpPr>
            <p:nvPr/>
          </p:nvSpPr>
          <p:spPr>
            <a:xfrm>
              <a:off x="7278504" y="2807736"/>
              <a:ext cx="3579623" cy="2307375"/>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50000"/>
                </a:lnSpc>
                <a:buNone/>
              </a:pPr>
              <a:r>
                <a:rPr lang="zh-CN" altLang="en-US" sz="2400" dirty="0">
                  <a:solidFill>
                    <a:srgbClr val="080808"/>
                  </a:solidFill>
                  <a:latin typeface="Times New Roman" panose="02020603050405020304" pitchFamily="18" charset="0"/>
                  <a:cs typeface="Times New Roman" panose="02020603050405020304" pitchFamily="18" charset="0"/>
                </a:rPr>
                <a:t>参数</a:t>
              </a:r>
              <a:r>
                <a:rPr lang="en-US" altLang="zh-CN" sz="2400" dirty="0">
                  <a:solidFill>
                    <a:srgbClr val="080808"/>
                  </a:solidFill>
                  <a:latin typeface="Times New Roman" panose="02020603050405020304" pitchFamily="18" charset="0"/>
                  <a:cs typeface="Times New Roman" panose="02020603050405020304" pitchFamily="18" charset="0"/>
                </a:rPr>
                <a:t>offset</a:t>
              </a:r>
              <a:r>
                <a:rPr lang="zh-CN" altLang="en-US" sz="2400" dirty="0">
                  <a:solidFill>
                    <a:srgbClr val="080808"/>
                  </a:solidFill>
                  <a:latin typeface="Times New Roman" panose="02020603050405020304" pitchFamily="18" charset="0"/>
                  <a:cs typeface="Times New Roman" panose="02020603050405020304" pitchFamily="18" charset="0"/>
                </a:rPr>
                <a:t>是长整型，表示文件指针相对参照位置偏移的字节数，取值为</a:t>
              </a:r>
              <a:r>
                <a:rPr lang="zh-CN" altLang="en-US" sz="2400" dirty="0">
                  <a:solidFill>
                    <a:srgbClr val="FF0000"/>
                  </a:solidFill>
                  <a:latin typeface="Times New Roman" panose="02020603050405020304" pitchFamily="18" charset="0"/>
                  <a:cs typeface="Times New Roman" panose="02020603050405020304" pitchFamily="18" charset="0"/>
                </a:rPr>
                <a:t>正</a:t>
              </a:r>
              <a:r>
                <a:rPr lang="zh-CN" altLang="en-US" sz="2400" dirty="0">
                  <a:solidFill>
                    <a:srgbClr val="080808"/>
                  </a:solidFill>
                  <a:latin typeface="Times New Roman" panose="02020603050405020304" pitchFamily="18" charset="0"/>
                  <a:cs typeface="Times New Roman" panose="02020603050405020304" pitchFamily="18" charset="0"/>
                </a:rPr>
                <a:t>表示向后移动文件指针，取值为</a:t>
              </a:r>
              <a:r>
                <a:rPr lang="zh-CN" altLang="en-US" sz="2400" dirty="0">
                  <a:solidFill>
                    <a:srgbClr val="FF0000"/>
                  </a:solidFill>
                  <a:latin typeface="Times New Roman" panose="02020603050405020304" pitchFamily="18" charset="0"/>
                  <a:cs typeface="Times New Roman" panose="02020603050405020304" pitchFamily="18" charset="0"/>
                </a:rPr>
                <a:t>负</a:t>
              </a:r>
              <a:r>
                <a:rPr lang="zh-CN" altLang="en-US" sz="2400" dirty="0">
                  <a:solidFill>
                    <a:srgbClr val="080808"/>
                  </a:solidFill>
                  <a:latin typeface="Times New Roman" panose="02020603050405020304" pitchFamily="18" charset="0"/>
                  <a:cs typeface="Times New Roman" panose="02020603050405020304" pitchFamily="18" charset="0"/>
                </a:rPr>
                <a:t>则表示向前移动文件指针。</a:t>
              </a:r>
              <a:endParaRPr lang="zh-CN" altLang="en-US" sz="2400" dirty="0">
                <a:solidFill>
                  <a:srgbClr val="080808"/>
                </a:solidFill>
                <a:latin typeface="Times New Roman" panose="02020603050405020304" pitchFamily="18" charset="0"/>
                <a:cs typeface="Times New Roman" panose="02020603050405020304" pitchFamily="18" charset="0"/>
              </a:endParaRPr>
            </a:p>
          </p:txBody>
        </p:sp>
        <p:grpSp>
          <p:nvGrpSpPr>
            <p:cNvPr id="59" name="组合 58"/>
            <p:cNvGrpSpPr/>
            <p:nvPr/>
          </p:nvGrpSpPr>
          <p:grpSpPr>
            <a:xfrm rot="16200000">
              <a:off x="7350669" y="1778606"/>
              <a:ext cx="3459162" cy="4302259"/>
              <a:chOff x="1280369" y="2576747"/>
              <a:chExt cx="2118361" cy="2634666"/>
            </a:xfrm>
            <a:solidFill>
              <a:srgbClr val="0070C0"/>
            </a:solidFill>
          </p:grpSpPr>
          <p:sp>
            <p:nvSpPr>
              <p:cNvPr id="60" name="任意多边形: 形状 59"/>
              <p:cNvSpPr/>
              <p:nvPr/>
            </p:nvSpPr>
            <p:spPr>
              <a:xfrm>
                <a:off x="1280369" y="2576747"/>
                <a:ext cx="2118361" cy="2627523"/>
              </a:xfrm>
              <a:custGeom>
                <a:avLst/>
                <a:gdLst>
                  <a:gd name="connsiteX0" fmla="*/ 332541 w 3112654"/>
                  <a:gd name="connsiteY0" fmla="*/ 70245 h 3860800"/>
                  <a:gd name="connsiteX1" fmla="*/ 56633 w 3112654"/>
                  <a:gd name="connsiteY1" fmla="*/ 346153 h 3860800"/>
                  <a:gd name="connsiteX2" fmla="*/ 56633 w 3112654"/>
                  <a:gd name="connsiteY2" fmla="*/ 3519097 h 3860800"/>
                  <a:gd name="connsiteX3" fmla="*/ 328091 w 3112654"/>
                  <a:gd name="connsiteY3" fmla="*/ 3790555 h 3860800"/>
                  <a:gd name="connsiteX4" fmla="*/ 2503301 w 3112654"/>
                  <a:gd name="connsiteY4" fmla="*/ 3790555 h 3860800"/>
                  <a:gd name="connsiteX5" fmla="*/ 2569970 w 3112654"/>
                  <a:gd name="connsiteY5" fmla="*/ 3723887 h 3860800"/>
                  <a:gd name="connsiteX6" fmla="*/ 2771447 w 3112654"/>
                  <a:gd name="connsiteY6" fmla="*/ 3723887 h 3860800"/>
                  <a:gd name="connsiteX7" fmla="*/ 2976475 w 3112654"/>
                  <a:gd name="connsiteY7" fmla="*/ 3518858 h 3860800"/>
                  <a:gd name="connsiteX8" fmla="*/ 2976475 w 3112654"/>
                  <a:gd name="connsiteY8" fmla="*/ 3328794 h 3860800"/>
                  <a:gd name="connsiteX9" fmla="*/ 3056021 w 3112654"/>
                  <a:gd name="connsiteY9" fmla="*/ 3249248 h 3860800"/>
                  <a:gd name="connsiteX10" fmla="*/ 3056021 w 3112654"/>
                  <a:gd name="connsiteY10" fmla="*/ 346153 h 3860800"/>
                  <a:gd name="connsiteX11" fmla="*/ 2780113 w 3112654"/>
                  <a:gd name="connsiteY11" fmla="*/ 70245 h 3860800"/>
                  <a:gd name="connsiteX12" fmla="*/ 286327 w 3112654"/>
                  <a:gd name="connsiteY12" fmla="*/ 0 h 3860800"/>
                  <a:gd name="connsiteX13" fmla="*/ 2826327 w 3112654"/>
                  <a:gd name="connsiteY13" fmla="*/ 0 h 3860800"/>
                  <a:gd name="connsiteX14" fmla="*/ 3112654 w 3112654"/>
                  <a:gd name="connsiteY14" fmla="*/ 286327 h 3860800"/>
                  <a:gd name="connsiteX15" fmla="*/ 3112654 w 3112654"/>
                  <a:gd name="connsiteY15" fmla="*/ 3299051 h 3860800"/>
                  <a:gd name="connsiteX16" fmla="*/ 3030104 w 3112654"/>
                  <a:gd name="connsiteY16" fmla="*/ 3381601 h 3860800"/>
                  <a:gd name="connsiteX17" fmla="*/ 3030104 w 3112654"/>
                  <a:gd name="connsiteY17" fmla="*/ 3578843 h 3860800"/>
                  <a:gd name="connsiteX18" fmla="*/ 2817333 w 3112654"/>
                  <a:gd name="connsiteY18" fmla="*/ 3791614 h 3860800"/>
                  <a:gd name="connsiteX19" fmla="*/ 2608248 w 3112654"/>
                  <a:gd name="connsiteY19" fmla="*/ 3791614 h 3860800"/>
                  <a:gd name="connsiteX20" fmla="*/ 2539062 w 3112654"/>
                  <a:gd name="connsiteY20" fmla="*/ 3860800 h 3860800"/>
                  <a:gd name="connsiteX21" fmla="*/ 281709 w 3112654"/>
                  <a:gd name="connsiteY21" fmla="*/ 3860800 h 3860800"/>
                  <a:gd name="connsiteX22" fmla="*/ 0 w 3112654"/>
                  <a:gd name="connsiteY22" fmla="*/ 3579091 h 3860800"/>
                  <a:gd name="connsiteX23" fmla="*/ 0 w 3112654"/>
                  <a:gd name="connsiteY23" fmla="*/ 286327 h 386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112654" h="3860800">
                    <a:moveTo>
                      <a:pt x="332541" y="70245"/>
                    </a:moveTo>
                    <a:lnTo>
                      <a:pt x="56633" y="346153"/>
                    </a:lnTo>
                    <a:lnTo>
                      <a:pt x="56633" y="3519097"/>
                    </a:lnTo>
                    <a:lnTo>
                      <a:pt x="328091" y="3790555"/>
                    </a:lnTo>
                    <a:lnTo>
                      <a:pt x="2503301" y="3790555"/>
                    </a:lnTo>
                    <a:lnTo>
                      <a:pt x="2569970" y="3723887"/>
                    </a:lnTo>
                    <a:lnTo>
                      <a:pt x="2771447" y="3723887"/>
                    </a:lnTo>
                    <a:lnTo>
                      <a:pt x="2976475" y="3518858"/>
                    </a:lnTo>
                    <a:lnTo>
                      <a:pt x="2976475" y="3328794"/>
                    </a:lnTo>
                    <a:lnTo>
                      <a:pt x="3056021" y="3249248"/>
                    </a:lnTo>
                    <a:lnTo>
                      <a:pt x="3056021" y="346153"/>
                    </a:lnTo>
                    <a:lnTo>
                      <a:pt x="2780113" y="70245"/>
                    </a:lnTo>
                    <a:close/>
                    <a:moveTo>
                      <a:pt x="286327" y="0"/>
                    </a:moveTo>
                    <a:lnTo>
                      <a:pt x="2826327" y="0"/>
                    </a:lnTo>
                    <a:lnTo>
                      <a:pt x="3112654" y="286327"/>
                    </a:lnTo>
                    <a:lnTo>
                      <a:pt x="3112654" y="3299051"/>
                    </a:lnTo>
                    <a:lnTo>
                      <a:pt x="3030104" y="3381601"/>
                    </a:lnTo>
                    <a:lnTo>
                      <a:pt x="3030104" y="3578843"/>
                    </a:lnTo>
                    <a:lnTo>
                      <a:pt x="2817333" y="3791614"/>
                    </a:lnTo>
                    <a:lnTo>
                      <a:pt x="2608248" y="3791614"/>
                    </a:lnTo>
                    <a:lnTo>
                      <a:pt x="2539062" y="3860800"/>
                    </a:lnTo>
                    <a:lnTo>
                      <a:pt x="281709" y="3860800"/>
                    </a:lnTo>
                    <a:lnTo>
                      <a:pt x="0" y="3579091"/>
                    </a:lnTo>
                    <a:lnTo>
                      <a:pt x="0" y="286327"/>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61" name="任意多边形: 形状 60"/>
              <p:cNvSpPr/>
              <p:nvPr/>
            </p:nvSpPr>
            <p:spPr>
              <a:xfrm>
                <a:off x="3114675" y="4951727"/>
                <a:ext cx="274529" cy="259686"/>
              </a:xfrm>
              <a:custGeom>
                <a:avLst/>
                <a:gdLst>
                  <a:gd name="connsiteX0" fmla="*/ 46078 w 501232"/>
                  <a:gd name="connsiteY0" fmla="*/ 428413 h 474132"/>
                  <a:gd name="connsiteX1" fmla="*/ 278194 w 501232"/>
                  <a:gd name="connsiteY1" fmla="*/ 428413 h 474132"/>
                  <a:gd name="connsiteX2" fmla="*/ 278195 w 501232"/>
                  <a:gd name="connsiteY2" fmla="*/ 428413 h 474132"/>
                  <a:gd name="connsiteX3" fmla="*/ 343105 w 501232"/>
                  <a:gd name="connsiteY3" fmla="*/ 428413 h 474132"/>
                  <a:gd name="connsiteX4" fmla="*/ 297026 w 501232"/>
                  <a:gd name="connsiteY4" fmla="*/ 474132 h 474132"/>
                  <a:gd name="connsiteX5" fmla="*/ 243509 w 501232"/>
                  <a:gd name="connsiteY5" fmla="*/ 474132 h 474132"/>
                  <a:gd name="connsiteX6" fmla="*/ 243508 w 501232"/>
                  <a:gd name="connsiteY6" fmla="*/ 474132 h 474132"/>
                  <a:gd name="connsiteX7" fmla="*/ 0 w 501232"/>
                  <a:gd name="connsiteY7" fmla="*/ 474132 h 474132"/>
                  <a:gd name="connsiteX8" fmla="*/ 455512 w 501232"/>
                  <a:gd name="connsiteY8" fmla="*/ 252478 h 474132"/>
                  <a:gd name="connsiteX9" fmla="*/ 455512 w 501232"/>
                  <a:gd name="connsiteY9" fmla="*/ 316883 h 474132"/>
                  <a:gd name="connsiteX10" fmla="*/ 343105 w 501232"/>
                  <a:gd name="connsiteY10" fmla="*/ 428412 h 474132"/>
                  <a:gd name="connsiteX11" fmla="*/ 278194 w 501232"/>
                  <a:gd name="connsiteY11" fmla="*/ 428412 h 474132"/>
                  <a:gd name="connsiteX12" fmla="*/ 501232 w 501232"/>
                  <a:gd name="connsiteY12" fmla="*/ 0 h 474132"/>
                  <a:gd name="connsiteX13" fmla="*/ 501232 w 501232"/>
                  <a:gd name="connsiteY13" fmla="*/ 222758 h 474132"/>
                  <a:gd name="connsiteX14" fmla="*/ 501232 w 501232"/>
                  <a:gd name="connsiteY14" fmla="*/ 271521 h 474132"/>
                  <a:gd name="connsiteX15" fmla="*/ 455513 w 501232"/>
                  <a:gd name="connsiteY15" fmla="*/ 316883 h 474132"/>
                  <a:gd name="connsiteX16" fmla="*/ 455513 w 501232"/>
                  <a:gd name="connsiteY16" fmla="*/ 252478 h 474132"/>
                  <a:gd name="connsiteX17" fmla="*/ 455513 w 501232"/>
                  <a:gd name="connsiteY17" fmla="*/ 45363 h 474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1232" h="474132">
                    <a:moveTo>
                      <a:pt x="46078" y="428413"/>
                    </a:moveTo>
                    <a:lnTo>
                      <a:pt x="278194" y="428413"/>
                    </a:lnTo>
                    <a:lnTo>
                      <a:pt x="278195" y="428413"/>
                    </a:lnTo>
                    <a:lnTo>
                      <a:pt x="343105" y="428413"/>
                    </a:lnTo>
                    <a:lnTo>
                      <a:pt x="297026" y="474132"/>
                    </a:lnTo>
                    <a:lnTo>
                      <a:pt x="243509" y="474132"/>
                    </a:lnTo>
                    <a:lnTo>
                      <a:pt x="243508" y="474132"/>
                    </a:lnTo>
                    <a:lnTo>
                      <a:pt x="0" y="474132"/>
                    </a:lnTo>
                    <a:close/>
                    <a:moveTo>
                      <a:pt x="455512" y="252478"/>
                    </a:moveTo>
                    <a:lnTo>
                      <a:pt x="455512" y="316883"/>
                    </a:lnTo>
                    <a:lnTo>
                      <a:pt x="343105" y="428412"/>
                    </a:lnTo>
                    <a:lnTo>
                      <a:pt x="278194" y="428412"/>
                    </a:lnTo>
                    <a:close/>
                    <a:moveTo>
                      <a:pt x="501232" y="0"/>
                    </a:moveTo>
                    <a:lnTo>
                      <a:pt x="501232" y="222758"/>
                    </a:lnTo>
                    <a:lnTo>
                      <a:pt x="501232" y="271521"/>
                    </a:lnTo>
                    <a:lnTo>
                      <a:pt x="455513" y="316883"/>
                    </a:lnTo>
                    <a:lnTo>
                      <a:pt x="455513" y="252478"/>
                    </a:lnTo>
                    <a:lnTo>
                      <a:pt x="455513" y="4536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grpSp>
      </p:grpSp>
      <p:grpSp>
        <p:nvGrpSpPr>
          <p:cNvPr id="62" name="组合 61"/>
          <p:cNvGrpSpPr/>
          <p:nvPr/>
        </p:nvGrpSpPr>
        <p:grpSpPr>
          <a:xfrm>
            <a:off x="6069072" y="2326718"/>
            <a:ext cx="4926348" cy="3474464"/>
            <a:chOff x="6929122" y="2199591"/>
            <a:chExt cx="4926348" cy="3474464"/>
          </a:xfrm>
        </p:grpSpPr>
        <p:sp>
          <p:nvSpPr>
            <p:cNvPr id="63" name="Rectangle 3"/>
            <p:cNvSpPr txBox="1">
              <a:spLocks noChangeArrowheads="1"/>
            </p:cNvSpPr>
            <p:nvPr/>
          </p:nvSpPr>
          <p:spPr>
            <a:xfrm>
              <a:off x="7238142" y="2334360"/>
              <a:ext cx="4405302" cy="333969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5000"/>
                </a:lnSpc>
                <a:buNone/>
              </a:pPr>
              <a:r>
                <a:rPr lang="zh-CN" altLang="en-US" sz="2200" dirty="0">
                  <a:solidFill>
                    <a:srgbClr val="080808"/>
                  </a:solidFill>
                  <a:latin typeface="Times New Roman" panose="02020603050405020304" pitchFamily="18" charset="0"/>
                  <a:cs typeface="Times New Roman" panose="02020603050405020304" pitchFamily="18" charset="0"/>
                </a:rPr>
                <a:t>参数</a:t>
              </a:r>
              <a:r>
                <a:rPr lang="en-US" altLang="zh-CN" sz="2200" dirty="0">
                  <a:solidFill>
                    <a:srgbClr val="080808"/>
                  </a:solidFill>
                  <a:latin typeface="Times New Roman" panose="02020603050405020304" pitchFamily="18" charset="0"/>
                  <a:cs typeface="Times New Roman" panose="02020603050405020304" pitchFamily="18" charset="0"/>
                </a:rPr>
                <a:t>origin</a:t>
              </a:r>
              <a:r>
                <a:rPr lang="zh-CN" altLang="en-US" sz="2200" dirty="0">
                  <a:solidFill>
                    <a:srgbClr val="080808"/>
                  </a:solidFill>
                  <a:latin typeface="Times New Roman" panose="02020603050405020304" pitchFamily="18" charset="0"/>
                  <a:cs typeface="Times New Roman" panose="02020603050405020304" pitchFamily="18" charset="0"/>
                </a:rPr>
                <a:t>则为参照位置，</a:t>
              </a:r>
              <a:r>
                <a:rPr lang="en-US" altLang="zh-CN" sz="2200" dirty="0" err="1">
                  <a:solidFill>
                    <a:srgbClr val="FF0000"/>
                  </a:solidFill>
                  <a:latin typeface="Times New Roman" panose="02020603050405020304" pitchFamily="18" charset="0"/>
                  <a:cs typeface="Times New Roman" panose="02020603050405020304" pitchFamily="18" charset="0"/>
                </a:rPr>
                <a:t>seek_dir</a:t>
              </a:r>
              <a:r>
                <a:rPr lang="zh-CN" altLang="en-US" sz="2200" dirty="0">
                  <a:solidFill>
                    <a:srgbClr val="080808"/>
                  </a:solidFill>
                  <a:latin typeface="Times New Roman" panose="02020603050405020304" pitchFamily="18" charset="0"/>
                  <a:cs typeface="Times New Roman" panose="02020603050405020304" pitchFamily="18" charset="0"/>
                </a:rPr>
                <a:t>是系统定义的枚举类型，有以下</a:t>
              </a:r>
              <a:r>
                <a:rPr lang="en-US" altLang="zh-CN" sz="2200" dirty="0">
                  <a:solidFill>
                    <a:srgbClr val="080808"/>
                  </a:solidFill>
                  <a:latin typeface="Times New Roman" panose="02020603050405020304" pitchFamily="18" charset="0"/>
                  <a:cs typeface="Times New Roman" panose="02020603050405020304" pitchFamily="18" charset="0"/>
                </a:rPr>
                <a:t>3</a:t>
              </a:r>
              <a:r>
                <a:rPr lang="zh-CN" altLang="en-US" sz="2200" dirty="0">
                  <a:solidFill>
                    <a:srgbClr val="080808"/>
                  </a:solidFill>
                  <a:latin typeface="Times New Roman" panose="02020603050405020304" pitchFamily="18" charset="0"/>
                  <a:cs typeface="Times New Roman" panose="02020603050405020304" pitchFamily="18" charset="0"/>
                </a:rPr>
                <a:t>个枚举常量：</a:t>
              </a:r>
              <a:endParaRPr lang="zh-CN" altLang="en-US" sz="2200" dirty="0">
                <a:solidFill>
                  <a:srgbClr val="080808"/>
                </a:solidFill>
                <a:latin typeface="Times New Roman" panose="02020603050405020304" pitchFamily="18" charset="0"/>
                <a:cs typeface="Times New Roman" panose="02020603050405020304" pitchFamily="18" charset="0"/>
              </a:endParaRPr>
            </a:p>
            <a:p>
              <a:pPr marL="0" indent="0">
                <a:lnSpc>
                  <a:spcPct val="125000"/>
                </a:lnSpc>
                <a:buNone/>
              </a:pPr>
              <a:r>
                <a:rPr lang="zh-CN" altLang="en-US" sz="2200" dirty="0">
                  <a:solidFill>
                    <a:srgbClr val="080808"/>
                  </a:solidFill>
                  <a:latin typeface="Times New Roman" panose="02020603050405020304" pitchFamily="18" charset="0"/>
                  <a:cs typeface="Times New Roman" panose="02020603050405020304" pitchFamily="18" charset="0"/>
                </a:rPr>
                <a:t>    </a:t>
              </a:r>
              <a:r>
                <a:rPr lang="en-US" altLang="zh-CN" sz="2200" dirty="0" err="1">
                  <a:solidFill>
                    <a:srgbClr val="080808"/>
                  </a:solidFill>
                  <a:latin typeface="Times New Roman" panose="02020603050405020304" pitchFamily="18" charset="0"/>
                  <a:cs typeface="Times New Roman" panose="02020603050405020304" pitchFamily="18" charset="0"/>
                </a:rPr>
                <a:t>ios</a:t>
              </a:r>
              <a:r>
                <a:rPr lang="en-US" altLang="zh-CN" sz="2200" dirty="0">
                  <a:solidFill>
                    <a:srgbClr val="080808"/>
                  </a:solidFill>
                  <a:latin typeface="Times New Roman" panose="02020603050405020304" pitchFamily="18" charset="0"/>
                  <a:cs typeface="Times New Roman" panose="02020603050405020304" pitchFamily="18" charset="0"/>
                </a:rPr>
                <a:t>::beg</a:t>
              </a:r>
              <a:r>
                <a:rPr lang="zh-CN" altLang="en-US" sz="2200" dirty="0">
                  <a:solidFill>
                    <a:srgbClr val="080808"/>
                  </a:solidFill>
                  <a:latin typeface="Times New Roman" panose="02020603050405020304" pitchFamily="18" charset="0"/>
                  <a:cs typeface="Times New Roman" panose="02020603050405020304" pitchFamily="18" charset="0"/>
                </a:rPr>
                <a:t>：文件首</a:t>
              </a:r>
              <a:endParaRPr lang="zh-CN" altLang="en-US" sz="2200" dirty="0">
                <a:solidFill>
                  <a:srgbClr val="080808"/>
                </a:solidFill>
                <a:latin typeface="Times New Roman" panose="02020603050405020304" pitchFamily="18" charset="0"/>
                <a:cs typeface="Times New Roman" panose="02020603050405020304" pitchFamily="18" charset="0"/>
              </a:endParaRPr>
            </a:p>
            <a:p>
              <a:pPr marL="0" indent="0">
                <a:lnSpc>
                  <a:spcPct val="125000"/>
                </a:lnSpc>
                <a:buNone/>
              </a:pPr>
              <a:r>
                <a:rPr lang="en-US" altLang="zh-CN" sz="2200" dirty="0">
                  <a:solidFill>
                    <a:srgbClr val="080808"/>
                  </a:solidFill>
                  <a:latin typeface="Times New Roman" panose="02020603050405020304" pitchFamily="18" charset="0"/>
                  <a:cs typeface="Times New Roman" panose="02020603050405020304" pitchFamily="18" charset="0"/>
                </a:rPr>
                <a:t>    </a:t>
              </a:r>
              <a:r>
                <a:rPr lang="en-US" altLang="zh-CN" sz="2200" dirty="0" err="1">
                  <a:solidFill>
                    <a:srgbClr val="080808"/>
                  </a:solidFill>
                  <a:latin typeface="Times New Roman" panose="02020603050405020304" pitchFamily="18" charset="0"/>
                  <a:cs typeface="Times New Roman" panose="02020603050405020304" pitchFamily="18" charset="0"/>
                </a:rPr>
                <a:t>ios</a:t>
              </a:r>
              <a:r>
                <a:rPr lang="en-US" altLang="zh-CN" sz="2200" dirty="0">
                  <a:solidFill>
                    <a:srgbClr val="080808"/>
                  </a:solidFill>
                  <a:latin typeface="Times New Roman" panose="02020603050405020304" pitchFamily="18" charset="0"/>
                  <a:cs typeface="Times New Roman" panose="02020603050405020304" pitchFamily="18" charset="0"/>
                </a:rPr>
                <a:t>::cur</a:t>
              </a:r>
              <a:r>
                <a:rPr lang="zh-CN" altLang="en-US" sz="2200" dirty="0">
                  <a:solidFill>
                    <a:srgbClr val="080808"/>
                  </a:solidFill>
                  <a:latin typeface="Times New Roman" panose="02020603050405020304" pitchFamily="18" charset="0"/>
                  <a:cs typeface="Times New Roman" panose="02020603050405020304" pitchFamily="18" charset="0"/>
                </a:rPr>
                <a:t>：文件指针当前位置</a:t>
              </a:r>
              <a:endParaRPr lang="zh-CN" altLang="en-US" sz="2200" dirty="0">
                <a:solidFill>
                  <a:srgbClr val="080808"/>
                </a:solidFill>
                <a:latin typeface="Times New Roman" panose="02020603050405020304" pitchFamily="18" charset="0"/>
                <a:cs typeface="Times New Roman" panose="02020603050405020304" pitchFamily="18" charset="0"/>
              </a:endParaRPr>
            </a:p>
            <a:p>
              <a:pPr marL="0" indent="0">
                <a:lnSpc>
                  <a:spcPct val="125000"/>
                </a:lnSpc>
                <a:buNone/>
              </a:pPr>
              <a:r>
                <a:rPr lang="en-US" altLang="zh-CN" sz="2200" dirty="0">
                  <a:solidFill>
                    <a:srgbClr val="080808"/>
                  </a:solidFill>
                  <a:latin typeface="Times New Roman" panose="02020603050405020304" pitchFamily="18" charset="0"/>
                  <a:cs typeface="Times New Roman" panose="02020603050405020304" pitchFamily="18" charset="0"/>
                </a:rPr>
                <a:t>    </a:t>
              </a:r>
              <a:r>
                <a:rPr lang="en-US" altLang="zh-CN" sz="2200" dirty="0" err="1">
                  <a:solidFill>
                    <a:srgbClr val="080808"/>
                  </a:solidFill>
                  <a:latin typeface="Times New Roman" panose="02020603050405020304" pitchFamily="18" charset="0"/>
                  <a:cs typeface="Times New Roman" panose="02020603050405020304" pitchFamily="18" charset="0"/>
                </a:rPr>
                <a:t>ios</a:t>
              </a:r>
              <a:r>
                <a:rPr lang="en-US" altLang="zh-CN" sz="2200" dirty="0">
                  <a:solidFill>
                    <a:srgbClr val="080808"/>
                  </a:solidFill>
                  <a:latin typeface="Times New Roman" panose="02020603050405020304" pitchFamily="18" charset="0"/>
                  <a:cs typeface="Times New Roman" panose="02020603050405020304" pitchFamily="18" charset="0"/>
                </a:rPr>
                <a:t>::end</a:t>
              </a:r>
              <a:r>
                <a:rPr lang="zh-CN" altLang="en-US" sz="2200" dirty="0">
                  <a:solidFill>
                    <a:srgbClr val="080808"/>
                  </a:solidFill>
                  <a:latin typeface="Times New Roman" panose="02020603050405020304" pitchFamily="18" charset="0"/>
                  <a:cs typeface="Times New Roman" panose="02020603050405020304" pitchFamily="18" charset="0"/>
                </a:rPr>
                <a:t>：文件尾</a:t>
              </a:r>
              <a:endParaRPr lang="zh-CN" altLang="en-US" sz="2200" dirty="0">
                <a:solidFill>
                  <a:srgbClr val="080808"/>
                </a:solidFill>
                <a:latin typeface="Times New Roman" panose="02020603050405020304" pitchFamily="18" charset="0"/>
                <a:cs typeface="Times New Roman" panose="02020603050405020304" pitchFamily="18" charset="0"/>
              </a:endParaRPr>
            </a:p>
          </p:txBody>
        </p:sp>
        <p:grpSp>
          <p:nvGrpSpPr>
            <p:cNvPr id="64" name="组合 63"/>
            <p:cNvGrpSpPr/>
            <p:nvPr/>
          </p:nvGrpSpPr>
          <p:grpSpPr>
            <a:xfrm rot="16200000">
              <a:off x="7662434" y="1466279"/>
              <a:ext cx="3459724" cy="4926348"/>
              <a:chOff x="1280370" y="2576748"/>
              <a:chExt cx="2118705" cy="3016853"/>
            </a:xfrm>
            <a:solidFill>
              <a:srgbClr val="0070C0"/>
            </a:solidFill>
          </p:grpSpPr>
          <p:sp>
            <p:nvSpPr>
              <p:cNvPr id="65" name="任意多边形: 形状 64"/>
              <p:cNvSpPr/>
              <p:nvPr/>
            </p:nvSpPr>
            <p:spPr>
              <a:xfrm>
                <a:off x="1280370" y="2576748"/>
                <a:ext cx="2118361" cy="3007918"/>
              </a:xfrm>
              <a:custGeom>
                <a:avLst/>
                <a:gdLst>
                  <a:gd name="connsiteX0" fmla="*/ 332541 w 3112654"/>
                  <a:gd name="connsiteY0" fmla="*/ 70245 h 3860800"/>
                  <a:gd name="connsiteX1" fmla="*/ 56633 w 3112654"/>
                  <a:gd name="connsiteY1" fmla="*/ 346153 h 3860800"/>
                  <a:gd name="connsiteX2" fmla="*/ 56633 w 3112654"/>
                  <a:gd name="connsiteY2" fmla="*/ 3519097 h 3860800"/>
                  <a:gd name="connsiteX3" fmla="*/ 328091 w 3112654"/>
                  <a:gd name="connsiteY3" fmla="*/ 3790555 h 3860800"/>
                  <a:gd name="connsiteX4" fmla="*/ 2503301 w 3112654"/>
                  <a:gd name="connsiteY4" fmla="*/ 3790555 h 3860800"/>
                  <a:gd name="connsiteX5" fmla="*/ 2569970 w 3112654"/>
                  <a:gd name="connsiteY5" fmla="*/ 3723887 h 3860800"/>
                  <a:gd name="connsiteX6" fmla="*/ 2771447 w 3112654"/>
                  <a:gd name="connsiteY6" fmla="*/ 3723887 h 3860800"/>
                  <a:gd name="connsiteX7" fmla="*/ 2976475 w 3112654"/>
                  <a:gd name="connsiteY7" fmla="*/ 3518858 h 3860800"/>
                  <a:gd name="connsiteX8" fmla="*/ 2976475 w 3112654"/>
                  <a:gd name="connsiteY8" fmla="*/ 3328794 h 3860800"/>
                  <a:gd name="connsiteX9" fmla="*/ 3056021 w 3112654"/>
                  <a:gd name="connsiteY9" fmla="*/ 3249248 h 3860800"/>
                  <a:gd name="connsiteX10" fmla="*/ 3056021 w 3112654"/>
                  <a:gd name="connsiteY10" fmla="*/ 346153 h 3860800"/>
                  <a:gd name="connsiteX11" fmla="*/ 2780113 w 3112654"/>
                  <a:gd name="connsiteY11" fmla="*/ 70245 h 3860800"/>
                  <a:gd name="connsiteX12" fmla="*/ 286327 w 3112654"/>
                  <a:gd name="connsiteY12" fmla="*/ 0 h 3860800"/>
                  <a:gd name="connsiteX13" fmla="*/ 2826327 w 3112654"/>
                  <a:gd name="connsiteY13" fmla="*/ 0 h 3860800"/>
                  <a:gd name="connsiteX14" fmla="*/ 3112654 w 3112654"/>
                  <a:gd name="connsiteY14" fmla="*/ 286327 h 3860800"/>
                  <a:gd name="connsiteX15" fmla="*/ 3112654 w 3112654"/>
                  <a:gd name="connsiteY15" fmla="*/ 3299051 h 3860800"/>
                  <a:gd name="connsiteX16" fmla="*/ 3030104 w 3112654"/>
                  <a:gd name="connsiteY16" fmla="*/ 3381601 h 3860800"/>
                  <a:gd name="connsiteX17" fmla="*/ 3030104 w 3112654"/>
                  <a:gd name="connsiteY17" fmla="*/ 3578843 h 3860800"/>
                  <a:gd name="connsiteX18" fmla="*/ 2817333 w 3112654"/>
                  <a:gd name="connsiteY18" fmla="*/ 3791614 h 3860800"/>
                  <a:gd name="connsiteX19" fmla="*/ 2608248 w 3112654"/>
                  <a:gd name="connsiteY19" fmla="*/ 3791614 h 3860800"/>
                  <a:gd name="connsiteX20" fmla="*/ 2539062 w 3112654"/>
                  <a:gd name="connsiteY20" fmla="*/ 3860800 h 3860800"/>
                  <a:gd name="connsiteX21" fmla="*/ 281709 w 3112654"/>
                  <a:gd name="connsiteY21" fmla="*/ 3860800 h 3860800"/>
                  <a:gd name="connsiteX22" fmla="*/ 0 w 3112654"/>
                  <a:gd name="connsiteY22" fmla="*/ 3579091 h 3860800"/>
                  <a:gd name="connsiteX23" fmla="*/ 0 w 3112654"/>
                  <a:gd name="connsiteY23" fmla="*/ 286327 h 386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112654" h="3860800">
                    <a:moveTo>
                      <a:pt x="332541" y="70245"/>
                    </a:moveTo>
                    <a:lnTo>
                      <a:pt x="56633" y="346153"/>
                    </a:lnTo>
                    <a:lnTo>
                      <a:pt x="56633" y="3519097"/>
                    </a:lnTo>
                    <a:lnTo>
                      <a:pt x="328091" y="3790555"/>
                    </a:lnTo>
                    <a:lnTo>
                      <a:pt x="2503301" y="3790555"/>
                    </a:lnTo>
                    <a:lnTo>
                      <a:pt x="2569970" y="3723887"/>
                    </a:lnTo>
                    <a:lnTo>
                      <a:pt x="2771447" y="3723887"/>
                    </a:lnTo>
                    <a:lnTo>
                      <a:pt x="2976475" y="3518858"/>
                    </a:lnTo>
                    <a:lnTo>
                      <a:pt x="2976475" y="3328794"/>
                    </a:lnTo>
                    <a:lnTo>
                      <a:pt x="3056021" y="3249248"/>
                    </a:lnTo>
                    <a:lnTo>
                      <a:pt x="3056021" y="346153"/>
                    </a:lnTo>
                    <a:lnTo>
                      <a:pt x="2780113" y="70245"/>
                    </a:lnTo>
                    <a:close/>
                    <a:moveTo>
                      <a:pt x="286327" y="0"/>
                    </a:moveTo>
                    <a:lnTo>
                      <a:pt x="2826327" y="0"/>
                    </a:lnTo>
                    <a:lnTo>
                      <a:pt x="3112654" y="286327"/>
                    </a:lnTo>
                    <a:lnTo>
                      <a:pt x="3112654" y="3299051"/>
                    </a:lnTo>
                    <a:lnTo>
                      <a:pt x="3030104" y="3381601"/>
                    </a:lnTo>
                    <a:lnTo>
                      <a:pt x="3030104" y="3578843"/>
                    </a:lnTo>
                    <a:lnTo>
                      <a:pt x="2817333" y="3791614"/>
                    </a:lnTo>
                    <a:lnTo>
                      <a:pt x="2608248" y="3791614"/>
                    </a:lnTo>
                    <a:lnTo>
                      <a:pt x="2539062" y="3860800"/>
                    </a:lnTo>
                    <a:lnTo>
                      <a:pt x="281709" y="3860800"/>
                    </a:lnTo>
                    <a:lnTo>
                      <a:pt x="0" y="3579091"/>
                    </a:lnTo>
                    <a:lnTo>
                      <a:pt x="0" y="286327"/>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66" name="任意多边形: 形状 65"/>
              <p:cNvSpPr/>
              <p:nvPr/>
            </p:nvSpPr>
            <p:spPr>
              <a:xfrm>
                <a:off x="3124546" y="5333915"/>
                <a:ext cx="274529" cy="259686"/>
              </a:xfrm>
              <a:custGeom>
                <a:avLst/>
                <a:gdLst>
                  <a:gd name="connsiteX0" fmla="*/ 46078 w 501232"/>
                  <a:gd name="connsiteY0" fmla="*/ 428413 h 474132"/>
                  <a:gd name="connsiteX1" fmla="*/ 278194 w 501232"/>
                  <a:gd name="connsiteY1" fmla="*/ 428413 h 474132"/>
                  <a:gd name="connsiteX2" fmla="*/ 278195 w 501232"/>
                  <a:gd name="connsiteY2" fmla="*/ 428413 h 474132"/>
                  <a:gd name="connsiteX3" fmla="*/ 343105 w 501232"/>
                  <a:gd name="connsiteY3" fmla="*/ 428413 h 474132"/>
                  <a:gd name="connsiteX4" fmla="*/ 297026 w 501232"/>
                  <a:gd name="connsiteY4" fmla="*/ 474132 h 474132"/>
                  <a:gd name="connsiteX5" fmla="*/ 243509 w 501232"/>
                  <a:gd name="connsiteY5" fmla="*/ 474132 h 474132"/>
                  <a:gd name="connsiteX6" fmla="*/ 243508 w 501232"/>
                  <a:gd name="connsiteY6" fmla="*/ 474132 h 474132"/>
                  <a:gd name="connsiteX7" fmla="*/ 0 w 501232"/>
                  <a:gd name="connsiteY7" fmla="*/ 474132 h 474132"/>
                  <a:gd name="connsiteX8" fmla="*/ 455512 w 501232"/>
                  <a:gd name="connsiteY8" fmla="*/ 252478 h 474132"/>
                  <a:gd name="connsiteX9" fmla="*/ 455512 w 501232"/>
                  <a:gd name="connsiteY9" fmla="*/ 316883 h 474132"/>
                  <a:gd name="connsiteX10" fmla="*/ 343105 w 501232"/>
                  <a:gd name="connsiteY10" fmla="*/ 428412 h 474132"/>
                  <a:gd name="connsiteX11" fmla="*/ 278194 w 501232"/>
                  <a:gd name="connsiteY11" fmla="*/ 428412 h 474132"/>
                  <a:gd name="connsiteX12" fmla="*/ 501232 w 501232"/>
                  <a:gd name="connsiteY12" fmla="*/ 0 h 474132"/>
                  <a:gd name="connsiteX13" fmla="*/ 501232 w 501232"/>
                  <a:gd name="connsiteY13" fmla="*/ 222758 h 474132"/>
                  <a:gd name="connsiteX14" fmla="*/ 501232 w 501232"/>
                  <a:gd name="connsiteY14" fmla="*/ 271521 h 474132"/>
                  <a:gd name="connsiteX15" fmla="*/ 455513 w 501232"/>
                  <a:gd name="connsiteY15" fmla="*/ 316883 h 474132"/>
                  <a:gd name="connsiteX16" fmla="*/ 455513 w 501232"/>
                  <a:gd name="connsiteY16" fmla="*/ 252478 h 474132"/>
                  <a:gd name="connsiteX17" fmla="*/ 455513 w 501232"/>
                  <a:gd name="connsiteY17" fmla="*/ 45363 h 474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1232" h="474132">
                    <a:moveTo>
                      <a:pt x="46078" y="428413"/>
                    </a:moveTo>
                    <a:lnTo>
                      <a:pt x="278194" y="428413"/>
                    </a:lnTo>
                    <a:lnTo>
                      <a:pt x="278195" y="428413"/>
                    </a:lnTo>
                    <a:lnTo>
                      <a:pt x="343105" y="428413"/>
                    </a:lnTo>
                    <a:lnTo>
                      <a:pt x="297026" y="474132"/>
                    </a:lnTo>
                    <a:lnTo>
                      <a:pt x="243509" y="474132"/>
                    </a:lnTo>
                    <a:lnTo>
                      <a:pt x="243508" y="474132"/>
                    </a:lnTo>
                    <a:lnTo>
                      <a:pt x="0" y="474132"/>
                    </a:lnTo>
                    <a:close/>
                    <a:moveTo>
                      <a:pt x="455512" y="252478"/>
                    </a:moveTo>
                    <a:lnTo>
                      <a:pt x="455512" y="316883"/>
                    </a:lnTo>
                    <a:lnTo>
                      <a:pt x="343105" y="428412"/>
                    </a:lnTo>
                    <a:lnTo>
                      <a:pt x="278194" y="428412"/>
                    </a:lnTo>
                    <a:close/>
                    <a:moveTo>
                      <a:pt x="501232" y="0"/>
                    </a:moveTo>
                    <a:lnTo>
                      <a:pt x="501232" y="222758"/>
                    </a:lnTo>
                    <a:lnTo>
                      <a:pt x="501232" y="271521"/>
                    </a:lnTo>
                    <a:lnTo>
                      <a:pt x="455513" y="316883"/>
                    </a:lnTo>
                    <a:lnTo>
                      <a:pt x="455513" y="252478"/>
                    </a:lnTo>
                    <a:lnTo>
                      <a:pt x="455513" y="4536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57"/>
                                        </p:tgtEl>
                                        <p:attrNameLst>
                                          <p:attrName>style.visibility</p:attrName>
                                        </p:attrNameLst>
                                      </p:cBhvr>
                                      <p:to>
                                        <p:strVal val="visible"/>
                                      </p:to>
                                    </p:set>
                                    <p:animEffect transition="in" filter="wipe(left)">
                                      <p:cBhvr>
                                        <p:cTn id="11" dur="500"/>
                                        <p:tgtEl>
                                          <p:spTgt spid="57"/>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68"/>
                                        </p:tgtEl>
                                        <p:attrNameLst>
                                          <p:attrName>style.visibility</p:attrName>
                                        </p:attrNameLst>
                                      </p:cBhvr>
                                      <p:to>
                                        <p:strVal val="visible"/>
                                      </p:to>
                                    </p:set>
                                    <p:animEffect transition="in" filter="wipe(left)">
                                      <p:cBhvr>
                                        <p:cTn id="15" dur="500"/>
                                        <p:tgtEl>
                                          <p:spTgt spid="68"/>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62"/>
                                        </p:tgtEl>
                                        <p:attrNameLst>
                                          <p:attrName>style.visibility</p:attrName>
                                        </p:attrNameLst>
                                      </p:cBhvr>
                                      <p:to>
                                        <p:strVal val="visible"/>
                                      </p:to>
                                    </p:set>
                                    <p:animEffect transition="in" filter="wipe(left)">
                                      <p:cBhvr>
                                        <p:cTn id="19"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Rectangle 3"/>
          <p:cNvSpPr txBox="1">
            <a:spLocks noChangeArrowheads="1"/>
          </p:cNvSpPr>
          <p:nvPr/>
        </p:nvSpPr>
        <p:spPr>
          <a:xfrm>
            <a:off x="5225143" y="774760"/>
            <a:ext cx="6003967" cy="5869880"/>
          </a:xfrm>
          <a:prstGeom prst="rect">
            <a:avLst/>
          </a:prstGeom>
          <a:no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2755" indent="-452755">
              <a:spcBef>
                <a:spcPts val="600"/>
              </a:spcBef>
              <a:buClr>
                <a:srgbClr val="7030A0"/>
              </a:buClr>
              <a:buNone/>
            </a:pPr>
            <a:r>
              <a:rPr lang="en-US" altLang="zh-CN" sz="2200" dirty="0">
                <a:latin typeface="Times New Roman" panose="02020603050405020304" pitchFamily="18" charset="0"/>
                <a:cs typeface="Times New Roman" panose="02020603050405020304" pitchFamily="18" charset="0"/>
              </a:rPr>
              <a:t>//</a:t>
            </a:r>
            <a:r>
              <a:rPr lang="en-US" altLang="zh-CN" sz="2200" dirty="0" err="1">
                <a:latin typeface="Times New Roman" panose="02020603050405020304" pitchFamily="18" charset="0"/>
                <a:cs typeface="Times New Roman" panose="02020603050405020304" pitchFamily="18" charset="0"/>
              </a:rPr>
              <a:t>ArrayTemplate.h</a:t>
            </a:r>
            <a:endParaRPr lang="en-US" altLang="zh-CN" sz="2200" dirty="0">
              <a:latin typeface="Times New Roman" panose="02020603050405020304" pitchFamily="18" charset="0"/>
              <a:cs typeface="Times New Roman" panose="02020603050405020304" pitchFamily="18" charset="0"/>
            </a:endParaRPr>
          </a:p>
          <a:p>
            <a:pPr marL="452755" indent="-452755">
              <a:spcBef>
                <a:spcPts val="600"/>
              </a:spcBef>
              <a:buClr>
                <a:srgbClr val="7030A0"/>
              </a:buClr>
              <a:buNone/>
            </a:pPr>
            <a:r>
              <a:rPr lang="en-US" altLang="zh-CN" sz="2200" dirty="0">
                <a:latin typeface="Times New Roman" panose="02020603050405020304" pitchFamily="18" charset="0"/>
                <a:cs typeface="Times New Roman" panose="02020603050405020304" pitchFamily="18" charset="0"/>
              </a:rPr>
              <a:t>#</a:t>
            </a:r>
            <a:r>
              <a:rPr lang="en-US" altLang="zh-CN" sz="2200" dirty="0" err="1">
                <a:latin typeface="Times New Roman" panose="02020603050405020304" pitchFamily="18" charset="0"/>
                <a:cs typeface="Times New Roman" panose="02020603050405020304" pitchFamily="18" charset="0"/>
              </a:rPr>
              <a:t>ifndef</a:t>
            </a:r>
            <a:r>
              <a:rPr lang="en-US" altLang="zh-CN" sz="2200" dirty="0">
                <a:latin typeface="Times New Roman" panose="02020603050405020304" pitchFamily="18" charset="0"/>
                <a:cs typeface="Times New Roman" panose="02020603050405020304" pitchFamily="18" charset="0"/>
              </a:rPr>
              <a:t> ARRAY</a:t>
            </a:r>
            <a:endParaRPr lang="en-US" altLang="zh-CN" sz="2200" dirty="0">
              <a:latin typeface="Times New Roman" panose="02020603050405020304" pitchFamily="18" charset="0"/>
              <a:cs typeface="Times New Roman" panose="02020603050405020304" pitchFamily="18" charset="0"/>
            </a:endParaRPr>
          </a:p>
          <a:p>
            <a:pPr marL="452755" indent="-452755">
              <a:spcBef>
                <a:spcPts val="600"/>
              </a:spcBef>
              <a:buClr>
                <a:srgbClr val="7030A0"/>
              </a:buClr>
              <a:buNone/>
            </a:pPr>
            <a:r>
              <a:rPr lang="en-US" altLang="zh-CN" sz="2200" dirty="0">
                <a:latin typeface="Times New Roman" panose="02020603050405020304" pitchFamily="18" charset="0"/>
                <a:cs typeface="Times New Roman" panose="02020603050405020304" pitchFamily="18" charset="0"/>
              </a:rPr>
              <a:t>#define ARRAY</a:t>
            </a:r>
            <a:endParaRPr lang="en-US" altLang="zh-CN" sz="2200" dirty="0">
              <a:latin typeface="Times New Roman" panose="02020603050405020304" pitchFamily="18" charset="0"/>
              <a:cs typeface="Times New Roman" panose="02020603050405020304" pitchFamily="18" charset="0"/>
            </a:endParaRPr>
          </a:p>
          <a:p>
            <a:pPr marL="452755" indent="-452755">
              <a:spcBef>
                <a:spcPts val="600"/>
              </a:spcBef>
              <a:buClr>
                <a:srgbClr val="7030A0"/>
              </a:buClr>
              <a:buNone/>
            </a:pPr>
            <a:r>
              <a:rPr lang="en-US" altLang="zh-CN" sz="2200" dirty="0">
                <a:latin typeface="Times New Roman" panose="02020603050405020304" pitchFamily="18" charset="0"/>
                <a:cs typeface="Times New Roman" panose="02020603050405020304" pitchFamily="18" charset="0"/>
              </a:rPr>
              <a:t>template &lt;</a:t>
            </a:r>
            <a:r>
              <a:rPr lang="en-US" altLang="zh-CN" sz="2200" dirty="0" err="1">
                <a:latin typeface="Times New Roman" panose="02020603050405020304" pitchFamily="18" charset="0"/>
                <a:cs typeface="Times New Roman" panose="02020603050405020304" pitchFamily="18" charset="0"/>
              </a:rPr>
              <a:t>typename</a:t>
            </a:r>
            <a:r>
              <a:rPr lang="en-US" altLang="zh-CN" sz="2200" dirty="0">
                <a:latin typeface="Times New Roman" panose="02020603050405020304" pitchFamily="18" charset="0"/>
                <a:cs typeface="Times New Roman" panose="02020603050405020304" pitchFamily="18" charset="0"/>
              </a:rPr>
              <a:t> </a:t>
            </a:r>
            <a:r>
              <a:rPr lang="en-US" altLang="zh-CN" sz="2200" dirty="0" err="1">
                <a:latin typeface="Times New Roman" panose="02020603050405020304" pitchFamily="18" charset="0"/>
                <a:cs typeface="Times New Roman" panose="02020603050405020304" pitchFamily="18" charset="0"/>
              </a:rPr>
              <a:t>T,int</a:t>
            </a:r>
            <a:r>
              <a:rPr lang="en-US" altLang="zh-CN" sz="2200" dirty="0">
                <a:latin typeface="Times New Roman" panose="02020603050405020304" pitchFamily="18" charset="0"/>
                <a:cs typeface="Times New Roman" panose="02020603050405020304" pitchFamily="18" charset="0"/>
              </a:rPr>
              <a:t> length&gt;</a:t>
            </a:r>
            <a:endParaRPr lang="en-US" altLang="zh-CN" sz="2200" dirty="0">
              <a:latin typeface="Times New Roman" panose="02020603050405020304" pitchFamily="18" charset="0"/>
              <a:cs typeface="Times New Roman" panose="02020603050405020304" pitchFamily="18" charset="0"/>
            </a:endParaRPr>
          </a:p>
          <a:p>
            <a:pPr marL="452755" indent="-452755">
              <a:spcBef>
                <a:spcPts val="600"/>
              </a:spcBef>
              <a:buClr>
                <a:srgbClr val="7030A0"/>
              </a:buClr>
              <a:buNone/>
            </a:pPr>
            <a:r>
              <a:rPr lang="en-US" altLang="zh-CN" sz="2200" dirty="0">
                <a:latin typeface="Times New Roman" panose="02020603050405020304" pitchFamily="18" charset="0"/>
                <a:cs typeface="Times New Roman" panose="02020603050405020304" pitchFamily="18" charset="0"/>
              </a:rPr>
              <a:t>class Array</a:t>
            </a:r>
            <a:endParaRPr lang="en-US" altLang="zh-CN" sz="2200" dirty="0">
              <a:latin typeface="Times New Roman" panose="02020603050405020304" pitchFamily="18" charset="0"/>
              <a:cs typeface="Times New Roman" panose="02020603050405020304" pitchFamily="18" charset="0"/>
            </a:endParaRPr>
          </a:p>
          <a:p>
            <a:pPr marL="452755" indent="-452755">
              <a:spcBef>
                <a:spcPts val="600"/>
              </a:spcBef>
              <a:buClr>
                <a:srgbClr val="7030A0"/>
              </a:buClr>
              <a:buNone/>
            </a:pPr>
            <a:r>
              <a:rPr lang="en-US" altLang="zh-CN" sz="2200" dirty="0">
                <a:latin typeface="Times New Roman" panose="02020603050405020304" pitchFamily="18" charset="0"/>
                <a:cs typeface="Times New Roman" panose="02020603050405020304" pitchFamily="18" charset="0"/>
              </a:rPr>
              <a:t>{</a:t>
            </a:r>
            <a:endParaRPr lang="en-US" altLang="zh-CN" sz="2200" dirty="0">
              <a:latin typeface="Times New Roman" panose="02020603050405020304" pitchFamily="18" charset="0"/>
              <a:cs typeface="Times New Roman" panose="02020603050405020304" pitchFamily="18" charset="0"/>
            </a:endParaRPr>
          </a:p>
          <a:p>
            <a:pPr marL="452755" indent="-452755">
              <a:spcBef>
                <a:spcPts val="600"/>
              </a:spcBef>
              <a:buClr>
                <a:srgbClr val="7030A0"/>
              </a:buClr>
              <a:buNone/>
            </a:pPr>
            <a:r>
              <a:rPr lang="en-US" altLang="zh-CN" sz="2200" dirty="0">
                <a:latin typeface="Times New Roman" panose="02020603050405020304" pitchFamily="18" charset="0"/>
                <a:cs typeface="Times New Roman" panose="02020603050405020304" pitchFamily="18" charset="0"/>
              </a:rPr>
              <a:t>public:</a:t>
            </a:r>
            <a:endParaRPr lang="en-US" altLang="zh-CN" sz="2200" dirty="0">
              <a:latin typeface="Times New Roman" panose="02020603050405020304" pitchFamily="18" charset="0"/>
              <a:cs typeface="Times New Roman" panose="02020603050405020304" pitchFamily="18" charset="0"/>
            </a:endParaRPr>
          </a:p>
          <a:p>
            <a:pPr marL="452755" indent="-452755">
              <a:spcBef>
                <a:spcPts val="600"/>
              </a:spcBef>
              <a:buClr>
                <a:srgbClr val="7030A0"/>
              </a:buClr>
              <a:buNone/>
            </a:pPr>
            <a:r>
              <a:rPr lang="en-US" altLang="zh-CN" sz="2200" dirty="0">
                <a:latin typeface="Times New Roman" panose="02020603050405020304" pitchFamily="18" charset="0"/>
                <a:cs typeface="Times New Roman" panose="02020603050405020304" pitchFamily="18" charset="0"/>
              </a:rPr>
              <a:t>	T </a:t>
            </a:r>
            <a:r>
              <a:rPr lang="en-US" altLang="zh-CN" sz="2200" dirty="0" err="1">
                <a:latin typeface="Times New Roman" panose="02020603050405020304" pitchFamily="18" charset="0"/>
                <a:cs typeface="Times New Roman" panose="02020603050405020304" pitchFamily="18" charset="0"/>
              </a:rPr>
              <a:t>GetElement</a:t>
            </a:r>
            <a:r>
              <a:rPr lang="en-US" altLang="zh-CN" sz="2200" dirty="0">
                <a:latin typeface="Times New Roman" panose="02020603050405020304" pitchFamily="18" charset="0"/>
                <a:cs typeface="Times New Roman" panose="02020603050405020304" pitchFamily="18" charset="0"/>
              </a:rPr>
              <a:t>(int </a:t>
            </a:r>
            <a:r>
              <a:rPr lang="en-US" altLang="zh-CN" sz="2200" dirty="0" err="1">
                <a:latin typeface="Times New Roman" panose="02020603050405020304" pitchFamily="18" charset="0"/>
                <a:cs typeface="Times New Roman" panose="02020603050405020304" pitchFamily="18" charset="0"/>
              </a:rPr>
              <a:t>i</a:t>
            </a:r>
            <a:r>
              <a:rPr lang="en-US" altLang="zh-CN" sz="2200" dirty="0">
                <a:latin typeface="Times New Roman" panose="02020603050405020304" pitchFamily="18" charset="0"/>
                <a:cs typeface="Times New Roman" panose="02020603050405020304" pitchFamily="18" charset="0"/>
              </a:rPr>
              <a:t>)</a:t>
            </a:r>
            <a:endParaRPr lang="en-US" altLang="zh-CN" sz="2200" dirty="0">
              <a:latin typeface="Times New Roman" panose="02020603050405020304" pitchFamily="18" charset="0"/>
              <a:cs typeface="Times New Roman" panose="02020603050405020304" pitchFamily="18" charset="0"/>
            </a:endParaRPr>
          </a:p>
          <a:p>
            <a:pPr marL="452755" indent="-452755">
              <a:spcBef>
                <a:spcPts val="600"/>
              </a:spcBef>
              <a:buClr>
                <a:srgbClr val="7030A0"/>
              </a:buClr>
              <a:buNone/>
            </a:pPr>
            <a:r>
              <a:rPr lang="en-US" altLang="zh-CN" sz="2200" dirty="0">
                <a:latin typeface="Times New Roman" panose="02020603050405020304" pitchFamily="18" charset="0"/>
                <a:cs typeface="Times New Roman" panose="02020603050405020304" pitchFamily="18" charset="0"/>
              </a:rPr>
              <a:t>	{	return buffer[</a:t>
            </a:r>
            <a:r>
              <a:rPr lang="en-US" altLang="zh-CN" sz="2200" dirty="0" err="1">
                <a:latin typeface="Times New Roman" panose="02020603050405020304" pitchFamily="18" charset="0"/>
                <a:cs typeface="Times New Roman" panose="02020603050405020304" pitchFamily="18" charset="0"/>
              </a:rPr>
              <a:t>i</a:t>
            </a:r>
            <a:r>
              <a:rPr lang="en-US" altLang="zh-CN" sz="2200" dirty="0">
                <a:latin typeface="Times New Roman" panose="02020603050405020304" pitchFamily="18" charset="0"/>
                <a:cs typeface="Times New Roman" panose="02020603050405020304" pitchFamily="18" charset="0"/>
              </a:rPr>
              <a:t>];	}</a:t>
            </a:r>
            <a:endParaRPr lang="en-US" altLang="zh-CN" sz="2200" dirty="0">
              <a:latin typeface="Times New Roman" panose="02020603050405020304" pitchFamily="18" charset="0"/>
              <a:cs typeface="Times New Roman" panose="02020603050405020304" pitchFamily="18" charset="0"/>
            </a:endParaRPr>
          </a:p>
          <a:p>
            <a:pPr marL="452755" indent="-452755">
              <a:spcBef>
                <a:spcPts val="600"/>
              </a:spcBef>
              <a:buClr>
                <a:srgbClr val="7030A0"/>
              </a:buClr>
              <a:buNone/>
            </a:pPr>
            <a:r>
              <a:rPr lang="en-US" altLang="zh-CN" sz="2200" dirty="0">
                <a:latin typeface="Times New Roman" panose="02020603050405020304" pitchFamily="18" charset="0"/>
                <a:cs typeface="Times New Roman" panose="02020603050405020304" pitchFamily="18" charset="0"/>
              </a:rPr>
              <a:t>	int </a:t>
            </a:r>
            <a:r>
              <a:rPr lang="en-US" altLang="zh-CN" sz="2200" dirty="0" err="1">
                <a:latin typeface="Times New Roman" panose="02020603050405020304" pitchFamily="18" charset="0"/>
                <a:cs typeface="Times New Roman" panose="02020603050405020304" pitchFamily="18" charset="0"/>
              </a:rPr>
              <a:t>GetLength</a:t>
            </a:r>
            <a:r>
              <a:rPr lang="en-US" altLang="zh-CN" sz="2200" dirty="0">
                <a:latin typeface="Times New Roman" panose="02020603050405020304" pitchFamily="18" charset="0"/>
                <a:cs typeface="Times New Roman" panose="02020603050405020304" pitchFamily="18" charset="0"/>
              </a:rPr>
              <a:t>()</a:t>
            </a:r>
            <a:endParaRPr lang="en-US" altLang="zh-CN" sz="2200" dirty="0">
              <a:latin typeface="Times New Roman" panose="02020603050405020304" pitchFamily="18" charset="0"/>
              <a:cs typeface="Times New Roman" panose="02020603050405020304" pitchFamily="18" charset="0"/>
            </a:endParaRPr>
          </a:p>
          <a:p>
            <a:pPr marL="452755" indent="-452755">
              <a:spcBef>
                <a:spcPts val="600"/>
              </a:spcBef>
              <a:buClr>
                <a:srgbClr val="7030A0"/>
              </a:buClr>
              <a:buNone/>
            </a:pPr>
            <a:r>
              <a:rPr lang="en-US" altLang="zh-CN" sz="2200" dirty="0">
                <a:latin typeface="Times New Roman" panose="02020603050405020304" pitchFamily="18" charset="0"/>
                <a:cs typeface="Times New Roman" panose="02020603050405020304" pitchFamily="18" charset="0"/>
              </a:rPr>
              <a:t>	{	return </a:t>
            </a:r>
            <a:r>
              <a:rPr lang="en-US" altLang="zh-CN" sz="2200" dirty="0" err="1">
                <a:latin typeface="Times New Roman" panose="02020603050405020304" pitchFamily="18" charset="0"/>
                <a:cs typeface="Times New Roman" panose="02020603050405020304" pitchFamily="18" charset="0"/>
              </a:rPr>
              <a:t>sizeof</a:t>
            </a:r>
            <a:r>
              <a:rPr lang="en-US" altLang="zh-CN" sz="2200" dirty="0">
                <a:latin typeface="Times New Roman" panose="02020603050405020304" pitchFamily="18" charset="0"/>
                <a:cs typeface="Times New Roman" panose="02020603050405020304" pitchFamily="18" charset="0"/>
              </a:rPr>
              <a:t>(buffer)/</a:t>
            </a:r>
            <a:r>
              <a:rPr lang="en-US" altLang="zh-CN" sz="2200" dirty="0" err="1">
                <a:latin typeface="Times New Roman" panose="02020603050405020304" pitchFamily="18" charset="0"/>
                <a:cs typeface="Times New Roman" panose="02020603050405020304" pitchFamily="18" charset="0"/>
              </a:rPr>
              <a:t>sizeof</a:t>
            </a:r>
            <a:r>
              <a:rPr lang="en-US" altLang="zh-CN" sz="2200" dirty="0">
                <a:latin typeface="Times New Roman" panose="02020603050405020304" pitchFamily="18" charset="0"/>
                <a:cs typeface="Times New Roman" panose="02020603050405020304" pitchFamily="18" charset="0"/>
              </a:rPr>
              <a:t>(T);	}</a:t>
            </a:r>
            <a:endParaRPr lang="en-US" altLang="zh-CN" sz="2200" dirty="0">
              <a:latin typeface="Times New Roman" panose="02020603050405020304" pitchFamily="18" charset="0"/>
              <a:cs typeface="Times New Roman" panose="02020603050405020304" pitchFamily="18" charset="0"/>
            </a:endParaRPr>
          </a:p>
          <a:p>
            <a:pPr marL="452755" indent="-452755">
              <a:spcBef>
                <a:spcPts val="600"/>
              </a:spcBef>
              <a:buClr>
                <a:srgbClr val="7030A0"/>
              </a:buClr>
              <a:buNone/>
            </a:pPr>
            <a:r>
              <a:rPr lang="en-US" altLang="zh-CN" sz="2200" dirty="0">
                <a:latin typeface="Times New Roman" panose="02020603050405020304" pitchFamily="18" charset="0"/>
                <a:cs typeface="Times New Roman" panose="02020603050405020304" pitchFamily="18" charset="0"/>
              </a:rPr>
              <a:t>	void </a:t>
            </a:r>
            <a:r>
              <a:rPr lang="en-US" altLang="zh-CN" sz="2200" dirty="0" err="1">
                <a:latin typeface="Times New Roman" panose="02020603050405020304" pitchFamily="18" charset="0"/>
                <a:cs typeface="Times New Roman" panose="02020603050405020304" pitchFamily="18" charset="0"/>
              </a:rPr>
              <a:t>SetElement</a:t>
            </a:r>
            <a:r>
              <a:rPr lang="en-US" altLang="zh-CN" sz="2200" dirty="0">
                <a:latin typeface="Times New Roman" panose="02020603050405020304" pitchFamily="18" charset="0"/>
                <a:cs typeface="Times New Roman" panose="02020603050405020304" pitchFamily="18" charset="0"/>
              </a:rPr>
              <a:t>(T x);</a:t>
            </a:r>
            <a:endParaRPr lang="en-US" altLang="zh-CN" sz="2200" dirty="0">
              <a:latin typeface="Times New Roman" panose="02020603050405020304" pitchFamily="18" charset="0"/>
              <a:cs typeface="Times New Roman" panose="02020603050405020304" pitchFamily="18" charset="0"/>
            </a:endParaRPr>
          </a:p>
          <a:p>
            <a:pPr marL="452755" indent="-452755">
              <a:spcBef>
                <a:spcPts val="600"/>
              </a:spcBef>
              <a:buClr>
                <a:srgbClr val="7030A0"/>
              </a:buClr>
              <a:buNone/>
            </a:pPr>
            <a:r>
              <a:rPr lang="en-US" altLang="zh-CN" sz="2200" dirty="0">
                <a:latin typeface="Times New Roman" panose="02020603050405020304" pitchFamily="18" charset="0"/>
                <a:cs typeface="Times New Roman" panose="02020603050405020304" pitchFamily="18" charset="0"/>
              </a:rPr>
              <a:t>private:</a:t>
            </a:r>
            <a:endParaRPr lang="en-US" altLang="zh-CN" sz="2200" dirty="0">
              <a:latin typeface="Times New Roman" panose="02020603050405020304" pitchFamily="18" charset="0"/>
              <a:cs typeface="Times New Roman" panose="02020603050405020304" pitchFamily="18" charset="0"/>
            </a:endParaRPr>
          </a:p>
          <a:p>
            <a:pPr marL="452755" indent="-452755">
              <a:spcBef>
                <a:spcPts val="600"/>
              </a:spcBef>
              <a:buClr>
                <a:srgbClr val="7030A0"/>
              </a:buClr>
              <a:buNone/>
            </a:pPr>
            <a:r>
              <a:rPr lang="en-US" altLang="zh-CN" sz="2200" dirty="0">
                <a:latin typeface="Times New Roman" panose="02020603050405020304" pitchFamily="18" charset="0"/>
                <a:cs typeface="Times New Roman" panose="02020603050405020304" pitchFamily="18" charset="0"/>
              </a:rPr>
              <a:t>	T buffer[length];</a:t>
            </a:r>
            <a:endParaRPr lang="en-US" altLang="zh-CN" sz="2200" dirty="0">
              <a:latin typeface="Times New Roman" panose="02020603050405020304" pitchFamily="18" charset="0"/>
              <a:cs typeface="Times New Roman" panose="02020603050405020304" pitchFamily="18" charset="0"/>
            </a:endParaRPr>
          </a:p>
          <a:p>
            <a:pPr marL="452755" indent="-452755">
              <a:spcBef>
                <a:spcPts val="600"/>
              </a:spcBef>
              <a:buClr>
                <a:srgbClr val="7030A0"/>
              </a:buClr>
              <a:buNone/>
            </a:pPr>
            <a:r>
              <a:rPr lang="en-US" altLang="zh-CN" sz="2200" dirty="0">
                <a:latin typeface="Times New Roman" panose="02020603050405020304" pitchFamily="18" charset="0"/>
                <a:cs typeface="Times New Roman" panose="02020603050405020304" pitchFamily="18" charset="0"/>
              </a:rPr>
              <a:t>};</a:t>
            </a:r>
            <a:endParaRPr lang="en-US" altLang="zh-CN" sz="2200" dirty="0">
              <a:latin typeface="Times New Roman" panose="02020603050405020304" pitchFamily="18" charset="0"/>
              <a:cs typeface="Times New Roman" panose="02020603050405020304" pitchFamily="18" charset="0"/>
            </a:endParaRPr>
          </a:p>
          <a:p>
            <a:pPr marL="452755" indent="-452755">
              <a:spcBef>
                <a:spcPts val="600"/>
              </a:spcBef>
              <a:buClr>
                <a:srgbClr val="7030A0"/>
              </a:buClr>
              <a:buFont typeface="Arial" panose="020B0604020202020204" pitchFamily="34" charset="0"/>
              <a:buNone/>
            </a:pPr>
            <a:endParaRPr lang="en-US" altLang="zh-CN" sz="1600" dirty="0">
              <a:latin typeface="Times New Roman" panose="02020603050405020304" pitchFamily="18" charset="0"/>
              <a:cs typeface="Times New Roman" panose="02020603050405020304" pitchFamily="18" charset="0"/>
            </a:endParaRPr>
          </a:p>
        </p:txBody>
      </p:sp>
      <p:grpSp>
        <p:nvGrpSpPr>
          <p:cNvPr id="41" name="组合 40"/>
          <p:cNvGrpSpPr/>
          <p:nvPr/>
        </p:nvGrpSpPr>
        <p:grpSpPr>
          <a:xfrm>
            <a:off x="1736125" y="2468659"/>
            <a:ext cx="2958128" cy="2958131"/>
            <a:chOff x="1384152" y="2393101"/>
            <a:chExt cx="2483531" cy="2483534"/>
          </a:xfrm>
        </p:grpSpPr>
        <p:sp>
          <p:nvSpPr>
            <p:cNvPr id="43" name="椭圆 42"/>
            <p:cNvSpPr/>
            <p:nvPr/>
          </p:nvSpPr>
          <p:spPr>
            <a:xfrm rot="16200000">
              <a:off x="1384151" y="2393102"/>
              <a:ext cx="2483534" cy="2483531"/>
            </a:xfrm>
            <a:prstGeom prst="ellipse">
              <a:avLst/>
            </a:prstGeom>
            <a:solidFill>
              <a:srgbClr val="0070C0"/>
            </a:solidFill>
            <a:ln w="6350">
              <a:solidFill>
                <a:srgbClr val="0070C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矩形 43"/>
            <p:cNvSpPr/>
            <p:nvPr/>
          </p:nvSpPr>
          <p:spPr>
            <a:xfrm>
              <a:off x="1699894" y="3447844"/>
              <a:ext cx="2083378" cy="387596"/>
            </a:xfrm>
            <a:prstGeom prst="rect">
              <a:avLst/>
            </a:prstGeom>
          </p:spPr>
          <p:txBody>
            <a:bodyPr wrap="square">
              <a:spAutoFit/>
            </a:bodyPr>
            <a:lstStyle/>
            <a:p>
              <a:pPr algn="ctr">
                <a:spcBef>
                  <a:spcPts val="600"/>
                </a:spcBef>
                <a:buClr>
                  <a:srgbClr val="7030A0"/>
                </a:buClr>
              </a:pPr>
              <a:r>
                <a:rPr lang="zh-CN" altLang="en-US" sz="2400"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使用</a:t>
              </a:r>
              <a:r>
                <a:rPr lang="en-US" altLang="zh-CN" sz="2400"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Array</a:t>
              </a:r>
              <a:r>
                <a:rPr lang="zh-CN" altLang="en-US" sz="2400"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类模板。</a:t>
              </a:r>
              <a:endParaRPr lang="zh-CN" altLang="en-US" sz="2400"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grpSp>
      <p:grpSp>
        <p:nvGrpSpPr>
          <p:cNvPr id="45" name="组合 44"/>
          <p:cNvGrpSpPr/>
          <p:nvPr/>
        </p:nvGrpSpPr>
        <p:grpSpPr>
          <a:xfrm>
            <a:off x="1534253" y="2466823"/>
            <a:ext cx="928097" cy="928098"/>
            <a:chOff x="777424" y="1659420"/>
            <a:chExt cx="779195" cy="779196"/>
          </a:xfrm>
        </p:grpSpPr>
        <p:grpSp>
          <p:nvGrpSpPr>
            <p:cNvPr id="46" name="组合 45"/>
            <p:cNvGrpSpPr/>
            <p:nvPr/>
          </p:nvGrpSpPr>
          <p:grpSpPr>
            <a:xfrm>
              <a:off x="777424" y="1659420"/>
              <a:ext cx="779195" cy="779196"/>
              <a:chOff x="2124362" y="2491950"/>
              <a:chExt cx="779195" cy="779196"/>
            </a:xfrm>
          </p:grpSpPr>
          <p:sp>
            <p:nvSpPr>
              <p:cNvPr id="48" name="椭圆 47"/>
              <p:cNvSpPr/>
              <p:nvPr/>
            </p:nvSpPr>
            <p:spPr>
              <a:xfrm rot="16200000">
                <a:off x="2124362" y="2491950"/>
                <a:ext cx="779196" cy="779195"/>
              </a:xfrm>
              <a:prstGeom prst="ellipse">
                <a:avLst/>
              </a:prstGeom>
              <a:solidFill>
                <a:srgbClr val="EBEDEC"/>
              </a:solidFill>
              <a:ln w="6350">
                <a:solidFill>
                  <a:srgbClr val="0070C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9" name="组合 48"/>
              <p:cNvGrpSpPr/>
              <p:nvPr/>
            </p:nvGrpSpPr>
            <p:grpSpPr>
              <a:xfrm>
                <a:off x="2167109" y="2534697"/>
                <a:ext cx="693703" cy="693701"/>
                <a:chOff x="1187907" y="1083137"/>
                <a:chExt cx="850422" cy="850420"/>
              </a:xfrm>
            </p:grpSpPr>
            <p:sp>
              <p:nvSpPr>
                <p:cNvPr id="53" name="弧形 52"/>
                <p:cNvSpPr/>
                <p:nvPr/>
              </p:nvSpPr>
              <p:spPr>
                <a:xfrm>
                  <a:off x="1187908" y="1083137"/>
                  <a:ext cx="850421" cy="850420"/>
                </a:xfrm>
                <a:prstGeom prst="arc">
                  <a:avLst>
                    <a:gd name="adj1" fmla="val 16515091"/>
                    <a:gd name="adj2" fmla="val 8042095"/>
                  </a:avLst>
                </a:prstGeom>
                <a:ln w="127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4" name="弧形 53"/>
                <p:cNvSpPr/>
                <p:nvPr/>
              </p:nvSpPr>
              <p:spPr>
                <a:xfrm flipH="1">
                  <a:off x="1187907" y="1083137"/>
                  <a:ext cx="850421" cy="850420"/>
                </a:xfrm>
                <a:prstGeom prst="arc">
                  <a:avLst>
                    <a:gd name="adj1" fmla="val 19108016"/>
                    <a:gd name="adj2" fmla="val 947009"/>
                  </a:avLst>
                </a:prstGeom>
                <a:ln w="127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grpSp>
          <p:grpSp>
            <p:nvGrpSpPr>
              <p:cNvPr id="50" name="组合 49"/>
              <p:cNvGrpSpPr/>
              <p:nvPr/>
            </p:nvGrpSpPr>
            <p:grpSpPr>
              <a:xfrm>
                <a:off x="2167109" y="2534697"/>
                <a:ext cx="693703" cy="693701"/>
                <a:chOff x="1187907" y="1083137"/>
                <a:chExt cx="850422" cy="850420"/>
              </a:xfrm>
            </p:grpSpPr>
            <p:sp>
              <p:nvSpPr>
                <p:cNvPr id="51" name="弧形 50"/>
                <p:cNvSpPr/>
                <p:nvPr/>
              </p:nvSpPr>
              <p:spPr>
                <a:xfrm flipH="1">
                  <a:off x="1187908" y="1083137"/>
                  <a:ext cx="850421" cy="850420"/>
                </a:xfrm>
                <a:prstGeom prst="arc">
                  <a:avLst>
                    <a:gd name="adj1" fmla="val 16221398"/>
                    <a:gd name="adj2" fmla="val 17074317"/>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2" name="弧形 51"/>
                <p:cNvSpPr/>
                <p:nvPr/>
              </p:nvSpPr>
              <p:spPr>
                <a:xfrm flipH="1">
                  <a:off x="1187907" y="1083137"/>
                  <a:ext cx="850421" cy="850420"/>
                </a:xfrm>
                <a:prstGeom prst="arc">
                  <a:avLst>
                    <a:gd name="adj1" fmla="val 1732279"/>
                    <a:gd name="adj2" fmla="val 2508284"/>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grpSp>
        <p:sp>
          <p:nvSpPr>
            <p:cNvPr id="47" name="矩形 46"/>
            <p:cNvSpPr/>
            <p:nvPr/>
          </p:nvSpPr>
          <p:spPr>
            <a:xfrm>
              <a:off x="867542" y="1818184"/>
              <a:ext cx="646331" cy="461665"/>
            </a:xfrm>
            <a:prstGeom prst="rect">
              <a:avLst/>
            </a:prstGeom>
          </p:spPr>
          <p:txBody>
            <a:bodyPr wrap="none">
              <a:spAutoFit/>
            </a:bodyPr>
            <a:lstStyle/>
            <a:p>
              <a:r>
                <a:rPr lang="zh-CN" altLang="zh-CN" sz="2400" dirty="0">
                  <a:solidFill>
                    <a:srgbClr val="0070C0"/>
                  </a:solidFill>
                  <a:latin typeface="Times New Roman" panose="02020603050405020304" pitchFamily="18" charset="0"/>
                  <a:cs typeface="Times New Roman" panose="02020603050405020304" pitchFamily="18" charset="0"/>
                </a:rPr>
                <a:t>例</a:t>
              </a:r>
              <a:r>
                <a:rPr lang="en-US" altLang="zh-CN" sz="2400" dirty="0">
                  <a:solidFill>
                    <a:srgbClr val="0070C0"/>
                  </a:solidFill>
                  <a:latin typeface="Times New Roman" panose="02020603050405020304" pitchFamily="18" charset="0"/>
                  <a:cs typeface="Times New Roman" panose="02020603050405020304" pitchFamily="18" charset="0"/>
                </a:rPr>
                <a:t>2</a:t>
              </a:r>
              <a:endParaRPr lang="zh-CN" altLang="en-US" sz="2400" dirty="0">
                <a:solidFill>
                  <a:srgbClr val="0070C0"/>
                </a:solidFill>
              </a:endParaRPr>
            </a:p>
          </p:txBody>
        </p:sp>
      </p:grpSp>
      <p:grpSp>
        <p:nvGrpSpPr>
          <p:cNvPr id="16" name="组合 15"/>
          <p:cNvGrpSpPr/>
          <p:nvPr/>
        </p:nvGrpSpPr>
        <p:grpSpPr>
          <a:xfrm>
            <a:off x="549002" y="555626"/>
            <a:ext cx="3946798" cy="876848"/>
            <a:chOff x="326687" y="247818"/>
            <a:chExt cx="4861582" cy="725466"/>
          </a:xfrm>
        </p:grpSpPr>
        <p:sp>
          <p:nvSpPr>
            <p:cNvPr id="17" name="文本框 16"/>
            <p:cNvSpPr txBox="1"/>
            <p:nvPr/>
          </p:nvSpPr>
          <p:spPr bwMode="auto">
            <a:xfrm>
              <a:off x="399106" y="412399"/>
              <a:ext cx="4693368"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914400" fontAlgn="auto">
                <a:spcBef>
                  <a:spcPts val="0"/>
                </a:spcBef>
                <a:spcAft>
                  <a:spcPts val="0"/>
                </a:spcAft>
                <a:defRPr/>
              </a:pPr>
              <a:r>
                <a:rPr lang="zh-CN" altLang="en-US" sz="2400" kern="0" dirty="0">
                  <a:solidFill>
                    <a:srgbClr val="0070C0"/>
                  </a:solidFill>
                  <a:latin typeface="+mn-ea"/>
                </a:rPr>
                <a:t>类模板的使用</a:t>
              </a:r>
              <a:endParaRPr lang="zh-CN" altLang="en-US" sz="2400" kern="0" dirty="0">
                <a:solidFill>
                  <a:srgbClr val="0070C0"/>
                </a:solidFill>
                <a:latin typeface="+mn-ea"/>
              </a:endParaRPr>
            </a:p>
          </p:txBody>
        </p:sp>
        <p:grpSp>
          <p:nvGrpSpPr>
            <p:cNvPr id="18" name="组合 17"/>
            <p:cNvGrpSpPr/>
            <p:nvPr/>
          </p:nvGrpSpPr>
          <p:grpSpPr>
            <a:xfrm>
              <a:off x="326687" y="247818"/>
              <a:ext cx="4861582" cy="725466"/>
              <a:chOff x="326687" y="247818"/>
              <a:chExt cx="4861582" cy="725466"/>
            </a:xfrm>
          </p:grpSpPr>
          <p:grpSp>
            <p:nvGrpSpPr>
              <p:cNvPr id="19" name="组合 18"/>
              <p:cNvGrpSpPr/>
              <p:nvPr/>
            </p:nvGrpSpPr>
            <p:grpSpPr>
              <a:xfrm>
                <a:off x="349799" y="247818"/>
                <a:ext cx="4791980" cy="261575"/>
                <a:chOff x="349799" y="247818"/>
                <a:chExt cx="4791980" cy="261575"/>
              </a:xfrm>
            </p:grpSpPr>
            <p:cxnSp>
              <p:nvCxnSpPr>
                <p:cNvPr id="34" name="直接连接符 33"/>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38" name="任意多边形: 形状 37"/>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latin typeface="+mn-ea"/>
                  </a:endParaRPr>
                </a:p>
              </p:txBody>
            </p:sp>
            <p:sp>
              <p:nvSpPr>
                <p:cNvPr id="39" name="任意多边形: 形状 38"/>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20" name="组合 19"/>
              <p:cNvGrpSpPr/>
              <p:nvPr/>
            </p:nvGrpSpPr>
            <p:grpSpPr>
              <a:xfrm>
                <a:off x="349799" y="711709"/>
                <a:ext cx="4815092" cy="261575"/>
                <a:chOff x="358852" y="925118"/>
                <a:chExt cx="4815092" cy="261575"/>
              </a:xfrm>
            </p:grpSpPr>
            <p:cxnSp>
              <p:nvCxnSpPr>
                <p:cNvPr id="27" name="直接连接符 26"/>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32" name="任意多边形: 形状 31"/>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latin typeface="+mn-ea"/>
                  </a:endParaRPr>
                </a:p>
              </p:txBody>
            </p:sp>
            <p:sp>
              <p:nvSpPr>
                <p:cNvPr id="33" name="任意多边形: 形状 32"/>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21" name="组合 20"/>
              <p:cNvGrpSpPr/>
              <p:nvPr/>
            </p:nvGrpSpPr>
            <p:grpSpPr>
              <a:xfrm>
                <a:off x="5138963" y="489126"/>
                <a:ext cx="49306" cy="329693"/>
                <a:chOff x="5138963" y="489126"/>
                <a:chExt cx="49306" cy="329693"/>
              </a:xfrm>
            </p:grpSpPr>
            <p:sp>
              <p:nvSpPr>
                <p:cNvPr id="25" name="椭圆 24"/>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26" name="椭圆 25"/>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nvGrpSpPr>
              <p:cNvPr id="22" name="组合 21"/>
              <p:cNvGrpSpPr/>
              <p:nvPr/>
            </p:nvGrpSpPr>
            <p:grpSpPr>
              <a:xfrm>
                <a:off x="326687" y="399838"/>
                <a:ext cx="49306" cy="329693"/>
                <a:chOff x="5138963" y="489126"/>
                <a:chExt cx="49306" cy="329693"/>
              </a:xfrm>
            </p:grpSpPr>
            <p:sp>
              <p:nvSpPr>
                <p:cNvPr id="23" name="椭圆 22"/>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24" name="椭圆 23"/>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grpSp>
      <mc:AlternateContent xmlns:mc="http://schemas.openxmlformats.org/markup-compatibility/2006" xmlns:p14="http://schemas.microsoft.com/office/powerpoint/2010/main">
        <mc:Choice Requires="p14">
          <p:contentPart r:id="rId1" p14:bwMode="auto">
            <p14:nvContentPartPr>
              <p14:cNvPr id="2" name="墨迹 1"/>
              <p14:cNvContentPartPr/>
              <p14:nvPr/>
            </p14:nvContentPartPr>
            <p14:xfrm>
              <a:off x="5734050" y="1080135"/>
              <a:ext cx="1527810" cy="57150"/>
            </p14:xfrm>
          </p:contentPart>
        </mc:Choice>
        <mc:Fallback xmlns="">
          <p:pic>
            <p:nvPicPr>
              <p:cNvPr id="2" name="墨迹 1"/>
            </p:nvPicPr>
            <p:blipFill>
              <a:blip r:embed="rId2"/>
            </p:blipFill>
            <p:spPr>
              <a:xfrm>
                <a:off x="5734050" y="1080135"/>
                <a:ext cx="1527810" cy="57150"/>
              </a:xfrm>
              <a:prstGeom prst="rect"/>
            </p:spPr>
          </p:pic>
        </mc:Fallback>
      </mc:AlternateContent>
      <mc:AlternateContent xmlns:mc="http://schemas.openxmlformats.org/markup-compatibility/2006" xmlns:p14="http://schemas.microsoft.com/office/powerpoint/2010/main">
        <mc:Choice Requires="p14">
          <p:contentPart r:id="rId3" p14:bwMode="auto">
            <p14:nvContentPartPr>
              <p14:cNvPr id="3" name="墨迹 2"/>
              <p14:cNvContentPartPr/>
              <p14:nvPr/>
            </p14:nvContentPartPr>
            <p14:xfrm>
              <a:off x="5278755" y="1962150"/>
              <a:ext cx="1979295" cy="121920"/>
            </p14:xfrm>
          </p:contentPart>
        </mc:Choice>
        <mc:Fallback xmlns="">
          <p:pic>
            <p:nvPicPr>
              <p:cNvPr id="3" name="墨迹 2"/>
            </p:nvPicPr>
            <p:blipFill>
              <a:blip r:embed="rId4"/>
            </p:blipFill>
            <p:spPr>
              <a:xfrm>
                <a:off x="5278755" y="1962150"/>
                <a:ext cx="1979295" cy="121920"/>
              </a:xfrm>
              <a:prstGeom prst="rect"/>
            </p:spPr>
          </p:pic>
        </mc:Fallback>
      </mc:AlternateContent>
      <mc:AlternateContent xmlns:mc="http://schemas.openxmlformats.org/markup-compatibility/2006" xmlns:p14="http://schemas.microsoft.com/office/powerpoint/2010/main">
        <mc:Choice Requires="p14">
          <p:contentPart r:id="rId5" p14:bwMode="auto">
            <p14:nvContentPartPr>
              <p14:cNvPr id="4" name="墨迹 3"/>
              <p14:cNvContentPartPr/>
              <p14:nvPr/>
            </p14:nvContentPartPr>
            <p14:xfrm>
              <a:off x="5319395" y="2274570"/>
              <a:ext cx="756285" cy="28575"/>
            </p14:xfrm>
          </p:contentPart>
        </mc:Choice>
        <mc:Fallback xmlns="">
          <p:pic>
            <p:nvPicPr>
              <p:cNvPr id="4" name="墨迹 3"/>
            </p:nvPicPr>
            <p:blipFill>
              <a:blip r:embed="rId6"/>
            </p:blipFill>
            <p:spPr>
              <a:xfrm>
                <a:off x="5319395" y="2274570"/>
                <a:ext cx="756285" cy="28575"/>
              </a:xfrm>
              <a:prstGeom prst="rect"/>
            </p:spPr>
          </p:pic>
        </mc:Fallback>
      </mc:AlternateContent>
      <mc:AlternateContent xmlns:mc="http://schemas.openxmlformats.org/markup-compatibility/2006" xmlns:p14="http://schemas.microsoft.com/office/powerpoint/2010/main">
        <mc:Choice Requires="p14">
          <p:contentPart r:id="rId7" p14:bwMode="auto">
            <p14:nvContentPartPr>
              <p14:cNvPr id="5" name="墨迹 4"/>
              <p14:cNvContentPartPr/>
              <p14:nvPr/>
            </p14:nvContentPartPr>
            <p14:xfrm>
              <a:off x="6445250" y="2221865"/>
              <a:ext cx="1121410" cy="81280"/>
            </p14:xfrm>
          </p:contentPart>
        </mc:Choice>
        <mc:Fallback xmlns="">
          <p:pic>
            <p:nvPicPr>
              <p:cNvPr id="5" name="墨迹 4"/>
            </p:nvPicPr>
            <p:blipFill>
              <a:blip r:embed="rId8"/>
            </p:blipFill>
            <p:spPr>
              <a:xfrm>
                <a:off x="6445250" y="2221865"/>
                <a:ext cx="1121410" cy="81280"/>
              </a:xfrm>
              <a:prstGeom prst="rect"/>
            </p:spPr>
          </p:pic>
        </mc:Fallback>
      </mc:AlternateContent>
      <mc:AlternateContent xmlns:mc="http://schemas.openxmlformats.org/markup-compatibility/2006" xmlns:p14="http://schemas.microsoft.com/office/powerpoint/2010/main">
        <mc:Choice Requires="p14">
          <p:contentPart r:id="rId9" p14:bwMode="auto">
            <p14:nvContentPartPr>
              <p14:cNvPr id="6" name="墨迹 5"/>
              <p14:cNvContentPartPr/>
              <p14:nvPr/>
            </p14:nvContentPartPr>
            <p14:xfrm>
              <a:off x="7530465" y="1840230"/>
              <a:ext cx="264160" cy="426720"/>
            </p14:xfrm>
          </p:contentPart>
        </mc:Choice>
        <mc:Fallback xmlns="">
          <p:pic>
            <p:nvPicPr>
              <p:cNvPr id="6" name="墨迹 5"/>
            </p:nvPicPr>
            <p:blipFill>
              <a:blip r:embed="rId10"/>
            </p:blipFill>
            <p:spPr>
              <a:xfrm>
                <a:off x="7530465" y="1840230"/>
                <a:ext cx="264160" cy="426720"/>
              </a:xfrm>
              <a:prstGeom prst="rect"/>
            </p:spPr>
          </p:pic>
        </mc:Fallback>
      </mc:AlternateContent>
      <mc:AlternateContent xmlns:mc="http://schemas.openxmlformats.org/markup-compatibility/2006" xmlns:p14="http://schemas.microsoft.com/office/powerpoint/2010/main">
        <mc:Choice Requires="p14">
          <p:contentPart r:id="rId11" p14:bwMode="auto">
            <p14:nvContentPartPr>
              <p14:cNvPr id="7" name="墨迹 6"/>
              <p14:cNvContentPartPr/>
              <p14:nvPr/>
            </p14:nvContentPartPr>
            <p14:xfrm>
              <a:off x="8623300" y="2246630"/>
              <a:ext cx="492125" cy="12065"/>
            </p14:xfrm>
          </p:contentPart>
        </mc:Choice>
        <mc:Fallback xmlns="">
          <p:pic>
            <p:nvPicPr>
              <p:cNvPr id="7" name="墨迹 6"/>
            </p:nvPicPr>
            <p:blipFill>
              <a:blip r:embed="rId12"/>
            </p:blipFill>
            <p:spPr>
              <a:xfrm>
                <a:off x="8623300" y="2246630"/>
                <a:ext cx="492125" cy="12065"/>
              </a:xfrm>
              <a:prstGeom prst="rect"/>
            </p:spPr>
          </p:pic>
        </mc:Fallback>
      </mc:AlternateContent>
      <mc:AlternateContent xmlns:mc="http://schemas.openxmlformats.org/markup-compatibility/2006" xmlns:p14="http://schemas.microsoft.com/office/powerpoint/2010/main">
        <mc:Choice Requires="p14">
          <p:contentPart r:id="rId13" p14:bwMode="auto">
            <p14:nvContentPartPr>
              <p14:cNvPr id="8" name="墨迹 7"/>
              <p14:cNvContentPartPr/>
              <p14:nvPr/>
            </p14:nvContentPartPr>
            <p14:xfrm>
              <a:off x="8241665" y="2294890"/>
              <a:ext cx="767715" cy="36830"/>
            </p14:xfrm>
          </p:contentPart>
        </mc:Choice>
        <mc:Fallback xmlns="">
          <p:pic>
            <p:nvPicPr>
              <p:cNvPr id="8" name="墨迹 7"/>
            </p:nvPicPr>
            <p:blipFill>
              <a:blip r:embed="rId14"/>
            </p:blipFill>
            <p:spPr>
              <a:xfrm>
                <a:off x="8241665" y="2294890"/>
                <a:ext cx="767715" cy="36830"/>
              </a:xfrm>
              <a:prstGeom prst="rect"/>
            </p:spPr>
          </p:pic>
        </mc:Fallback>
      </mc:AlternateContent>
      <mc:AlternateContent xmlns:mc="http://schemas.openxmlformats.org/markup-compatibility/2006" xmlns:p14="http://schemas.microsoft.com/office/powerpoint/2010/main">
        <mc:Choice Requires="p14">
          <p:contentPart r:id="rId15" p14:bwMode="auto">
            <p14:nvContentPartPr>
              <p14:cNvPr id="9" name="墨迹 8"/>
              <p14:cNvContentPartPr/>
              <p14:nvPr/>
            </p14:nvContentPartPr>
            <p14:xfrm>
              <a:off x="5937250" y="2665095"/>
              <a:ext cx="560705" cy="24130"/>
            </p14:xfrm>
          </p:contentPart>
        </mc:Choice>
        <mc:Fallback xmlns="">
          <p:pic>
            <p:nvPicPr>
              <p:cNvPr id="9" name="墨迹 8"/>
            </p:nvPicPr>
            <p:blipFill>
              <a:blip r:embed="rId16"/>
            </p:blipFill>
            <p:spPr>
              <a:xfrm>
                <a:off x="5937250" y="2665095"/>
                <a:ext cx="560705" cy="24130"/>
              </a:xfrm>
              <a:prstGeom prst="rect"/>
            </p:spPr>
          </p:pic>
        </mc:Fallback>
      </mc:AlternateContent>
      <mc:AlternateContent xmlns:mc="http://schemas.openxmlformats.org/markup-compatibility/2006" xmlns:p14="http://schemas.microsoft.com/office/powerpoint/2010/main">
        <mc:Choice Requires="p14">
          <p:contentPart r:id="rId17" p14:bwMode="auto">
            <p14:nvContentPartPr>
              <p14:cNvPr id="10" name="墨迹 9"/>
              <p14:cNvContentPartPr/>
              <p14:nvPr/>
            </p14:nvContentPartPr>
            <p14:xfrm>
              <a:off x="5900420" y="2583815"/>
              <a:ext cx="561340" cy="32385"/>
            </p14:xfrm>
          </p:contentPart>
        </mc:Choice>
        <mc:Fallback xmlns="">
          <p:pic>
            <p:nvPicPr>
              <p:cNvPr id="10" name="墨迹 9"/>
            </p:nvPicPr>
            <p:blipFill>
              <a:blip r:embed="rId18"/>
            </p:blipFill>
            <p:spPr>
              <a:xfrm>
                <a:off x="5900420" y="2583815"/>
                <a:ext cx="561340" cy="32385"/>
              </a:xfrm>
              <a:prstGeom prst="rect"/>
            </p:spPr>
          </p:pic>
        </mc:Fallback>
      </mc:AlternateContent>
      <mc:AlternateContent xmlns:mc="http://schemas.openxmlformats.org/markup-compatibility/2006" xmlns:p14="http://schemas.microsoft.com/office/powerpoint/2010/main">
        <mc:Choice Requires="p14">
          <p:contentPart r:id="rId19" p14:bwMode="auto">
            <p14:nvContentPartPr>
              <p14:cNvPr id="11" name="墨迹 10"/>
              <p14:cNvContentPartPr/>
              <p14:nvPr/>
            </p14:nvContentPartPr>
            <p14:xfrm>
              <a:off x="8290560" y="2177415"/>
              <a:ext cx="690880" cy="105410"/>
            </p14:xfrm>
          </p:contentPart>
        </mc:Choice>
        <mc:Fallback xmlns="">
          <p:pic>
            <p:nvPicPr>
              <p:cNvPr id="11" name="墨迹 10"/>
            </p:nvPicPr>
            <p:blipFill>
              <a:blip r:embed="rId20"/>
            </p:blipFill>
            <p:spPr>
              <a:xfrm>
                <a:off x="8290560" y="2177415"/>
                <a:ext cx="690880" cy="105410"/>
              </a:xfrm>
              <a:prstGeom prst="rect"/>
            </p:spPr>
          </p:pic>
        </mc:Fallback>
      </mc:AlternateContent>
      <mc:AlternateContent xmlns:mc="http://schemas.openxmlformats.org/markup-compatibility/2006" xmlns:p14="http://schemas.microsoft.com/office/powerpoint/2010/main">
        <mc:Choice Requires="p14">
          <p:contentPart r:id="rId21" p14:bwMode="auto">
            <p14:nvContentPartPr>
              <p14:cNvPr id="12" name="墨迹 11"/>
              <p14:cNvContentPartPr/>
              <p14:nvPr/>
            </p14:nvContentPartPr>
            <p14:xfrm>
              <a:off x="8599170" y="1669415"/>
              <a:ext cx="130175" cy="304800"/>
            </p14:xfrm>
          </p:contentPart>
        </mc:Choice>
        <mc:Fallback xmlns="">
          <p:pic>
            <p:nvPicPr>
              <p:cNvPr id="12" name="墨迹 11"/>
            </p:nvPicPr>
            <p:blipFill>
              <a:blip r:embed="rId22"/>
            </p:blipFill>
            <p:spPr>
              <a:xfrm>
                <a:off x="8599170" y="1669415"/>
                <a:ext cx="130175" cy="304800"/>
              </a:xfrm>
              <a:prstGeom prst="rect"/>
            </p:spPr>
          </p:pic>
        </mc:Fallback>
      </mc:AlternateContent>
      <mc:AlternateContent xmlns:mc="http://schemas.openxmlformats.org/markup-compatibility/2006" xmlns:p14="http://schemas.microsoft.com/office/powerpoint/2010/main">
        <mc:Choice Requires="p14">
          <p:contentPart r:id="rId23" p14:bwMode="auto">
            <p14:nvContentPartPr>
              <p14:cNvPr id="13" name="墨迹 12"/>
              <p14:cNvContentPartPr/>
              <p14:nvPr/>
            </p14:nvContentPartPr>
            <p14:xfrm>
              <a:off x="8554720" y="1896745"/>
              <a:ext cx="178435" cy="118110"/>
            </p14:xfrm>
          </p:contentPart>
        </mc:Choice>
        <mc:Fallback xmlns="">
          <p:pic>
            <p:nvPicPr>
              <p:cNvPr id="13" name="墨迹 12"/>
            </p:nvPicPr>
            <p:blipFill>
              <a:blip r:embed="rId24"/>
            </p:blipFill>
            <p:spPr>
              <a:xfrm>
                <a:off x="8554720" y="1896745"/>
                <a:ext cx="178435" cy="118110"/>
              </a:xfrm>
              <a:prstGeom prst="rect"/>
            </p:spPr>
          </p:pic>
        </mc:Fallback>
      </mc:AlternateContent>
      <mc:AlternateContent xmlns:mc="http://schemas.openxmlformats.org/markup-compatibility/2006" xmlns:p14="http://schemas.microsoft.com/office/powerpoint/2010/main">
        <mc:Choice Requires="p14">
          <p:contentPart r:id="rId25" p14:bwMode="auto">
            <p14:nvContentPartPr>
              <p14:cNvPr id="14" name="墨迹 13"/>
              <p14:cNvContentPartPr/>
              <p14:nvPr/>
            </p14:nvContentPartPr>
            <p14:xfrm>
              <a:off x="5989955" y="6061075"/>
              <a:ext cx="1776095" cy="93980"/>
            </p14:xfrm>
          </p:contentPart>
        </mc:Choice>
        <mc:Fallback xmlns="">
          <p:pic>
            <p:nvPicPr>
              <p:cNvPr id="14" name="墨迹 13"/>
            </p:nvPicPr>
            <p:blipFill>
              <a:blip r:embed="rId26"/>
            </p:blipFill>
            <p:spPr>
              <a:xfrm>
                <a:off x="5989955" y="6061075"/>
                <a:ext cx="1776095" cy="93980"/>
              </a:xfrm>
              <a:prstGeom prst="rect"/>
            </p:spPr>
          </p:pic>
        </mc:Fallback>
      </mc:AlternateContent>
      <mc:AlternateContent xmlns:mc="http://schemas.openxmlformats.org/markup-compatibility/2006" xmlns:p14="http://schemas.microsoft.com/office/powerpoint/2010/main">
        <mc:Choice Requires="p14">
          <p:contentPart r:id="rId27" p14:bwMode="auto">
            <p14:nvContentPartPr>
              <p14:cNvPr id="15" name="墨迹 14"/>
              <p14:cNvContentPartPr/>
              <p14:nvPr/>
            </p14:nvContentPartPr>
            <p14:xfrm>
              <a:off x="5636260" y="5626735"/>
              <a:ext cx="227965" cy="422275"/>
            </p14:xfrm>
          </p:contentPart>
        </mc:Choice>
        <mc:Fallback xmlns="">
          <p:pic>
            <p:nvPicPr>
              <p:cNvPr id="15" name="墨迹 14"/>
            </p:nvPicPr>
            <p:blipFill>
              <a:blip r:embed="rId28"/>
            </p:blipFill>
            <p:spPr>
              <a:xfrm>
                <a:off x="5636260" y="5626735"/>
                <a:ext cx="227965" cy="422275"/>
              </a:xfrm>
              <a:prstGeom prst="rect"/>
            </p:spPr>
          </p:pic>
        </mc:Fallback>
      </mc:AlternateContent>
      <mc:AlternateContent xmlns:mc="http://schemas.openxmlformats.org/markup-compatibility/2006" xmlns:p14="http://schemas.microsoft.com/office/powerpoint/2010/main">
        <mc:Choice Requires="p14">
          <p:contentPart r:id="rId29" p14:bwMode="auto">
            <p14:nvContentPartPr>
              <p14:cNvPr id="40" name="墨迹 39"/>
              <p14:cNvContentPartPr/>
              <p14:nvPr/>
            </p14:nvContentPartPr>
            <p14:xfrm>
              <a:off x="5795010" y="6020435"/>
              <a:ext cx="121920" cy="8255"/>
            </p14:xfrm>
          </p:contentPart>
        </mc:Choice>
        <mc:Fallback xmlns="">
          <p:pic>
            <p:nvPicPr>
              <p:cNvPr id="40" name="墨迹 39"/>
            </p:nvPicPr>
            <p:blipFill>
              <a:blip r:embed="rId30"/>
            </p:blipFill>
            <p:spPr>
              <a:xfrm>
                <a:off x="5795010" y="6020435"/>
                <a:ext cx="121920" cy="8255"/>
              </a:xfrm>
              <a:prstGeom prst="rect"/>
            </p:spPr>
          </p:pic>
        </mc:Fallback>
      </mc:AlternateContent>
      <mc:AlternateContent xmlns:mc="http://schemas.openxmlformats.org/markup-compatibility/2006" xmlns:p14="http://schemas.microsoft.com/office/powerpoint/2010/main">
        <mc:Choice Requires="p14">
          <p:contentPart r:id="rId31" p14:bwMode="auto">
            <p14:nvContentPartPr>
              <p14:cNvPr id="55" name="墨迹 54"/>
              <p14:cNvContentPartPr/>
              <p14:nvPr/>
            </p14:nvContentPartPr>
            <p14:xfrm>
              <a:off x="4941570" y="2193290"/>
              <a:ext cx="1365250" cy="154940"/>
            </p14:xfrm>
          </p:contentPart>
        </mc:Choice>
        <mc:Fallback xmlns="">
          <p:pic>
            <p:nvPicPr>
              <p:cNvPr id="55" name="墨迹 54"/>
            </p:nvPicPr>
            <p:blipFill>
              <a:blip r:embed="rId32"/>
            </p:blipFill>
            <p:spPr>
              <a:xfrm>
                <a:off x="4941570" y="2193290"/>
                <a:ext cx="1365250" cy="154940"/>
              </a:xfrm>
              <a:prstGeom prst="rect"/>
            </p:spPr>
          </p:pic>
        </mc:Fallback>
      </mc:AlternateContent>
      <mc:AlternateContent xmlns:mc="http://schemas.openxmlformats.org/markup-compatibility/2006" xmlns:p14="http://schemas.microsoft.com/office/powerpoint/2010/main">
        <mc:Choice Requires="p14">
          <p:contentPart r:id="rId33" p14:bwMode="auto">
            <p14:nvContentPartPr>
              <p14:cNvPr id="56" name="墨迹 55"/>
              <p14:cNvContentPartPr/>
              <p14:nvPr/>
            </p14:nvContentPartPr>
            <p14:xfrm>
              <a:off x="5933440" y="3757930"/>
              <a:ext cx="2169795" cy="133985"/>
            </p14:xfrm>
          </p:contentPart>
        </mc:Choice>
        <mc:Fallback xmlns="">
          <p:pic>
            <p:nvPicPr>
              <p:cNvPr id="56" name="墨迹 55"/>
            </p:nvPicPr>
            <p:blipFill>
              <a:blip r:embed="rId34"/>
            </p:blipFill>
            <p:spPr>
              <a:xfrm>
                <a:off x="5933440" y="3757930"/>
                <a:ext cx="2169795" cy="133985"/>
              </a:xfrm>
              <a:prstGeom prst="rect"/>
            </p:spPr>
          </p:pic>
        </mc:Fallback>
      </mc:AlternateContent>
      <mc:AlternateContent xmlns:mc="http://schemas.openxmlformats.org/markup-compatibility/2006" xmlns:p14="http://schemas.microsoft.com/office/powerpoint/2010/main">
        <mc:Choice Requires="p14">
          <p:contentPart r:id="rId35" p14:bwMode="auto">
            <p14:nvContentPartPr>
              <p14:cNvPr id="57" name="墨迹 56"/>
              <p14:cNvContentPartPr/>
              <p14:nvPr/>
            </p14:nvContentPartPr>
            <p14:xfrm>
              <a:off x="6205220" y="4452620"/>
              <a:ext cx="1532255" cy="64770"/>
            </p14:xfrm>
          </p:contentPart>
        </mc:Choice>
        <mc:Fallback xmlns="">
          <p:pic>
            <p:nvPicPr>
              <p:cNvPr id="57" name="墨迹 56"/>
            </p:nvPicPr>
            <p:blipFill>
              <a:blip r:embed="rId36"/>
            </p:blipFill>
            <p:spPr>
              <a:xfrm>
                <a:off x="6205220" y="4452620"/>
                <a:ext cx="1532255" cy="64770"/>
              </a:xfrm>
              <a:prstGeom prst="rect"/>
            </p:spPr>
          </p:pic>
        </mc:Fallback>
      </mc:AlternateContent>
      <mc:AlternateContent xmlns:mc="http://schemas.openxmlformats.org/markup-compatibility/2006" xmlns:p14="http://schemas.microsoft.com/office/powerpoint/2010/main">
        <mc:Choice Requires="p14">
          <p:contentPart r:id="rId37" p14:bwMode="auto">
            <p14:nvContentPartPr>
              <p14:cNvPr id="58" name="墨迹 57"/>
              <p14:cNvContentPartPr/>
              <p14:nvPr/>
            </p14:nvContentPartPr>
            <p14:xfrm>
              <a:off x="6985635" y="4813935"/>
              <a:ext cx="2771775" cy="138430"/>
            </p14:xfrm>
          </p:contentPart>
        </mc:Choice>
        <mc:Fallback xmlns="">
          <p:pic>
            <p:nvPicPr>
              <p:cNvPr id="58" name="墨迹 57"/>
            </p:nvPicPr>
            <p:blipFill>
              <a:blip r:embed="rId38"/>
            </p:blipFill>
            <p:spPr>
              <a:xfrm>
                <a:off x="6985635" y="4813935"/>
                <a:ext cx="2771775" cy="138430"/>
              </a:xfrm>
              <a:prstGeom prst="rect"/>
            </p:spPr>
          </p:pic>
        </mc:Fallback>
      </mc:AlternateContent>
      <mc:AlternateContent xmlns:mc="http://schemas.openxmlformats.org/markup-compatibility/2006" xmlns:p14="http://schemas.microsoft.com/office/powerpoint/2010/main">
        <mc:Choice Requires="p14">
          <p:contentPart r:id="rId39" p14:bwMode="auto">
            <p14:nvContentPartPr>
              <p14:cNvPr id="59" name="墨迹 58"/>
              <p14:cNvContentPartPr/>
              <p14:nvPr/>
            </p14:nvContentPartPr>
            <p14:xfrm>
              <a:off x="7014210" y="4842510"/>
              <a:ext cx="1361440" cy="105410"/>
            </p14:xfrm>
          </p:contentPart>
        </mc:Choice>
        <mc:Fallback xmlns="">
          <p:pic>
            <p:nvPicPr>
              <p:cNvPr id="59" name="墨迹 58"/>
            </p:nvPicPr>
            <p:blipFill>
              <a:blip r:embed="rId40"/>
            </p:blipFill>
            <p:spPr>
              <a:xfrm>
                <a:off x="7014210" y="4842510"/>
                <a:ext cx="1361440" cy="105410"/>
              </a:xfrm>
              <a:prstGeom prst="rect"/>
            </p:spPr>
          </p:pic>
        </mc:Fallback>
      </mc:AlternateContent>
      <mc:AlternateContent xmlns:mc="http://schemas.openxmlformats.org/markup-compatibility/2006" xmlns:p14="http://schemas.microsoft.com/office/powerpoint/2010/main">
        <mc:Choice Requires="p14">
          <p:contentPart r:id="rId41" p14:bwMode="auto">
            <p14:nvContentPartPr>
              <p14:cNvPr id="60" name="墨迹 59"/>
              <p14:cNvContentPartPr/>
              <p14:nvPr/>
            </p14:nvContentPartPr>
            <p14:xfrm>
              <a:off x="8497570" y="4903470"/>
              <a:ext cx="1393825" cy="113665"/>
            </p14:xfrm>
          </p:contentPart>
        </mc:Choice>
        <mc:Fallback xmlns="">
          <p:pic>
            <p:nvPicPr>
              <p:cNvPr id="60" name="墨迹 59"/>
            </p:nvPicPr>
            <p:blipFill>
              <a:blip r:embed="rId42"/>
            </p:blipFill>
            <p:spPr>
              <a:xfrm>
                <a:off x="8497570" y="4903470"/>
                <a:ext cx="1393825" cy="113665"/>
              </a:xfrm>
              <a:prstGeom prst="rect"/>
            </p:spPr>
          </p:pic>
        </mc:Fallback>
      </mc:AlternateContent>
      <mc:AlternateContent xmlns:mc="http://schemas.openxmlformats.org/markup-compatibility/2006" xmlns:p14="http://schemas.microsoft.com/office/powerpoint/2010/main">
        <mc:Choice Requires="p14">
          <p:contentPart r:id="rId43" p14:bwMode="auto">
            <p14:nvContentPartPr>
              <p14:cNvPr id="61" name="墨迹 60"/>
              <p14:cNvContentPartPr/>
              <p14:nvPr/>
            </p14:nvContentPartPr>
            <p14:xfrm>
              <a:off x="7054850" y="4879340"/>
              <a:ext cx="1495425" cy="137795"/>
            </p14:xfrm>
          </p:contentPart>
        </mc:Choice>
        <mc:Fallback xmlns="">
          <p:pic>
            <p:nvPicPr>
              <p:cNvPr id="61" name="墨迹 60"/>
            </p:nvPicPr>
            <p:blipFill>
              <a:blip r:embed="rId44"/>
            </p:blipFill>
            <p:spPr>
              <a:xfrm>
                <a:off x="7054850" y="4879340"/>
                <a:ext cx="1495425" cy="137795"/>
              </a:xfrm>
              <a:prstGeom prst="rect"/>
            </p:spPr>
          </p:pic>
        </mc:Fallback>
      </mc:AlternateContent>
      <mc:AlternateContent xmlns:mc="http://schemas.openxmlformats.org/markup-compatibility/2006" xmlns:p14="http://schemas.microsoft.com/office/powerpoint/2010/main">
        <mc:Choice Requires="p14">
          <p:contentPart r:id="rId45" p14:bwMode="auto">
            <p14:nvContentPartPr>
              <p14:cNvPr id="62" name="墨迹 61"/>
              <p14:cNvContentPartPr/>
              <p14:nvPr/>
            </p14:nvContentPartPr>
            <p14:xfrm>
              <a:off x="6299200" y="5183505"/>
              <a:ext cx="1958340" cy="40640"/>
            </p14:xfrm>
          </p:contentPart>
        </mc:Choice>
        <mc:Fallback xmlns="">
          <p:pic>
            <p:nvPicPr>
              <p:cNvPr id="62" name="墨迹 61"/>
            </p:nvPicPr>
            <p:blipFill>
              <a:blip r:embed="rId46"/>
            </p:blipFill>
            <p:spPr>
              <a:xfrm>
                <a:off x="6299200" y="5183505"/>
                <a:ext cx="1958340" cy="40640"/>
              </a:xfrm>
              <a:prstGeom prst="rect"/>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41"/>
                                        </p:tgtEl>
                                        <p:attrNameLst>
                                          <p:attrName>style.visibility</p:attrName>
                                        </p:attrNameLst>
                                      </p:cBhvr>
                                      <p:to>
                                        <p:strVal val="visible"/>
                                      </p:to>
                                    </p:set>
                                    <p:anim calcmode="lin" valueType="num">
                                      <p:cBhvr>
                                        <p:cTn id="11" dur="500" fill="hold"/>
                                        <p:tgtEl>
                                          <p:spTgt spid="41"/>
                                        </p:tgtEl>
                                        <p:attrNameLst>
                                          <p:attrName>ppt_w</p:attrName>
                                        </p:attrNameLst>
                                      </p:cBhvr>
                                      <p:tavLst>
                                        <p:tav tm="0">
                                          <p:val>
                                            <p:fltVal val="0"/>
                                          </p:val>
                                        </p:tav>
                                        <p:tav tm="100000">
                                          <p:val>
                                            <p:strVal val="#ppt_w"/>
                                          </p:val>
                                        </p:tav>
                                      </p:tavLst>
                                    </p:anim>
                                    <p:anim calcmode="lin" valueType="num">
                                      <p:cBhvr>
                                        <p:cTn id="12" dur="500" fill="hold"/>
                                        <p:tgtEl>
                                          <p:spTgt spid="41"/>
                                        </p:tgtEl>
                                        <p:attrNameLst>
                                          <p:attrName>ppt_h</p:attrName>
                                        </p:attrNameLst>
                                      </p:cBhvr>
                                      <p:tavLst>
                                        <p:tav tm="0">
                                          <p:val>
                                            <p:fltVal val="0"/>
                                          </p:val>
                                        </p:tav>
                                        <p:tav tm="100000">
                                          <p:val>
                                            <p:strVal val="#ppt_h"/>
                                          </p:val>
                                        </p:tav>
                                      </p:tavLst>
                                    </p:anim>
                                    <p:animEffect transition="in" filter="fade">
                                      <p:cBhvr>
                                        <p:cTn id="13" dur="500"/>
                                        <p:tgtEl>
                                          <p:spTgt spid="41"/>
                                        </p:tgtEl>
                                      </p:cBhvr>
                                    </p:animEffect>
                                  </p:childTnLst>
                                </p:cTn>
                              </p:par>
                              <p:par>
                                <p:cTn id="14" presetID="23" presetClass="entr" presetSubtype="288" fill="hold" nodeType="withEffect">
                                  <p:stCondLst>
                                    <p:cond delay="0"/>
                                  </p:stCondLst>
                                  <p:childTnLst>
                                    <p:set>
                                      <p:cBhvr>
                                        <p:cTn id="15" dur="1" fill="hold">
                                          <p:stCondLst>
                                            <p:cond delay="0"/>
                                          </p:stCondLst>
                                        </p:cTn>
                                        <p:tgtEl>
                                          <p:spTgt spid="45"/>
                                        </p:tgtEl>
                                        <p:attrNameLst>
                                          <p:attrName>style.visibility</p:attrName>
                                        </p:attrNameLst>
                                      </p:cBhvr>
                                      <p:to>
                                        <p:strVal val="visible"/>
                                      </p:to>
                                    </p:set>
                                    <p:anim calcmode="lin" valueType="num">
                                      <p:cBhvr>
                                        <p:cTn id="16" dur="500" fill="hold"/>
                                        <p:tgtEl>
                                          <p:spTgt spid="45"/>
                                        </p:tgtEl>
                                        <p:attrNameLst>
                                          <p:attrName>ppt_w</p:attrName>
                                        </p:attrNameLst>
                                      </p:cBhvr>
                                      <p:tavLst>
                                        <p:tav tm="0">
                                          <p:val>
                                            <p:strVal val="4/3*#ppt_w"/>
                                          </p:val>
                                        </p:tav>
                                        <p:tav tm="100000">
                                          <p:val>
                                            <p:strVal val="#ppt_w"/>
                                          </p:val>
                                        </p:tav>
                                      </p:tavLst>
                                    </p:anim>
                                    <p:anim calcmode="lin" valueType="num">
                                      <p:cBhvr>
                                        <p:cTn id="17" dur="500" fill="hold"/>
                                        <p:tgtEl>
                                          <p:spTgt spid="45"/>
                                        </p:tgtEl>
                                        <p:attrNameLst>
                                          <p:attrName>ppt_h</p:attrName>
                                        </p:attrNameLst>
                                      </p:cBhvr>
                                      <p:tavLst>
                                        <p:tav tm="0">
                                          <p:val>
                                            <p:strVal val="4/3*#ppt_h"/>
                                          </p:val>
                                        </p:tav>
                                        <p:tav tm="100000">
                                          <p:val>
                                            <p:strVal val="#ppt_h"/>
                                          </p:val>
                                        </p:tav>
                                      </p:tavLst>
                                    </p:anim>
                                  </p:childTnLst>
                                </p:cTn>
                              </p:par>
                            </p:childTnLst>
                          </p:cTn>
                        </p:par>
                        <p:par>
                          <p:cTn id="18" fill="hold">
                            <p:stCondLst>
                              <p:cond delay="1000"/>
                            </p:stCondLst>
                            <p:childTnLst>
                              <p:par>
                                <p:cTn id="19" presetID="53" presetClass="entr" presetSubtype="16" fill="hold" grpId="0" nodeType="afterEffect">
                                  <p:stCondLst>
                                    <p:cond delay="0"/>
                                  </p:stCondLst>
                                  <p:childTnLst>
                                    <p:set>
                                      <p:cBhvr>
                                        <p:cTn id="20" dur="1" fill="hold">
                                          <p:stCondLst>
                                            <p:cond delay="0"/>
                                          </p:stCondLst>
                                        </p:cTn>
                                        <p:tgtEl>
                                          <p:spTgt spid="42"/>
                                        </p:tgtEl>
                                        <p:attrNameLst>
                                          <p:attrName>style.visibility</p:attrName>
                                        </p:attrNameLst>
                                      </p:cBhvr>
                                      <p:to>
                                        <p:strVal val="visible"/>
                                      </p:to>
                                    </p:set>
                                    <p:anim calcmode="lin" valueType="num">
                                      <p:cBhvr>
                                        <p:cTn id="21" dur="500" fill="hold"/>
                                        <p:tgtEl>
                                          <p:spTgt spid="42"/>
                                        </p:tgtEl>
                                        <p:attrNameLst>
                                          <p:attrName>ppt_w</p:attrName>
                                        </p:attrNameLst>
                                      </p:cBhvr>
                                      <p:tavLst>
                                        <p:tav tm="0">
                                          <p:val>
                                            <p:fltVal val="0"/>
                                          </p:val>
                                        </p:tav>
                                        <p:tav tm="100000">
                                          <p:val>
                                            <p:strVal val="#ppt_w"/>
                                          </p:val>
                                        </p:tav>
                                      </p:tavLst>
                                    </p:anim>
                                    <p:anim calcmode="lin" valueType="num">
                                      <p:cBhvr>
                                        <p:cTn id="22" dur="500" fill="hold"/>
                                        <p:tgtEl>
                                          <p:spTgt spid="42"/>
                                        </p:tgtEl>
                                        <p:attrNameLst>
                                          <p:attrName>ppt_h</p:attrName>
                                        </p:attrNameLst>
                                      </p:cBhvr>
                                      <p:tavLst>
                                        <p:tav tm="0">
                                          <p:val>
                                            <p:fltVal val="0"/>
                                          </p:val>
                                        </p:tav>
                                        <p:tav tm="100000">
                                          <p:val>
                                            <p:strVal val="#ppt_h"/>
                                          </p:val>
                                        </p:tav>
                                      </p:tavLst>
                                    </p:anim>
                                    <p:animEffect transition="in" filter="fade">
                                      <p:cBhvr>
                                        <p:cTn id="23"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3"/>
          <p:cNvSpPr txBox="1">
            <a:spLocks noChangeArrowheads="1"/>
          </p:cNvSpPr>
          <p:nvPr/>
        </p:nvSpPr>
        <p:spPr>
          <a:xfrm>
            <a:off x="3341921" y="2350626"/>
            <a:ext cx="8169324" cy="3178375"/>
          </a:xfrm>
          <a:prstGeom prst="rect">
            <a:avLst/>
          </a:prstGeom>
          <a:no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2755" indent="-452755">
              <a:lnSpc>
                <a:spcPct val="100000"/>
              </a:lnSpc>
              <a:spcBef>
                <a:spcPts val="600"/>
              </a:spcBef>
              <a:buClr>
                <a:srgbClr val="7030A0"/>
              </a:buClr>
              <a:buNone/>
            </a:pPr>
            <a:r>
              <a:rPr lang="en-US" altLang="zh-CN" sz="2400" dirty="0">
                <a:latin typeface="Times New Roman" panose="02020603050405020304" pitchFamily="18" charset="0"/>
                <a:cs typeface="Times New Roman" panose="02020603050405020304" pitchFamily="18" charset="0"/>
              </a:rPr>
              <a:t>template &lt;</a:t>
            </a:r>
            <a:r>
              <a:rPr lang="en-US" altLang="zh-CN" sz="2400" dirty="0" err="1">
                <a:latin typeface="Times New Roman" panose="02020603050405020304" pitchFamily="18" charset="0"/>
                <a:cs typeface="Times New Roman" panose="02020603050405020304" pitchFamily="18" charset="0"/>
              </a:rPr>
              <a:t>typename</a:t>
            </a:r>
            <a:r>
              <a:rPr lang="en-US" altLang="zh-CN" sz="2400" dirty="0">
                <a:latin typeface="Times New Roman" panose="02020603050405020304" pitchFamily="18" charset="0"/>
                <a:cs typeface="Times New Roman" panose="02020603050405020304" pitchFamily="18" charset="0"/>
              </a:rPr>
              <a:t> </a:t>
            </a:r>
            <a:r>
              <a:rPr lang="en-US" altLang="zh-CN" sz="2400" dirty="0" err="1">
                <a:latin typeface="Times New Roman" panose="02020603050405020304" pitchFamily="18" charset="0"/>
                <a:cs typeface="Times New Roman" panose="02020603050405020304" pitchFamily="18" charset="0"/>
              </a:rPr>
              <a:t>T,int</a:t>
            </a:r>
            <a:r>
              <a:rPr lang="en-US" altLang="zh-CN" sz="2400" dirty="0">
                <a:latin typeface="Times New Roman" panose="02020603050405020304" pitchFamily="18" charset="0"/>
                <a:cs typeface="Times New Roman" panose="02020603050405020304" pitchFamily="18" charset="0"/>
              </a:rPr>
              <a:t> length&gt;</a:t>
            </a:r>
            <a:endParaRPr lang="en-US" altLang="zh-CN" sz="2400" dirty="0">
              <a:latin typeface="Times New Roman" panose="02020603050405020304" pitchFamily="18" charset="0"/>
              <a:cs typeface="Times New Roman" panose="02020603050405020304" pitchFamily="18" charset="0"/>
            </a:endParaRPr>
          </a:p>
          <a:p>
            <a:pPr marL="452755" indent="-452755">
              <a:lnSpc>
                <a:spcPct val="100000"/>
              </a:lnSpc>
              <a:spcBef>
                <a:spcPts val="600"/>
              </a:spcBef>
              <a:buClr>
                <a:srgbClr val="7030A0"/>
              </a:buClr>
              <a:buNone/>
            </a:pPr>
            <a:r>
              <a:rPr lang="en-US" altLang="zh-CN" sz="2400" dirty="0">
                <a:latin typeface="Times New Roman" panose="02020603050405020304" pitchFamily="18" charset="0"/>
                <a:cs typeface="Times New Roman" panose="02020603050405020304" pitchFamily="18" charset="0"/>
              </a:rPr>
              <a:t>void Array &lt;</a:t>
            </a:r>
            <a:r>
              <a:rPr lang="en-US" altLang="zh-CN" sz="2400" dirty="0" err="1">
                <a:latin typeface="Times New Roman" panose="02020603050405020304" pitchFamily="18" charset="0"/>
                <a:cs typeface="Times New Roman" panose="02020603050405020304" pitchFamily="18" charset="0"/>
              </a:rPr>
              <a:t>T,length</a:t>
            </a:r>
            <a:r>
              <a:rPr lang="en-US" altLang="zh-CN" sz="2400" dirty="0">
                <a:latin typeface="Times New Roman" panose="02020603050405020304" pitchFamily="18" charset="0"/>
                <a:cs typeface="Times New Roman" panose="02020603050405020304" pitchFamily="18" charset="0"/>
              </a:rPr>
              <a:t>&gt;::</a:t>
            </a:r>
            <a:r>
              <a:rPr lang="en-US" altLang="zh-CN" sz="2400" dirty="0" err="1">
                <a:latin typeface="Times New Roman" panose="02020603050405020304" pitchFamily="18" charset="0"/>
                <a:cs typeface="Times New Roman" panose="02020603050405020304" pitchFamily="18" charset="0"/>
              </a:rPr>
              <a:t>SetElement</a:t>
            </a:r>
            <a:r>
              <a:rPr lang="en-US" altLang="zh-CN" sz="2400" dirty="0">
                <a:latin typeface="Times New Roman" panose="02020603050405020304" pitchFamily="18" charset="0"/>
                <a:cs typeface="Times New Roman" panose="02020603050405020304" pitchFamily="18" charset="0"/>
              </a:rPr>
              <a:t>(T x)</a:t>
            </a:r>
            <a:endParaRPr lang="en-US" altLang="zh-CN" sz="2400" dirty="0">
              <a:latin typeface="Times New Roman" panose="02020603050405020304" pitchFamily="18" charset="0"/>
              <a:cs typeface="Times New Roman" panose="02020603050405020304" pitchFamily="18" charset="0"/>
            </a:endParaRPr>
          </a:p>
          <a:p>
            <a:pPr marL="452755" indent="-452755">
              <a:lnSpc>
                <a:spcPct val="100000"/>
              </a:lnSpc>
              <a:spcBef>
                <a:spcPts val="600"/>
              </a:spcBef>
              <a:buClr>
                <a:srgbClr val="7030A0"/>
              </a:buClr>
              <a:buNone/>
            </a:pPr>
            <a:r>
              <a:rPr lang="en-US" altLang="zh-CN" sz="2400" dirty="0">
                <a:latin typeface="Times New Roman" panose="02020603050405020304" pitchFamily="18" charset="0"/>
                <a:cs typeface="Times New Roman" panose="02020603050405020304" pitchFamily="18" charset="0"/>
              </a:rPr>
              <a:t>{</a:t>
            </a:r>
            <a:endParaRPr lang="en-US" altLang="zh-CN" sz="2400" dirty="0">
              <a:latin typeface="Times New Roman" panose="02020603050405020304" pitchFamily="18" charset="0"/>
              <a:cs typeface="Times New Roman" panose="02020603050405020304" pitchFamily="18" charset="0"/>
            </a:endParaRPr>
          </a:p>
          <a:p>
            <a:pPr marL="452755" indent="-452755">
              <a:lnSpc>
                <a:spcPct val="100000"/>
              </a:lnSpc>
              <a:spcBef>
                <a:spcPts val="600"/>
              </a:spcBef>
              <a:buClr>
                <a:srgbClr val="7030A0"/>
              </a:buClr>
              <a:buNone/>
            </a:pPr>
            <a:r>
              <a:rPr lang="en-US" altLang="zh-CN" sz="2400" dirty="0">
                <a:latin typeface="Times New Roman" panose="02020603050405020304" pitchFamily="18" charset="0"/>
                <a:cs typeface="Times New Roman" panose="02020603050405020304" pitchFamily="18" charset="0"/>
              </a:rPr>
              <a:t>	for (</a:t>
            </a:r>
            <a:r>
              <a:rPr lang="en-US" altLang="zh-CN" sz="2400" dirty="0" err="1">
                <a:latin typeface="Times New Roman" panose="02020603050405020304" pitchFamily="18" charset="0"/>
                <a:cs typeface="Times New Roman" panose="02020603050405020304" pitchFamily="18" charset="0"/>
              </a:rPr>
              <a:t>int</a:t>
            </a:r>
            <a:r>
              <a:rPr lang="en-US" altLang="zh-CN" sz="2400" dirty="0">
                <a:latin typeface="Times New Roman" panose="02020603050405020304" pitchFamily="18" charset="0"/>
                <a:cs typeface="Times New Roman" panose="02020603050405020304" pitchFamily="18" charset="0"/>
              </a:rPr>
              <a:t> i=0;i&lt;</a:t>
            </a:r>
            <a:r>
              <a:rPr lang="en-US" altLang="zh-CN" sz="2400" dirty="0" err="1">
                <a:latin typeface="Times New Roman" panose="02020603050405020304" pitchFamily="18" charset="0"/>
                <a:cs typeface="Times New Roman" panose="02020603050405020304" pitchFamily="18" charset="0"/>
              </a:rPr>
              <a:t>GetLength</a:t>
            </a:r>
            <a:r>
              <a:rPr lang="en-US" altLang="zh-CN" sz="2400" dirty="0">
                <a:latin typeface="Times New Roman" panose="02020603050405020304" pitchFamily="18" charset="0"/>
                <a:cs typeface="Times New Roman" panose="02020603050405020304" pitchFamily="18" charset="0"/>
              </a:rPr>
              <a:t>();i++)</a:t>
            </a:r>
            <a:endParaRPr lang="en-US" altLang="zh-CN" sz="2400" dirty="0">
              <a:latin typeface="Times New Roman" panose="02020603050405020304" pitchFamily="18" charset="0"/>
              <a:cs typeface="Times New Roman" panose="02020603050405020304" pitchFamily="18" charset="0"/>
            </a:endParaRPr>
          </a:p>
          <a:p>
            <a:pPr marL="452755" indent="-452755">
              <a:lnSpc>
                <a:spcPct val="100000"/>
              </a:lnSpc>
              <a:spcBef>
                <a:spcPts val="600"/>
              </a:spcBef>
              <a:buClr>
                <a:srgbClr val="7030A0"/>
              </a:buClr>
              <a:buNone/>
            </a:pPr>
            <a:r>
              <a:rPr lang="en-US" altLang="zh-CN" sz="2400" dirty="0">
                <a:latin typeface="Times New Roman" panose="02020603050405020304" pitchFamily="18" charset="0"/>
                <a:cs typeface="Times New Roman" panose="02020603050405020304" pitchFamily="18" charset="0"/>
              </a:rPr>
              <a:t>		buffer[i]=x;</a:t>
            </a:r>
            <a:endParaRPr lang="en-US" altLang="zh-CN" sz="2400" dirty="0">
              <a:latin typeface="Times New Roman" panose="02020603050405020304" pitchFamily="18" charset="0"/>
              <a:cs typeface="Times New Roman" panose="02020603050405020304" pitchFamily="18" charset="0"/>
            </a:endParaRPr>
          </a:p>
          <a:p>
            <a:pPr marL="452755" indent="-452755">
              <a:lnSpc>
                <a:spcPct val="100000"/>
              </a:lnSpc>
              <a:spcBef>
                <a:spcPts val="600"/>
              </a:spcBef>
              <a:buClr>
                <a:srgbClr val="7030A0"/>
              </a:buClr>
              <a:buNone/>
            </a:pPr>
            <a:r>
              <a:rPr lang="en-US" altLang="zh-CN" sz="2400" dirty="0">
                <a:latin typeface="Times New Roman" panose="02020603050405020304" pitchFamily="18" charset="0"/>
                <a:cs typeface="Times New Roman" panose="02020603050405020304" pitchFamily="18" charset="0"/>
              </a:rPr>
              <a:t>}</a:t>
            </a:r>
            <a:endParaRPr lang="en-US" altLang="zh-CN" sz="2400" dirty="0">
              <a:latin typeface="Times New Roman" panose="02020603050405020304" pitchFamily="18" charset="0"/>
              <a:cs typeface="Times New Roman" panose="02020603050405020304" pitchFamily="18" charset="0"/>
            </a:endParaRPr>
          </a:p>
          <a:p>
            <a:pPr marL="452755" indent="-452755">
              <a:lnSpc>
                <a:spcPct val="100000"/>
              </a:lnSpc>
              <a:spcBef>
                <a:spcPts val="600"/>
              </a:spcBef>
              <a:buClr>
                <a:srgbClr val="7030A0"/>
              </a:buClr>
              <a:buNone/>
            </a:pPr>
            <a:r>
              <a:rPr lang="en-US" altLang="zh-CN" sz="2400" dirty="0">
                <a:latin typeface="Times New Roman" panose="02020603050405020304" pitchFamily="18" charset="0"/>
                <a:cs typeface="Times New Roman" panose="02020603050405020304" pitchFamily="18" charset="0"/>
              </a:rPr>
              <a:t>#endif</a:t>
            </a:r>
            <a:endParaRPr lang="en-US" altLang="zh-CN" sz="2400" dirty="0">
              <a:latin typeface="Times New Roman" panose="02020603050405020304" pitchFamily="18" charset="0"/>
              <a:cs typeface="Times New Roman" panose="02020603050405020304" pitchFamily="18" charset="0"/>
            </a:endParaRPr>
          </a:p>
        </p:txBody>
      </p:sp>
      <p:grpSp>
        <p:nvGrpSpPr>
          <p:cNvPr id="26" name="组合 25"/>
          <p:cNvGrpSpPr/>
          <p:nvPr/>
        </p:nvGrpSpPr>
        <p:grpSpPr>
          <a:xfrm>
            <a:off x="549002" y="555626"/>
            <a:ext cx="3946798" cy="876848"/>
            <a:chOff x="326687" y="247818"/>
            <a:chExt cx="4861582" cy="725466"/>
          </a:xfrm>
        </p:grpSpPr>
        <p:sp>
          <p:nvSpPr>
            <p:cNvPr id="27" name="文本框 26"/>
            <p:cNvSpPr txBox="1"/>
            <p:nvPr/>
          </p:nvSpPr>
          <p:spPr bwMode="auto">
            <a:xfrm>
              <a:off x="399106" y="412399"/>
              <a:ext cx="4693368"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914400" fontAlgn="auto">
                <a:spcBef>
                  <a:spcPts val="0"/>
                </a:spcBef>
                <a:spcAft>
                  <a:spcPts val="0"/>
                </a:spcAft>
                <a:defRPr/>
              </a:pPr>
              <a:r>
                <a:rPr lang="zh-CN" altLang="en-US" sz="2400" kern="0" dirty="0">
                  <a:solidFill>
                    <a:srgbClr val="0070C0"/>
                  </a:solidFill>
                  <a:latin typeface="+mn-ea"/>
                </a:rPr>
                <a:t>类模板的使用</a:t>
              </a:r>
              <a:endParaRPr lang="zh-CN" altLang="en-US" sz="2400" kern="0" dirty="0">
                <a:solidFill>
                  <a:srgbClr val="0070C0"/>
                </a:solidFill>
                <a:latin typeface="+mn-ea"/>
              </a:endParaRPr>
            </a:p>
          </p:txBody>
        </p:sp>
        <p:grpSp>
          <p:nvGrpSpPr>
            <p:cNvPr id="28" name="组合 27"/>
            <p:cNvGrpSpPr/>
            <p:nvPr/>
          </p:nvGrpSpPr>
          <p:grpSpPr>
            <a:xfrm>
              <a:off x="326687" y="247818"/>
              <a:ext cx="4861582" cy="725466"/>
              <a:chOff x="326687" y="247818"/>
              <a:chExt cx="4861582" cy="725466"/>
            </a:xfrm>
          </p:grpSpPr>
          <p:grpSp>
            <p:nvGrpSpPr>
              <p:cNvPr id="30" name="组合 29"/>
              <p:cNvGrpSpPr/>
              <p:nvPr/>
            </p:nvGrpSpPr>
            <p:grpSpPr>
              <a:xfrm>
                <a:off x="349799" y="247818"/>
                <a:ext cx="4791980" cy="261575"/>
                <a:chOff x="349799" y="247818"/>
                <a:chExt cx="4791980" cy="261575"/>
              </a:xfrm>
            </p:grpSpPr>
            <p:cxnSp>
              <p:nvCxnSpPr>
                <p:cNvPr id="45" name="直接连接符 44"/>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49" name="任意多边形: 形状 48"/>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latin typeface="+mn-ea"/>
                  </a:endParaRPr>
                </a:p>
              </p:txBody>
            </p:sp>
            <p:sp>
              <p:nvSpPr>
                <p:cNvPr id="50" name="任意多边形: 形状 49"/>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31" name="组合 30"/>
              <p:cNvGrpSpPr/>
              <p:nvPr/>
            </p:nvGrpSpPr>
            <p:grpSpPr>
              <a:xfrm>
                <a:off x="349799" y="711709"/>
                <a:ext cx="4815092" cy="261575"/>
                <a:chOff x="358852" y="925118"/>
                <a:chExt cx="4815092" cy="261575"/>
              </a:xfrm>
            </p:grpSpPr>
            <p:cxnSp>
              <p:nvCxnSpPr>
                <p:cNvPr id="38" name="直接连接符 37"/>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43" name="任意多边形: 形状 42"/>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latin typeface="+mn-ea"/>
                  </a:endParaRPr>
                </a:p>
              </p:txBody>
            </p:sp>
            <p:sp>
              <p:nvSpPr>
                <p:cNvPr id="44" name="任意多边形: 形状 43"/>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32" name="组合 31"/>
              <p:cNvGrpSpPr/>
              <p:nvPr/>
            </p:nvGrpSpPr>
            <p:grpSpPr>
              <a:xfrm>
                <a:off x="5138963" y="489126"/>
                <a:ext cx="49306" cy="329693"/>
                <a:chOff x="5138963" y="489126"/>
                <a:chExt cx="49306" cy="329693"/>
              </a:xfrm>
            </p:grpSpPr>
            <p:sp>
              <p:nvSpPr>
                <p:cNvPr id="36" name="椭圆 35"/>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37" name="椭圆 36"/>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nvGrpSpPr>
              <p:cNvPr id="33" name="组合 32"/>
              <p:cNvGrpSpPr/>
              <p:nvPr/>
            </p:nvGrpSpPr>
            <p:grpSpPr>
              <a:xfrm>
                <a:off x="326687" y="399838"/>
                <a:ext cx="49306" cy="329693"/>
                <a:chOff x="5138963" y="489126"/>
                <a:chExt cx="49306" cy="329693"/>
              </a:xfrm>
            </p:grpSpPr>
            <p:sp>
              <p:nvSpPr>
                <p:cNvPr id="34" name="椭圆 33"/>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35" name="椭圆 34"/>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grpSp>
      <mc:AlternateContent xmlns:mc="http://schemas.openxmlformats.org/markup-compatibility/2006" xmlns:p14="http://schemas.microsoft.com/office/powerpoint/2010/main">
        <mc:Choice Requires="p14">
          <p:contentPart r:id="rId1" p14:bwMode="auto">
            <p14:nvContentPartPr>
              <p14:cNvPr id="2" name="墨迹 1"/>
              <p14:cNvContentPartPr/>
              <p14:nvPr/>
            </p14:nvContentPartPr>
            <p14:xfrm>
              <a:off x="3498850" y="2726055"/>
              <a:ext cx="1012190" cy="52705"/>
            </p14:xfrm>
          </p:contentPart>
        </mc:Choice>
        <mc:Fallback xmlns="">
          <p:pic>
            <p:nvPicPr>
              <p:cNvPr id="2" name="墨迹 1"/>
            </p:nvPicPr>
            <p:blipFill>
              <a:blip r:embed="rId2"/>
            </p:blipFill>
            <p:spPr>
              <a:xfrm>
                <a:off x="3498850" y="2726055"/>
                <a:ext cx="1012190" cy="52705"/>
              </a:xfrm>
              <a:prstGeom prst="rect"/>
            </p:spPr>
          </p:pic>
        </mc:Fallback>
      </mc:AlternateContent>
      <mc:AlternateContent xmlns:mc="http://schemas.openxmlformats.org/markup-compatibility/2006" xmlns:p14="http://schemas.microsoft.com/office/powerpoint/2010/main">
        <mc:Choice Requires="p14">
          <p:contentPart r:id="rId3" p14:bwMode="auto">
            <p14:nvContentPartPr>
              <p14:cNvPr id="3" name="墨迹 2"/>
              <p14:cNvContentPartPr/>
              <p14:nvPr/>
            </p14:nvContentPartPr>
            <p14:xfrm>
              <a:off x="4689475" y="2762250"/>
              <a:ext cx="2856865" cy="77470"/>
            </p14:xfrm>
          </p:contentPart>
        </mc:Choice>
        <mc:Fallback xmlns="">
          <p:pic>
            <p:nvPicPr>
              <p:cNvPr id="3" name="墨迹 2"/>
            </p:nvPicPr>
            <p:blipFill>
              <a:blip r:embed="rId4"/>
            </p:blipFill>
            <p:spPr>
              <a:xfrm>
                <a:off x="4689475" y="2762250"/>
                <a:ext cx="2856865" cy="77470"/>
              </a:xfrm>
              <a:prstGeom prst="rect"/>
            </p:spPr>
          </p:pic>
        </mc:Fallback>
      </mc:AlternateContent>
      <mc:AlternateContent xmlns:mc="http://schemas.openxmlformats.org/markup-compatibility/2006" xmlns:p14="http://schemas.microsoft.com/office/powerpoint/2010/main">
        <mc:Choice Requires="p14">
          <p:contentPart r:id="rId5" p14:bwMode="auto">
            <p14:nvContentPartPr>
              <p14:cNvPr id="4" name="墨迹 3"/>
              <p14:cNvContentPartPr/>
              <p14:nvPr/>
            </p14:nvContentPartPr>
            <p14:xfrm>
              <a:off x="3218180" y="2238375"/>
              <a:ext cx="236220" cy="280035"/>
            </p14:xfrm>
          </p:contentPart>
        </mc:Choice>
        <mc:Fallback xmlns="">
          <p:pic>
            <p:nvPicPr>
              <p:cNvPr id="4" name="墨迹 3"/>
            </p:nvPicPr>
            <p:blipFill>
              <a:blip r:embed="rId6"/>
            </p:blipFill>
            <p:spPr>
              <a:xfrm>
                <a:off x="3218180" y="2238375"/>
                <a:ext cx="236220" cy="280035"/>
              </a:xfrm>
              <a:prstGeom prst="rect"/>
            </p:spPr>
          </p:pic>
        </mc:Fallback>
      </mc:AlternateContent>
      <mc:AlternateContent xmlns:mc="http://schemas.openxmlformats.org/markup-compatibility/2006" xmlns:p14="http://schemas.microsoft.com/office/powerpoint/2010/main">
        <mc:Choice Requires="p14">
          <p:contentPart r:id="rId7" p14:bwMode="auto">
            <p14:nvContentPartPr>
              <p14:cNvPr id="5" name="墨迹 4"/>
              <p14:cNvContentPartPr/>
              <p14:nvPr/>
            </p14:nvContentPartPr>
            <p14:xfrm>
              <a:off x="4137025" y="3229610"/>
              <a:ext cx="633730" cy="8255"/>
            </p14:xfrm>
          </p:contentPart>
        </mc:Choice>
        <mc:Fallback xmlns="">
          <p:pic>
            <p:nvPicPr>
              <p:cNvPr id="5" name="墨迹 4"/>
            </p:nvPicPr>
            <p:blipFill>
              <a:blip r:embed="rId8"/>
            </p:blipFill>
            <p:spPr>
              <a:xfrm>
                <a:off x="4137025" y="3229610"/>
                <a:ext cx="633730" cy="8255"/>
              </a:xfrm>
              <a:prstGeom prst="rect"/>
            </p:spPr>
          </p:pic>
        </mc:Fallback>
      </mc:AlternateContent>
      <mc:AlternateContent xmlns:mc="http://schemas.openxmlformats.org/markup-compatibility/2006" xmlns:p14="http://schemas.microsoft.com/office/powerpoint/2010/main">
        <mc:Choice Requires="p14">
          <p:contentPart r:id="rId9" p14:bwMode="auto">
            <p14:nvContentPartPr>
              <p14:cNvPr id="6" name="墨迹 5"/>
              <p14:cNvContentPartPr/>
              <p14:nvPr/>
            </p14:nvContentPartPr>
            <p14:xfrm>
              <a:off x="4994275" y="3107690"/>
              <a:ext cx="841375" cy="101600"/>
            </p14:xfrm>
          </p:contentPart>
        </mc:Choice>
        <mc:Fallback xmlns="">
          <p:pic>
            <p:nvPicPr>
              <p:cNvPr id="6" name="墨迹 5"/>
            </p:nvPicPr>
            <p:blipFill>
              <a:blip r:embed="rId10"/>
            </p:blipFill>
            <p:spPr>
              <a:xfrm>
                <a:off x="4994275" y="3107690"/>
                <a:ext cx="841375" cy="101600"/>
              </a:xfrm>
              <a:prstGeom prst="rect"/>
            </p:spPr>
          </p:pic>
        </mc:Fallback>
      </mc:AlternateContent>
      <mc:AlternateContent xmlns:mc="http://schemas.openxmlformats.org/markup-compatibility/2006" xmlns:p14="http://schemas.microsoft.com/office/powerpoint/2010/main">
        <mc:Choice Requires="p14">
          <p:contentPart r:id="rId11" p14:bwMode="auto">
            <p14:nvContentPartPr>
              <p14:cNvPr id="7" name="墨迹 6"/>
              <p14:cNvContentPartPr/>
              <p14:nvPr/>
            </p14:nvContentPartPr>
            <p14:xfrm>
              <a:off x="6242050" y="3091180"/>
              <a:ext cx="2170430" cy="167005"/>
            </p14:xfrm>
          </p:contentPart>
        </mc:Choice>
        <mc:Fallback xmlns="">
          <p:pic>
            <p:nvPicPr>
              <p:cNvPr id="7" name="墨迹 6"/>
            </p:nvPicPr>
            <p:blipFill>
              <a:blip r:embed="rId12"/>
            </p:blipFill>
            <p:spPr>
              <a:xfrm>
                <a:off x="6242050" y="3091180"/>
                <a:ext cx="2170430" cy="167005"/>
              </a:xfrm>
              <a:prstGeom prst="rect"/>
            </p:spPr>
          </p:pic>
        </mc:Fallback>
      </mc:AlternateContent>
      <mc:AlternateContent xmlns:mc="http://schemas.openxmlformats.org/markup-compatibility/2006" xmlns:p14="http://schemas.microsoft.com/office/powerpoint/2010/main">
        <mc:Choice Requires="p14">
          <p:contentPart r:id="rId13" p14:bwMode="auto">
            <p14:nvContentPartPr>
              <p14:cNvPr id="8" name="墨迹 7"/>
              <p14:cNvContentPartPr/>
              <p14:nvPr/>
            </p14:nvContentPartPr>
            <p14:xfrm>
              <a:off x="4437380" y="4610735"/>
              <a:ext cx="1134110" cy="85725"/>
            </p14:xfrm>
          </p:contentPart>
        </mc:Choice>
        <mc:Fallback xmlns="">
          <p:pic>
            <p:nvPicPr>
              <p:cNvPr id="8" name="墨迹 7"/>
            </p:nvPicPr>
            <p:blipFill>
              <a:blip r:embed="rId14"/>
            </p:blipFill>
            <p:spPr>
              <a:xfrm>
                <a:off x="4437380" y="4610735"/>
                <a:ext cx="1134110" cy="85725"/>
              </a:xfrm>
              <a:prstGeom prst="rect"/>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left)">
                                      <p:cBhvr>
                                        <p:cTn id="7" dur="500"/>
                                        <p:tgtEl>
                                          <p:spTgt spid="2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fade">
                                      <p:cBhvr>
                                        <p:cTn id="11"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3"/>
          <p:cNvSpPr txBox="1">
            <a:spLocks noChangeArrowheads="1"/>
          </p:cNvSpPr>
          <p:nvPr/>
        </p:nvSpPr>
        <p:spPr>
          <a:xfrm>
            <a:off x="2394716" y="1525077"/>
            <a:ext cx="8194765" cy="4903212"/>
          </a:xfrm>
          <a:prstGeom prst="rect">
            <a:avLst/>
          </a:prstGeom>
          <a:no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2755" indent="-452755">
              <a:lnSpc>
                <a:spcPct val="100000"/>
              </a:lnSpc>
              <a:spcBef>
                <a:spcPts val="600"/>
              </a:spcBef>
              <a:buClr>
                <a:srgbClr val="7030A0"/>
              </a:buClr>
              <a:buNone/>
            </a:pPr>
            <a:r>
              <a:rPr lang="en-US" altLang="zh-CN" sz="2400" dirty="0">
                <a:latin typeface="Times New Roman" panose="02020603050405020304" pitchFamily="18" charset="0"/>
                <a:cs typeface="Times New Roman" panose="02020603050405020304" pitchFamily="18" charset="0"/>
              </a:rPr>
              <a:t>//testArrayTemplate.cpp</a:t>
            </a:r>
            <a:endParaRPr lang="en-US" altLang="zh-CN" sz="2400" dirty="0">
              <a:latin typeface="Times New Roman" panose="02020603050405020304" pitchFamily="18" charset="0"/>
              <a:cs typeface="Times New Roman" panose="02020603050405020304" pitchFamily="18" charset="0"/>
            </a:endParaRPr>
          </a:p>
          <a:p>
            <a:pPr marL="452755" indent="-452755">
              <a:lnSpc>
                <a:spcPct val="100000"/>
              </a:lnSpc>
              <a:spcBef>
                <a:spcPts val="600"/>
              </a:spcBef>
              <a:buClr>
                <a:srgbClr val="7030A0"/>
              </a:buClr>
              <a:buNone/>
            </a:pPr>
            <a:r>
              <a:rPr lang="en-US" altLang="zh-CN" sz="2400" dirty="0">
                <a:latin typeface="Times New Roman" panose="02020603050405020304" pitchFamily="18" charset="0"/>
                <a:cs typeface="Times New Roman" panose="02020603050405020304" pitchFamily="18" charset="0"/>
              </a:rPr>
              <a:t>#include &lt;iostream&gt;</a:t>
            </a:r>
            <a:endParaRPr lang="en-US" altLang="zh-CN" sz="2400" dirty="0">
              <a:latin typeface="Times New Roman" panose="02020603050405020304" pitchFamily="18" charset="0"/>
              <a:cs typeface="Times New Roman" panose="02020603050405020304" pitchFamily="18" charset="0"/>
            </a:endParaRPr>
          </a:p>
          <a:p>
            <a:pPr marL="452755" indent="-452755">
              <a:lnSpc>
                <a:spcPct val="100000"/>
              </a:lnSpc>
              <a:spcBef>
                <a:spcPts val="600"/>
              </a:spcBef>
              <a:buClr>
                <a:srgbClr val="7030A0"/>
              </a:buClr>
              <a:buNone/>
            </a:pPr>
            <a:r>
              <a:rPr lang="en-US" altLang="zh-CN" sz="2400" dirty="0">
                <a:latin typeface="Times New Roman" panose="02020603050405020304" pitchFamily="18" charset="0"/>
                <a:cs typeface="Times New Roman" panose="02020603050405020304" pitchFamily="18" charset="0"/>
              </a:rPr>
              <a:t>#include "</a:t>
            </a:r>
            <a:r>
              <a:rPr lang="en-US" altLang="zh-CN" sz="2400" dirty="0" err="1">
                <a:latin typeface="Times New Roman" panose="02020603050405020304" pitchFamily="18" charset="0"/>
                <a:cs typeface="Times New Roman" panose="02020603050405020304" pitchFamily="18" charset="0"/>
              </a:rPr>
              <a:t>ArrayTemplate.h</a:t>
            </a:r>
            <a:r>
              <a:rPr lang="en-US" altLang="zh-CN" sz="2400" dirty="0">
                <a:latin typeface="Times New Roman" panose="02020603050405020304" pitchFamily="18" charset="0"/>
                <a:cs typeface="Times New Roman" panose="02020603050405020304" pitchFamily="18" charset="0"/>
              </a:rPr>
              <a:t>"</a:t>
            </a:r>
            <a:endParaRPr lang="en-US" altLang="zh-CN" sz="2400" dirty="0">
              <a:latin typeface="Times New Roman" panose="02020603050405020304" pitchFamily="18" charset="0"/>
              <a:cs typeface="Times New Roman" panose="02020603050405020304" pitchFamily="18" charset="0"/>
            </a:endParaRPr>
          </a:p>
          <a:p>
            <a:pPr marL="452755" indent="-452755">
              <a:lnSpc>
                <a:spcPct val="100000"/>
              </a:lnSpc>
              <a:spcBef>
                <a:spcPts val="600"/>
              </a:spcBef>
              <a:buClr>
                <a:srgbClr val="7030A0"/>
              </a:buClr>
              <a:buNone/>
            </a:pPr>
            <a:r>
              <a:rPr lang="en-US" altLang="zh-CN" sz="2400" dirty="0">
                <a:latin typeface="Times New Roman" panose="02020603050405020304" pitchFamily="18" charset="0"/>
                <a:cs typeface="Times New Roman" panose="02020603050405020304" pitchFamily="18" charset="0"/>
              </a:rPr>
              <a:t>using namespace std;</a:t>
            </a:r>
            <a:endParaRPr lang="en-US" altLang="zh-CN" sz="2400" dirty="0">
              <a:latin typeface="Times New Roman" panose="02020603050405020304" pitchFamily="18" charset="0"/>
              <a:cs typeface="Times New Roman" panose="02020603050405020304" pitchFamily="18" charset="0"/>
            </a:endParaRPr>
          </a:p>
          <a:p>
            <a:pPr marL="452755" indent="-452755">
              <a:lnSpc>
                <a:spcPct val="100000"/>
              </a:lnSpc>
              <a:spcBef>
                <a:spcPts val="600"/>
              </a:spcBef>
              <a:buClr>
                <a:srgbClr val="7030A0"/>
              </a:buClr>
              <a:buNone/>
            </a:pPr>
            <a:r>
              <a:rPr lang="en-US" altLang="zh-CN" sz="2400" dirty="0">
                <a:latin typeface="Times New Roman" panose="02020603050405020304" pitchFamily="18" charset="0"/>
                <a:cs typeface="Times New Roman" panose="02020603050405020304" pitchFamily="18" charset="0"/>
              </a:rPr>
              <a:t>int main()</a:t>
            </a:r>
            <a:endParaRPr lang="en-US" altLang="zh-CN" sz="2400" dirty="0">
              <a:latin typeface="Times New Roman" panose="02020603050405020304" pitchFamily="18" charset="0"/>
              <a:cs typeface="Times New Roman" panose="02020603050405020304" pitchFamily="18" charset="0"/>
            </a:endParaRPr>
          </a:p>
          <a:p>
            <a:pPr marL="452755" indent="-452755">
              <a:lnSpc>
                <a:spcPct val="100000"/>
              </a:lnSpc>
              <a:spcBef>
                <a:spcPts val="600"/>
              </a:spcBef>
              <a:buClr>
                <a:srgbClr val="7030A0"/>
              </a:buClr>
              <a:buNone/>
            </a:pPr>
            <a:r>
              <a:rPr lang="en-US" altLang="zh-CN" sz="2400" dirty="0">
                <a:latin typeface="Times New Roman" panose="02020603050405020304" pitchFamily="18" charset="0"/>
                <a:cs typeface="Times New Roman" panose="02020603050405020304" pitchFamily="18" charset="0"/>
              </a:rPr>
              <a:t>{</a:t>
            </a:r>
            <a:r>
              <a:rPr lang="en-US" altLang="zh-CN" sz="2400" dirty="0">
                <a:solidFill>
                  <a:schemeClr val="tx2"/>
                </a:solidFill>
                <a:latin typeface="Times New Roman" panose="02020603050405020304" pitchFamily="18" charset="0"/>
                <a:cs typeface="Times New Roman" panose="02020603050405020304" pitchFamily="18" charset="0"/>
              </a:rPr>
              <a:t>	</a:t>
            </a:r>
            <a:r>
              <a:rPr lang="en-US" altLang="zh-CN" sz="2400" dirty="0">
                <a:solidFill>
                  <a:srgbClr val="FF0000"/>
                </a:solidFill>
                <a:latin typeface="Times New Roman" panose="02020603050405020304" pitchFamily="18" charset="0"/>
                <a:cs typeface="Times New Roman" panose="02020603050405020304" pitchFamily="18" charset="0"/>
              </a:rPr>
              <a:t>Array&lt;int,10&gt;  a</a:t>
            </a:r>
            <a:r>
              <a:rPr lang="en-US" altLang="zh-CN" sz="2400" dirty="0">
                <a:solidFill>
                  <a:schemeClr val="tx2"/>
                </a:solidFill>
                <a:latin typeface="Times New Roman" panose="02020603050405020304" pitchFamily="18" charset="0"/>
                <a:cs typeface="Times New Roman" panose="02020603050405020304" pitchFamily="18" charset="0"/>
              </a:rPr>
              <a:t>;</a:t>
            </a:r>
            <a:endParaRPr lang="en-US" altLang="zh-CN" sz="2400" dirty="0">
              <a:solidFill>
                <a:schemeClr val="tx2"/>
              </a:solidFill>
              <a:latin typeface="Times New Roman" panose="02020603050405020304" pitchFamily="18" charset="0"/>
              <a:cs typeface="Times New Roman" panose="02020603050405020304" pitchFamily="18" charset="0"/>
            </a:endParaRPr>
          </a:p>
          <a:p>
            <a:pPr marL="452755" indent="-452755">
              <a:lnSpc>
                <a:spcPct val="100000"/>
              </a:lnSpc>
              <a:spcBef>
                <a:spcPts val="600"/>
              </a:spcBef>
              <a:buClr>
                <a:srgbClr val="7030A0"/>
              </a:buClr>
              <a:buNone/>
            </a:pPr>
            <a:r>
              <a:rPr lang="en-US" altLang="zh-CN" sz="2400" dirty="0">
                <a:solidFill>
                  <a:schemeClr val="tx2"/>
                </a:solidFill>
                <a:latin typeface="Times New Roman" panose="02020603050405020304" pitchFamily="18" charset="0"/>
                <a:cs typeface="Times New Roman" panose="02020603050405020304" pitchFamily="18" charset="0"/>
              </a:rPr>
              <a:t>	</a:t>
            </a:r>
            <a:r>
              <a:rPr lang="en-US" altLang="zh-CN" sz="2400" dirty="0">
                <a:solidFill>
                  <a:srgbClr val="FF0000"/>
                </a:solidFill>
                <a:latin typeface="Times New Roman" panose="02020603050405020304" pitchFamily="18" charset="0"/>
                <a:cs typeface="Times New Roman" panose="02020603050405020304" pitchFamily="18" charset="0"/>
              </a:rPr>
              <a:t>Array&lt;double,20&gt; b</a:t>
            </a:r>
            <a:r>
              <a:rPr lang="en-US" altLang="zh-CN" sz="2400" dirty="0">
                <a:solidFill>
                  <a:schemeClr val="tx2"/>
                </a:solidFill>
                <a:latin typeface="Times New Roman" panose="02020603050405020304" pitchFamily="18" charset="0"/>
                <a:cs typeface="Times New Roman" panose="02020603050405020304" pitchFamily="18" charset="0"/>
              </a:rPr>
              <a:t>;</a:t>
            </a:r>
            <a:endParaRPr lang="en-US" altLang="zh-CN" sz="2400" dirty="0">
              <a:solidFill>
                <a:schemeClr val="tx2"/>
              </a:solidFill>
              <a:latin typeface="Times New Roman" panose="02020603050405020304" pitchFamily="18" charset="0"/>
              <a:cs typeface="Times New Roman" panose="02020603050405020304" pitchFamily="18" charset="0"/>
            </a:endParaRPr>
          </a:p>
          <a:p>
            <a:pPr marL="452755" indent="-452755">
              <a:lnSpc>
                <a:spcPct val="100000"/>
              </a:lnSpc>
              <a:spcBef>
                <a:spcPts val="600"/>
              </a:spcBef>
              <a:buClr>
                <a:srgbClr val="7030A0"/>
              </a:buClr>
              <a:buNone/>
            </a:pPr>
            <a:r>
              <a:rPr lang="en-US" altLang="zh-CN" sz="2400" dirty="0">
                <a:solidFill>
                  <a:schemeClr val="tx2"/>
                </a:solidFill>
                <a:latin typeface="Times New Roman" panose="02020603050405020304" pitchFamily="18" charset="0"/>
                <a:cs typeface="Times New Roman" panose="02020603050405020304" pitchFamily="18" charset="0"/>
              </a:rPr>
              <a:t>	</a:t>
            </a:r>
            <a:r>
              <a:rPr lang="en-US" altLang="zh-CN" sz="2400" dirty="0">
                <a:solidFill>
                  <a:srgbClr val="FF0000"/>
                </a:solidFill>
                <a:latin typeface="Times New Roman" panose="02020603050405020304" pitchFamily="18" charset="0"/>
                <a:cs typeface="Times New Roman" panose="02020603050405020304" pitchFamily="18" charset="0"/>
              </a:rPr>
              <a:t>Array&lt;char,30&gt; c</a:t>
            </a:r>
            <a:r>
              <a:rPr lang="en-US" altLang="zh-CN" sz="2400" dirty="0">
                <a:solidFill>
                  <a:schemeClr val="tx2"/>
                </a:solidFill>
                <a:latin typeface="Times New Roman" panose="02020603050405020304" pitchFamily="18" charset="0"/>
                <a:cs typeface="Times New Roman" panose="02020603050405020304" pitchFamily="18" charset="0"/>
              </a:rPr>
              <a:t>;</a:t>
            </a:r>
            <a:endParaRPr lang="en-US" altLang="zh-CN" sz="2400" dirty="0">
              <a:solidFill>
                <a:schemeClr val="tx2"/>
              </a:solidFill>
              <a:latin typeface="Times New Roman" panose="02020603050405020304" pitchFamily="18" charset="0"/>
              <a:cs typeface="Times New Roman" panose="02020603050405020304" pitchFamily="18" charset="0"/>
            </a:endParaRPr>
          </a:p>
          <a:p>
            <a:pPr marL="452755" indent="-452755">
              <a:lnSpc>
                <a:spcPct val="100000"/>
              </a:lnSpc>
              <a:spcBef>
                <a:spcPts val="600"/>
              </a:spcBef>
              <a:buClr>
                <a:srgbClr val="7030A0"/>
              </a:buClr>
              <a:buNone/>
            </a:pPr>
            <a:r>
              <a:rPr lang="en-US" altLang="zh-CN" sz="2400" dirty="0">
                <a:solidFill>
                  <a:schemeClr val="tx2"/>
                </a:solidFill>
                <a:latin typeface="Times New Roman" panose="02020603050405020304" pitchFamily="18" charset="0"/>
                <a:cs typeface="Times New Roman" panose="02020603050405020304" pitchFamily="18" charset="0"/>
              </a:rPr>
              <a:t>	</a:t>
            </a:r>
            <a:r>
              <a:rPr lang="en-US" altLang="zh-CN" sz="2400" dirty="0" err="1">
                <a:latin typeface="Times New Roman" panose="02020603050405020304" pitchFamily="18" charset="0"/>
                <a:cs typeface="Times New Roman" panose="02020603050405020304" pitchFamily="18" charset="0"/>
              </a:rPr>
              <a:t>cout</a:t>
            </a:r>
            <a:r>
              <a:rPr lang="en-US" altLang="zh-CN" sz="2400" dirty="0">
                <a:latin typeface="Times New Roman" panose="02020603050405020304" pitchFamily="18" charset="0"/>
                <a:cs typeface="Times New Roman" panose="02020603050405020304" pitchFamily="18" charset="0"/>
              </a:rPr>
              <a:t>&lt;&lt;"</a:t>
            </a:r>
            <a:r>
              <a:rPr lang="zh-CN" altLang="en-US" sz="2400" dirty="0">
                <a:latin typeface="Times New Roman" panose="02020603050405020304" pitchFamily="18" charset="0"/>
                <a:cs typeface="Times New Roman" panose="02020603050405020304" pitchFamily="18" charset="0"/>
              </a:rPr>
              <a:t>对象</a:t>
            </a:r>
            <a:r>
              <a:rPr lang="en-US" altLang="zh-CN" sz="2400" dirty="0">
                <a:latin typeface="Times New Roman" panose="02020603050405020304" pitchFamily="18" charset="0"/>
                <a:cs typeface="Times New Roman" panose="02020603050405020304" pitchFamily="18" charset="0"/>
              </a:rPr>
              <a:t>a</a:t>
            </a:r>
            <a:r>
              <a:rPr lang="zh-CN" altLang="en-US" sz="2400" dirty="0">
                <a:latin typeface="Times New Roman" panose="02020603050405020304" pitchFamily="18" charset="0"/>
                <a:cs typeface="Times New Roman" panose="02020603050405020304" pitchFamily="18" charset="0"/>
              </a:rPr>
              <a:t>的数组长度为：</a:t>
            </a:r>
            <a:r>
              <a:rPr lang="en-US" altLang="zh-CN" sz="2400" dirty="0">
                <a:latin typeface="Times New Roman" panose="02020603050405020304" pitchFamily="18" charset="0"/>
                <a:cs typeface="Times New Roman" panose="02020603050405020304" pitchFamily="18" charset="0"/>
              </a:rPr>
              <a:t>" &lt;&lt; </a:t>
            </a:r>
            <a:r>
              <a:rPr lang="en-US" altLang="zh-CN" sz="2400" dirty="0" err="1">
                <a:latin typeface="Times New Roman" panose="02020603050405020304" pitchFamily="18" charset="0"/>
                <a:cs typeface="Times New Roman" panose="02020603050405020304" pitchFamily="18" charset="0"/>
              </a:rPr>
              <a:t>a.GetLength</a:t>
            </a:r>
            <a:r>
              <a:rPr lang="en-US" altLang="zh-CN" sz="2400" dirty="0">
                <a:latin typeface="Times New Roman" panose="02020603050405020304" pitchFamily="18" charset="0"/>
                <a:cs typeface="Times New Roman" panose="02020603050405020304" pitchFamily="18" charset="0"/>
              </a:rPr>
              <a:t>()&lt;&lt;</a:t>
            </a:r>
            <a:r>
              <a:rPr lang="en-US" altLang="zh-CN" sz="2400" dirty="0" err="1">
                <a:latin typeface="Times New Roman" panose="02020603050405020304" pitchFamily="18" charset="0"/>
                <a:cs typeface="Times New Roman" panose="02020603050405020304" pitchFamily="18" charset="0"/>
              </a:rPr>
              <a:t>endl</a:t>
            </a:r>
            <a:r>
              <a:rPr lang="en-US" altLang="zh-CN" sz="2400" dirty="0">
                <a:latin typeface="Times New Roman" panose="02020603050405020304" pitchFamily="18" charset="0"/>
                <a:cs typeface="Times New Roman" panose="02020603050405020304" pitchFamily="18" charset="0"/>
              </a:rPr>
              <a:t>;</a:t>
            </a:r>
            <a:endParaRPr lang="en-US" altLang="zh-CN" sz="2400" dirty="0">
              <a:latin typeface="Times New Roman" panose="02020603050405020304" pitchFamily="18" charset="0"/>
              <a:cs typeface="Times New Roman" panose="02020603050405020304" pitchFamily="18" charset="0"/>
            </a:endParaRPr>
          </a:p>
          <a:p>
            <a:pPr marL="452755" indent="-452755">
              <a:lnSpc>
                <a:spcPct val="100000"/>
              </a:lnSpc>
              <a:spcBef>
                <a:spcPts val="600"/>
              </a:spcBef>
              <a:buClr>
                <a:srgbClr val="7030A0"/>
              </a:buClr>
              <a:buNone/>
            </a:pPr>
            <a:r>
              <a:rPr lang="en-US" altLang="zh-CN" sz="2400" dirty="0">
                <a:latin typeface="Times New Roman" panose="02020603050405020304" pitchFamily="18" charset="0"/>
                <a:cs typeface="Times New Roman" panose="02020603050405020304" pitchFamily="18" charset="0"/>
              </a:rPr>
              <a:t>	</a:t>
            </a:r>
            <a:r>
              <a:rPr lang="en-US" altLang="zh-CN" sz="2400" dirty="0" err="1">
                <a:latin typeface="Times New Roman" panose="02020603050405020304" pitchFamily="18" charset="0"/>
                <a:cs typeface="Times New Roman" panose="02020603050405020304" pitchFamily="18" charset="0"/>
              </a:rPr>
              <a:t>cout</a:t>
            </a:r>
            <a:r>
              <a:rPr lang="en-US" altLang="zh-CN" sz="2400" dirty="0">
                <a:latin typeface="Times New Roman" panose="02020603050405020304" pitchFamily="18" charset="0"/>
                <a:cs typeface="Times New Roman" panose="02020603050405020304" pitchFamily="18" charset="0"/>
              </a:rPr>
              <a:t>&lt;&lt;"</a:t>
            </a:r>
            <a:r>
              <a:rPr lang="zh-CN" altLang="en-US" sz="2400" dirty="0">
                <a:latin typeface="Times New Roman" panose="02020603050405020304" pitchFamily="18" charset="0"/>
                <a:cs typeface="Times New Roman" panose="02020603050405020304" pitchFamily="18" charset="0"/>
              </a:rPr>
              <a:t>对象</a:t>
            </a:r>
            <a:r>
              <a:rPr lang="en-US" altLang="zh-CN" sz="2400" dirty="0">
                <a:latin typeface="Times New Roman" panose="02020603050405020304" pitchFamily="18" charset="0"/>
                <a:cs typeface="Times New Roman" panose="02020603050405020304" pitchFamily="18" charset="0"/>
              </a:rPr>
              <a:t>b</a:t>
            </a:r>
            <a:r>
              <a:rPr lang="zh-CN" altLang="en-US" sz="2400" dirty="0">
                <a:latin typeface="Times New Roman" panose="02020603050405020304" pitchFamily="18" charset="0"/>
                <a:cs typeface="Times New Roman" panose="02020603050405020304" pitchFamily="18" charset="0"/>
              </a:rPr>
              <a:t>的数组长度为：</a:t>
            </a:r>
            <a:r>
              <a:rPr lang="en-US" altLang="zh-CN" sz="2400" dirty="0">
                <a:latin typeface="Times New Roman" panose="02020603050405020304" pitchFamily="18" charset="0"/>
                <a:cs typeface="Times New Roman" panose="02020603050405020304" pitchFamily="18" charset="0"/>
              </a:rPr>
              <a:t>" &lt;&lt; </a:t>
            </a:r>
            <a:r>
              <a:rPr lang="en-US" altLang="zh-CN" sz="2400" dirty="0" err="1">
                <a:latin typeface="Times New Roman" panose="02020603050405020304" pitchFamily="18" charset="0"/>
                <a:cs typeface="Times New Roman" panose="02020603050405020304" pitchFamily="18" charset="0"/>
              </a:rPr>
              <a:t>b.GetLength</a:t>
            </a:r>
            <a:r>
              <a:rPr lang="en-US" altLang="zh-CN" sz="2400" dirty="0">
                <a:latin typeface="Times New Roman" panose="02020603050405020304" pitchFamily="18" charset="0"/>
                <a:cs typeface="Times New Roman" panose="02020603050405020304" pitchFamily="18" charset="0"/>
              </a:rPr>
              <a:t>()&lt;&lt;</a:t>
            </a:r>
            <a:r>
              <a:rPr lang="en-US" altLang="zh-CN" sz="2400" dirty="0" err="1">
                <a:latin typeface="Times New Roman" panose="02020603050405020304" pitchFamily="18" charset="0"/>
                <a:cs typeface="Times New Roman" panose="02020603050405020304" pitchFamily="18" charset="0"/>
              </a:rPr>
              <a:t>endl</a:t>
            </a:r>
            <a:r>
              <a:rPr lang="en-US" altLang="zh-CN" sz="2400" dirty="0">
                <a:latin typeface="Times New Roman" panose="02020603050405020304" pitchFamily="18" charset="0"/>
                <a:cs typeface="Times New Roman" panose="02020603050405020304" pitchFamily="18" charset="0"/>
              </a:rPr>
              <a:t>;</a:t>
            </a:r>
            <a:endParaRPr lang="en-US" altLang="zh-CN" sz="2400" dirty="0">
              <a:latin typeface="Times New Roman" panose="02020603050405020304" pitchFamily="18" charset="0"/>
              <a:cs typeface="Times New Roman" panose="02020603050405020304" pitchFamily="18" charset="0"/>
            </a:endParaRPr>
          </a:p>
          <a:p>
            <a:pPr marL="452755" indent="-452755">
              <a:lnSpc>
                <a:spcPct val="100000"/>
              </a:lnSpc>
              <a:spcBef>
                <a:spcPts val="600"/>
              </a:spcBef>
              <a:buClr>
                <a:srgbClr val="7030A0"/>
              </a:buClr>
              <a:buNone/>
            </a:pPr>
            <a:r>
              <a:rPr lang="en-US" altLang="zh-CN" sz="2400" dirty="0">
                <a:latin typeface="Times New Roman" panose="02020603050405020304" pitchFamily="18" charset="0"/>
                <a:cs typeface="Times New Roman" panose="02020603050405020304" pitchFamily="18" charset="0"/>
              </a:rPr>
              <a:t>	</a:t>
            </a:r>
            <a:r>
              <a:rPr lang="en-US" altLang="zh-CN" sz="2400" dirty="0" err="1">
                <a:latin typeface="Times New Roman" panose="02020603050405020304" pitchFamily="18" charset="0"/>
                <a:cs typeface="Times New Roman" panose="02020603050405020304" pitchFamily="18" charset="0"/>
              </a:rPr>
              <a:t>cout</a:t>
            </a:r>
            <a:r>
              <a:rPr lang="en-US" altLang="zh-CN" sz="2400" dirty="0">
                <a:latin typeface="Times New Roman" panose="02020603050405020304" pitchFamily="18" charset="0"/>
                <a:cs typeface="Times New Roman" panose="02020603050405020304" pitchFamily="18" charset="0"/>
              </a:rPr>
              <a:t>&lt;&lt;"</a:t>
            </a:r>
            <a:r>
              <a:rPr lang="zh-CN" altLang="en-US" sz="2400" dirty="0">
                <a:latin typeface="Times New Roman" panose="02020603050405020304" pitchFamily="18" charset="0"/>
                <a:cs typeface="Times New Roman" panose="02020603050405020304" pitchFamily="18" charset="0"/>
              </a:rPr>
              <a:t>对象</a:t>
            </a:r>
            <a:r>
              <a:rPr lang="en-US" altLang="zh-CN" sz="2400" dirty="0">
                <a:latin typeface="Times New Roman" panose="02020603050405020304" pitchFamily="18" charset="0"/>
                <a:cs typeface="Times New Roman" panose="02020603050405020304" pitchFamily="18" charset="0"/>
              </a:rPr>
              <a:t>c</a:t>
            </a:r>
            <a:r>
              <a:rPr lang="zh-CN" altLang="en-US" sz="2400" dirty="0">
                <a:latin typeface="Times New Roman" panose="02020603050405020304" pitchFamily="18" charset="0"/>
                <a:cs typeface="Times New Roman" panose="02020603050405020304" pitchFamily="18" charset="0"/>
              </a:rPr>
              <a:t>的数组长度为：</a:t>
            </a:r>
            <a:r>
              <a:rPr lang="en-US" altLang="zh-CN" sz="2400" dirty="0">
                <a:latin typeface="Times New Roman" panose="02020603050405020304" pitchFamily="18" charset="0"/>
                <a:cs typeface="Times New Roman" panose="02020603050405020304" pitchFamily="18" charset="0"/>
              </a:rPr>
              <a:t>" &lt;&lt; </a:t>
            </a:r>
            <a:r>
              <a:rPr lang="en-US" altLang="zh-CN" sz="2400" dirty="0" err="1">
                <a:latin typeface="Times New Roman" panose="02020603050405020304" pitchFamily="18" charset="0"/>
                <a:cs typeface="Times New Roman" panose="02020603050405020304" pitchFamily="18" charset="0"/>
              </a:rPr>
              <a:t>c.GetLength</a:t>
            </a:r>
            <a:r>
              <a:rPr lang="en-US" altLang="zh-CN" sz="2400" dirty="0">
                <a:latin typeface="Times New Roman" panose="02020603050405020304" pitchFamily="18" charset="0"/>
                <a:cs typeface="Times New Roman" panose="02020603050405020304" pitchFamily="18" charset="0"/>
              </a:rPr>
              <a:t>()&lt;&lt;</a:t>
            </a:r>
            <a:r>
              <a:rPr lang="en-US" altLang="zh-CN" sz="2400" dirty="0" err="1">
                <a:latin typeface="Times New Roman" panose="02020603050405020304" pitchFamily="18" charset="0"/>
                <a:cs typeface="Times New Roman" panose="02020603050405020304" pitchFamily="18" charset="0"/>
              </a:rPr>
              <a:t>endl</a:t>
            </a:r>
            <a:r>
              <a:rPr lang="en-US" altLang="zh-CN" sz="2400" dirty="0">
                <a:latin typeface="Times New Roman" panose="02020603050405020304" pitchFamily="18" charset="0"/>
                <a:cs typeface="Times New Roman" panose="02020603050405020304" pitchFamily="18" charset="0"/>
              </a:rPr>
              <a:t>;</a:t>
            </a:r>
            <a:endParaRPr lang="en-US" altLang="zh-CN" sz="2400" dirty="0">
              <a:latin typeface="Times New Roman" panose="02020603050405020304" pitchFamily="18" charset="0"/>
              <a:cs typeface="Times New Roman" panose="02020603050405020304" pitchFamily="18" charset="0"/>
            </a:endParaRPr>
          </a:p>
          <a:p>
            <a:pPr marL="452755" indent="-452755">
              <a:lnSpc>
                <a:spcPct val="100000"/>
              </a:lnSpc>
              <a:spcBef>
                <a:spcPts val="600"/>
              </a:spcBef>
              <a:buClr>
                <a:srgbClr val="7030A0"/>
              </a:buClr>
              <a:buNone/>
            </a:pPr>
            <a:endParaRPr lang="en-US" altLang="zh-CN" sz="2400" dirty="0">
              <a:latin typeface="Times New Roman" panose="02020603050405020304" pitchFamily="18" charset="0"/>
              <a:cs typeface="Times New Roman" panose="02020603050405020304" pitchFamily="18" charset="0"/>
            </a:endParaRPr>
          </a:p>
        </p:txBody>
      </p:sp>
      <p:grpSp>
        <p:nvGrpSpPr>
          <p:cNvPr id="7" name="组合 6"/>
          <p:cNvGrpSpPr/>
          <p:nvPr/>
        </p:nvGrpSpPr>
        <p:grpSpPr>
          <a:xfrm>
            <a:off x="549002" y="555626"/>
            <a:ext cx="3946798" cy="876848"/>
            <a:chOff x="326687" y="247818"/>
            <a:chExt cx="4861582" cy="725466"/>
          </a:xfrm>
        </p:grpSpPr>
        <p:sp>
          <p:nvSpPr>
            <p:cNvPr id="8" name="文本框 7"/>
            <p:cNvSpPr txBox="1"/>
            <p:nvPr/>
          </p:nvSpPr>
          <p:spPr bwMode="auto">
            <a:xfrm>
              <a:off x="399106" y="412399"/>
              <a:ext cx="4693368"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914400" fontAlgn="auto">
                <a:spcBef>
                  <a:spcPts val="0"/>
                </a:spcBef>
                <a:spcAft>
                  <a:spcPts val="0"/>
                </a:spcAft>
                <a:defRPr/>
              </a:pPr>
              <a:r>
                <a:rPr lang="zh-CN" altLang="en-US" sz="2400" kern="0" dirty="0">
                  <a:solidFill>
                    <a:srgbClr val="0070C0"/>
                  </a:solidFill>
                  <a:latin typeface="+mn-ea"/>
                </a:rPr>
                <a:t>类模板的使用</a:t>
              </a:r>
              <a:endParaRPr lang="zh-CN" altLang="en-US" sz="2400" kern="0" dirty="0">
                <a:solidFill>
                  <a:srgbClr val="0070C0"/>
                </a:solidFill>
                <a:latin typeface="+mn-ea"/>
              </a:endParaRPr>
            </a:p>
          </p:txBody>
        </p:sp>
        <p:grpSp>
          <p:nvGrpSpPr>
            <p:cNvPr id="9" name="组合 8"/>
            <p:cNvGrpSpPr/>
            <p:nvPr/>
          </p:nvGrpSpPr>
          <p:grpSpPr>
            <a:xfrm>
              <a:off x="326687" y="247818"/>
              <a:ext cx="4861582" cy="725466"/>
              <a:chOff x="326687" y="247818"/>
              <a:chExt cx="4861582" cy="725466"/>
            </a:xfrm>
          </p:grpSpPr>
          <p:grpSp>
            <p:nvGrpSpPr>
              <p:cNvPr id="10" name="组合 9"/>
              <p:cNvGrpSpPr/>
              <p:nvPr/>
            </p:nvGrpSpPr>
            <p:grpSpPr>
              <a:xfrm>
                <a:off x="349799" y="247818"/>
                <a:ext cx="4791980" cy="261575"/>
                <a:chOff x="349799" y="247818"/>
                <a:chExt cx="4791980" cy="261575"/>
              </a:xfrm>
            </p:grpSpPr>
            <p:cxnSp>
              <p:nvCxnSpPr>
                <p:cNvPr id="25" name="直接连接符 24"/>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30" name="任意多边形: 形状 29"/>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latin typeface="+mn-ea"/>
                  </a:endParaRPr>
                </a:p>
              </p:txBody>
            </p:sp>
            <p:sp>
              <p:nvSpPr>
                <p:cNvPr id="31" name="任意多边形: 形状 30"/>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11" name="组合 10"/>
              <p:cNvGrpSpPr/>
              <p:nvPr/>
            </p:nvGrpSpPr>
            <p:grpSpPr>
              <a:xfrm>
                <a:off x="349799" y="711709"/>
                <a:ext cx="4815092" cy="261575"/>
                <a:chOff x="358852" y="925118"/>
                <a:chExt cx="4815092" cy="261575"/>
              </a:xfrm>
            </p:grpSpPr>
            <p:cxnSp>
              <p:nvCxnSpPr>
                <p:cNvPr id="18" name="直接连接符 17"/>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23" name="任意多边形: 形状 22"/>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latin typeface="+mn-ea"/>
                  </a:endParaRPr>
                </a:p>
              </p:txBody>
            </p:sp>
            <p:sp>
              <p:nvSpPr>
                <p:cNvPr id="24" name="任意多边形: 形状 23"/>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12" name="组合 11"/>
              <p:cNvGrpSpPr/>
              <p:nvPr/>
            </p:nvGrpSpPr>
            <p:grpSpPr>
              <a:xfrm>
                <a:off x="5138963" y="489126"/>
                <a:ext cx="49306" cy="329693"/>
                <a:chOff x="5138963" y="489126"/>
                <a:chExt cx="49306" cy="329693"/>
              </a:xfrm>
            </p:grpSpPr>
            <p:sp>
              <p:nvSpPr>
                <p:cNvPr id="16" name="椭圆 15"/>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17" name="椭圆 16"/>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nvGrpSpPr>
              <p:cNvPr id="13" name="组合 12"/>
              <p:cNvGrpSpPr/>
              <p:nvPr/>
            </p:nvGrpSpPr>
            <p:grpSpPr>
              <a:xfrm>
                <a:off x="326687" y="399838"/>
                <a:ext cx="49306" cy="329693"/>
                <a:chOff x="5138963" y="489126"/>
                <a:chExt cx="49306" cy="329693"/>
              </a:xfrm>
            </p:grpSpPr>
            <p:sp>
              <p:nvSpPr>
                <p:cNvPr id="14" name="椭圆 13"/>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15" name="椭圆 14"/>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grpSp>
      <mc:AlternateContent xmlns:mc="http://schemas.openxmlformats.org/markup-compatibility/2006" xmlns:p14="http://schemas.microsoft.com/office/powerpoint/2010/main">
        <mc:Choice Requires="p14">
          <p:contentPart r:id="rId1" p14:bwMode="auto">
            <p14:nvContentPartPr>
              <p14:cNvPr id="2" name="墨迹 1"/>
              <p14:cNvContentPartPr/>
              <p14:nvPr/>
            </p14:nvContentPartPr>
            <p14:xfrm>
              <a:off x="2446020" y="1482725"/>
              <a:ext cx="3401695" cy="645795"/>
            </p14:xfrm>
          </p:contentPart>
        </mc:Choice>
        <mc:Fallback xmlns="">
          <p:pic>
            <p:nvPicPr>
              <p:cNvPr id="2" name="墨迹 1"/>
            </p:nvPicPr>
            <p:blipFill>
              <a:blip r:embed="rId2"/>
            </p:blipFill>
            <p:spPr>
              <a:xfrm>
                <a:off x="2446020" y="1482725"/>
                <a:ext cx="3401695" cy="645795"/>
              </a:xfrm>
              <a:prstGeom prst="rect"/>
            </p:spPr>
          </p:pic>
        </mc:Fallback>
      </mc:AlternateContent>
      <mc:AlternateContent xmlns:mc="http://schemas.openxmlformats.org/markup-compatibility/2006" xmlns:p14="http://schemas.microsoft.com/office/powerpoint/2010/main">
        <mc:Choice Requires="p14">
          <p:contentPart r:id="rId3" p14:bwMode="auto">
            <p14:nvContentPartPr>
              <p14:cNvPr id="3" name="墨迹 2"/>
              <p14:cNvContentPartPr/>
              <p14:nvPr/>
            </p14:nvContentPartPr>
            <p14:xfrm>
              <a:off x="3397250" y="2843530"/>
              <a:ext cx="2787650" cy="109855"/>
            </p14:xfrm>
          </p:contentPart>
        </mc:Choice>
        <mc:Fallback xmlns="">
          <p:pic>
            <p:nvPicPr>
              <p:cNvPr id="3" name="墨迹 2"/>
            </p:nvPicPr>
            <p:blipFill>
              <a:blip r:embed="rId4"/>
            </p:blipFill>
            <p:spPr>
              <a:xfrm>
                <a:off x="3397250" y="2843530"/>
                <a:ext cx="2787650" cy="109855"/>
              </a:xfrm>
              <a:prstGeom prst="rect"/>
            </p:spPr>
          </p:pic>
        </mc:Fallback>
      </mc:AlternateContent>
      <mc:AlternateContent xmlns:mc="http://schemas.openxmlformats.org/markup-compatibility/2006" xmlns:p14="http://schemas.microsoft.com/office/powerpoint/2010/main">
        <mc:Choice Requires="p14">
          <p:contentPart r:id="rId5" p14:bwMode="auto">
            <p14:nvContentPartPr>
              <p14:cNvPr id="4" name="墨迹 3"/>
              <p14:cNvContentPartPr/>
              <p14:nvPr/>
            </p14:nvContentPartPr>
            <p14:xfrm>
              <a:off x="5250180" y="2339975"/>
              <a:ext cx="882015" cy="560705"/>
            </p14:xfrm>
          </p:contentPart>
        </mc:Choice>
        <mc:Fallback xmlns="">
          <p:pic>
            <p:nvPicPr>
              <p:cNvPr id="4" name="墨迹 3"/>
            </p:nvPicPr>
            <p:blipFill>
              <a:blip r:embed="rId6"/>
            </p:blipFill>
            <p:spPr>
              <a:xfrm>
                <a:off x="5250180" y="2339975"/>
                <a:ext cx="882015" cy="560705"/>
              </a:xfrm>
              <a:prstGeom prst="rect"/>
            </p:spPr>
          </p:pic>
        </mc:Fallback>
      </mc:AlternateContent>
      <mc:AlternateContent xmlns:mc="http://schemas.openxmlformats.org/markup-compatibility/2006" xmlns:p14="http://schemas.microsoft.com/office/powerpoint/2010/main">
        <mc:Choice Requires="p14">
          <p:contentPart r:id="rId7" p14:bwMode="auto">
            <p14:nvContentPartPr>
              <p14:cNvPr id="5" name="墨迹 4"/>
              <p14:cNvContentPartPr/>
              <p14:nvPr/>
            </p14:nvContentPartPr>
            <p14:xfrm>
              <a:off x="2868930" y="4095115"/>
              <a:ext cx="1889760" cy="130175"/>
            </p14:xfrm>
          </p:contentPart>
        </mc:Choice>
        <mc:Fallback xmlns="">
          <p:pic>
            <p:nvPicPr>
              <p:cNvPr id="5" name="墨迹 4"/>
            </p:nvPicPr>
            <p:blipFill>
              <a:blip r:embed="rId8"/>
            </p:blipFill>
            <p:spPr>
              <a:xfrm>
                <a:off x="2868930" y="4095115"/>
                <a:ext cx="1889760" cy="130175"/>
              </a:xfrm>
              <a:prstGeom prst="rect"/>
            </p:spPr>
          </p:pic>
        </mc:Fallback>
      </mc:AlternateContent>
      <mc:AlternateContent xmlns:mc="http://schemas.openxmlformats.org/markup-compatibility/2006" xmlns:p14="http://schemas.microsoft.com/office/powerpoint/2010/main">
        <mc:Choice Requires="p14">
          <p:contentPart r:id="rId9" p14:bwMode="auto">
            <p14:nvContentPartPr>
              <p14:cNvPr id="6" name="墨迹 5"/>
              <p14:cNvContentPartPr/>
              <p14:nvPr/>
            </p14:nvContentPartPr>
            <p14:xfrm>
              <a:off x="4356100" y="3517900"/>
              <a:ext cx="154940" cy="199390"/>
            </p14:xfrm>
          </p:contentPart>
        </mc:Choice>
        <mc:Fallback xmlns="">
          <p:pic>
            <p:nvPicPr>
              <p:cNvPr id="6" name="墨迹 5"/>
            </p:nvPicPr>
            <p:blipFill>
              <a:blip r:embed="rId10"/>
            </p:blipFill>
            <p:spPr>
              <a:xfrm>
                <a:off x="4356100" y="3517900"/>
                <a:ext cx="154940" cy="199390"/>
              </a:xfrm>
              <a:prstGeom prst="rect"/>
            </p:spPr>
          </p:pic>
        </mc:Fallback>
      </mc:AlternateContent>
      <mc:AlternateContent xmlns:mc="http://schemas.openxmlformats.org/markup-compatibility/2006" xmlns:p14="http://schemas.microsoft.com/office/powerpoint/2010/main">
        <mc:Choice Requires="p14">
          <p:contentPart r:id="rId11" p14:bwMode="auto">
            <p14:nvContentPartPr>
              <p14:cNvPr id="32" name="墨迹 31"/>
              <p14:cNvContentPartPr/>
              <p14:nvPr/>
            </p14:nvContentPartPr>
            <p14:xfrm>
              <a:off x="4340225" y="3623945"/>
              <a:ext cx="133985" cy="97155"/>
            </p14:xfrm>
          </p:contentPart>
        </mc:Choice>
        <mc:Fallback xmlns="">
          <p:pic>
            <p:nvPicPr>
              <p:cNvPr id="32" name="墨迹 31"/>
            </p:nvPicPr>
            <p:blipFill>
              <a:blip r:embed="rId12"/>
            </p:blipFill>
            <p:spPr>
              <a:xfrm>
                <a:off x="4340225" y="3623945"/>
                <a:ext cx="133985" cy="97155"/>
              </a:xfrm>
              <a:prstGeom prst="rect"/>
            </p:spPr>
          </p:pic>
        </mc:Fallback>
      </mc:AlternateContent>
      <mc:AlternateContent xmlns:mc="http://schemas.openxmlformats.org/markup-compatibility/2006" xmlns:p14="http://schemas.microsoft.com/office/powerpoint/2010/main">
        <mc:Choice Requires="p14">
          <p:contentPart r:id="rId13" p14:bwMode="auto">
            <p14:nvContentPartPr>
              <p14:cNvPr id="33" name="墨迹 32"/>
              <p14:cNvContentPartPr/>
              <p14:nvPr/>
            </p14:nvContentPartPr>
            <p14:xfrm>
              <a:off x="4803140" y="3778250"/>
              <a:ext cx="723900" cy="414020"/>
            </p14:xfrm>
          </p:contentPart>
        </mc:Choice>
        <mc:Fallback xmlns="">
          <p:pic>
            <p:nvPicPr>
              <p:cNvPr id="33" name="墨迹 32"/>
            </p:nvPicPr>
            <p:blipFill>
              <a:blip r:embed="rId14"/>
            </p:blipFill>
            <p:spPr>
              <a:xfrm>
                <a:off x="4803140" y="3778250"/>
                <a:ext cx="723900" cy="414020"/>
              </a:xfrm>
              <a:prstGeom prst="rect"/>
            </p:spPr>
          </p:pic>
        </mc:Fallback>
      </mc:AlternateContent>
      <mc:AlternateContent xmlns:mc="http://schemas.openxmlformats.org/markup-compatibility/2006" xmlns:p14="http://schemas.microsoft.com/office/powerpoint/2010/main">
        <mc:Choice Requires="p14">
          <p:contentPart r:id="rId15" p14:bwMode="auto">
            <p14:nvContentPartPr>
              <p14:cNvPr id="34" name="墨迹 33"/>
              <p14:cNvContentPartPr/>
              <p14:nvPr/>
            </p14:nvContentPartPr>
            <p14:xfrm>
              <a:off x="4254500" y="4098925"/>
              <a:ext cx="179070" cy="182880"/>
            </p14:xfrm>
          </p:contentPart>
        </mc:Choice>
        <mc:Fallback xmlns="">
          <p:pic>
            <p:nvPicPr>
              <p:cNvPr id="34" name="墨迹 33"/>
            </p:nvPicPr>
            <p:blipFill>
              <a:blip r:embed="rId16"/>
            </p:blipFill>
            <p:spPr>
              <a:xfrm>
                <a:off x="4254500" y="4098925"/>
                <a:ext cx="179070" cy="182880"/>
              </a:xfrm>
              <a:prstGeom prst="rect"/>
            </p:spPr>
          </p:pic>
        </mc:Fallback>
      </mc:AlternateContent>
      <mc:AlternateContent xmlns:mc="http://schemas.openxmlformats.org/markup-compatibility/2006" xmlns:p14="http://schemas.microsoft.com/office/powerpoint/2010/main">
        <mc:Choice Requires="p14">
          <p:contentPart r:id="rId17" p14:bwMode="auto">
            <p14:nvContentPartPr>
              <p14:cNvPr id="35" name="墨迹 34"/>
              <p14:cNvContentPartPr/>
              <p14:nvPr/>
            </p14:nvContentPartPr>
            <p14:xfrm>
              <a:off x="4234180" y="4200525"/>
              <a:ext cx="130175" cy="105410"/>
            </p14:xfrm>
          </p:contentPart>
        </mc:Choice>
        <mc:Fallback xmlns="">
          <p:pic>
            <p:nvPicPr>
              <p:cNvPr id="35" name="墨迹 34"/>
            </p:nvPicPr>
            <p:blipFill>
              <a:blip r:embed="rId18"/>
            </p:blipFill>
            <p:spPr>
              <a:xfrm>
                <a:off x="4234180" y="4200525"/>
                <a:ext cx="130175" cy="105410"/>
              </a:xfrm>
              <a:prstGeom prst="rect"/>
            </p:spPr>
          </p:pic>
        </mc:Fallback>
      </mc:AlternateContent>
      <mc:AlternateContent xmlns:mc="http://schemas.openxmlformats.org/markup-compatibility/2006" xmlns:p14="http://schemas.microsoft.com/office/powerpoint/2010/main">
        <mc:Choice Requires="p14">
          <p:contentPart r:id="rId19" p14:bwMode="auto">
            <p14:nvContentPartPr>
              <p14:cNvPr id="36" name="墨迹 35"/>
              <p14:cNvContentPartPr/>
              <p14:nvPr/>
            </p14:nvContentPartPr>
            <p14:xfrm>
              <a:off x="4620260" y="4147820"/>
              <a:ext cx="410845" cy="442595"/>
            </p14:xfrm>
          </p:contentPart>
        </mc:Choice>
        <mc:Fallback xmlns="">
          <p:pic>
            <p:nvPicPr>
              <p:cNvPr id="36" name="墨迹 35"/>
            </p:nvPicPr>
            <p:blipFill>
              <a:blip r:embed="rId20"/>
            </p:blipFill>
            <p:spPr>
              <a:xfrm>
                <a:off x="4620260" y="4147820"/>
                <a:ext cx="410845" cy="442595"/>
              </a:xfrm>
              <a:prstGeom prst="rect"/>
            </p:spPr>
          </p:pic>
        </mc:Fallback>
      </mc:AlternateContent>
      <mc:AlternateContent xmlns:mc="http://schemas.openxmlformats.org/markup-compatibility/2006" xmlns:p14="http://schemas.microsoft.com/office/powerpoint/2010/main">
        <mc:Choice Requires="p14">
          <p:contentPart r:id="rId21" p14:bwMode="auto">
            <p14:nvContentPartPr>
              <p14:cNvPr id="37" name="墨迹 36"/>
              <p14:cNvContentPartPr/>
              <p14:nvPr/>
            </p14:nvContentPartPr>
            <p14:xfrm>
              <a:off x="3881120" y="4631055"/>
              <a:ext cx="137795" cy="138430"/>
            </p14:xfrm>
          </p:contentPart>
        </mc:Choice>
        <mc:Fallback xmlns="">
          <p:pic>
            <p:nvPicPr>
              <p:cNvPr id="37" name="墨迹 36"/>
            </p:nvPicPr>
            <p:blipFill>
              <a:blip r:embed="rId22"/>
            </p:blipFill>
            <p:spPr>
              <a:xfrm>
                <a:off x="3881120" y="4631055"/>
                <a:ext cx="137795" cy="138430"/>
              </a:xfrm>
              <a:prstGeom prst="rect"/>
            </p:spPr>
          </p:pic>
        </mc:Fallback>
      </mc:AlternateContent>
      <mc:AlternateContent xmlns:mc="http://schemas.openxmlformats.org/markup-compatibility/2006" xmlns:p14="http://schemas.microsoft.com/office/powerpoint/2010/main">
        <mc:Choice Requires="p14">
          <p:contentPart r:id="rId23" p14:bwMode="auto">
            <p14:nvContentPartPr>
              <p14:cNvPr id="38" name="墨迹 37"/>
              <p14:cNvContentPartPr/>
              <p14:nvPr/>
            </p14:nvContentPartPr>
            <p14:xfrm>
              <a:off x="3884930" y="4676140"/>
              <a:ext cx="150495" cy="93345"/>
            </p14:xfrm>
          </p:contentPart>
        </mc:Choice>
        <mc:Fallback xmlns="">
          <p:pic>
            <p:nvPicPr>
              <p:cNvPr id="38" name="墨迹 37"/>
            </p:nvPicPr>
            <p:blipFill>
              <a:blip r:embed="rId24"/>
            </p:blipFill>
            <p:spPr>
              <a:xfrm>
                <a:off x="3884930" y="4676140"/>
                <a:ext cx="150495" cy="93345"/>
              </a:xfrm>
              <a:prstGeom prst="rect"/>
            </p:spPr>
          </p:pic>
        </mc:Fallback>
      </mc:AlternateContent>
      <mc:AlternateContent xmlns:mc="http://schemas.openxmlformats.org/markup-compatibility/2006" xmlns:p14="http://schemas.microsoft.com/office/powerpoint/2010/main">
        <mc:Choice Requires="p14">
          <p:contentPart r:id="rId25" p14:bwMode="auto">
            <p14:nvContentPartPr>
              <p14:cNvPr id="39" name="墨迹 38"/>
              <p14:cNvContentPartPr/>
              <p14:nvPr/>
            </p14:nvContentPartPr>
            <p14:xfrm>
              <a:off x="4384675" y="4610735"/>
              <a:ext cx="422910" cy="520065"/>
            </p14:xfrm>
          </p:contentPart>
        </mc:Choice>
        <mc:Fallback xmlns="">
          <p:pic>
            <p:nvPicPr>
              <p:cNvPr id="39" name="墨迹 38"/>
            </p:nvPicPr>
            <p:blipFill>
              <a:blip r:embed="rId26"/>
            </p:blipFill>
            <p:spPr>
              <a:xfrm>
                <a:off x="4384675" y="4610735"/>
                <a:ext cx="422910" cy="520065"/>
              </a:xfrm>
              <a:prstGeom prst="rect"/>
            </p:spPr>
          </p:pic>
        </mc:Fallback>
      </mc:AlternateContent>
      <mc:AlternateContent xmlns:mc="http://schemas.openxmlformats.org/markup-compatibility/2006" xmlns:p14="http://schemas.microsoft.com/office/powerpoint/2010/main">
        <mc:Choice Requires="p14">
          <p:contentPart r:id="rId27" p14:bwMode="auto">
            <p14:nvContentPartPr>
              <p14:cNvPr id="40" name="墨迹 39"/>
              <p14:cNvContentPartPr/>
              <p14:nvPr/>
            </p14:nvContentPartPr>
            <p14:xfrm>
              <a:off x="4994275" y="4919980"/>
              <a:ext cx="170815" cy="56515"/>
            </p14:xfrm>
          </p:contentPart>
        </mc:Choice>
        <mc:Fallback xmlns="">
          <p:pic>
            <p:nvPicPr>
              <p:cNvPr id="40" name="墨迹 39"/>
            </p:nvPicPr>
            <p:blipFill>
              <a:blip r:embed="rId28"/>
            </p:blipFill>
            <p:spPr>
              <a:xfrm>
                <a:off x="4994275" y="4919980"/>
                <a:ext cx="170815" cy="56515"/>
              </a:xfrm>
              <a:prstGeom prst="rect"/>
            </p:spPr>
          </p:pic>
        </mc:Fallback>
      </mc:AlternateContent>
      <mc:AlternateContent xmlns:mc="http://schemas.openxmlformats.org/markup-compatibility/2006" xmlns:p14="http://schemas.microsoft.com/office/powerpoint/2010/main">
        <mc:Choice Requires="p14">
          <p:contentPart r:id="rId29" p14:bwMode="auto">
            <p14:nvContentPartPr>
              <p14:cNvPr id="41" name="墨迹 40"/>
              <p14:cNvContentPartPr/>
              <p14:nvPr/>
            </p14:nvContentPartPr>
            <p14:xfrm>
              <a:off x="5356225" y="4407535"/>
              <a:ext cx="243840" cy="53340"/>
            </p14:xfrm>
          </p:contentPart>
        </mc:Choice>
        <mc:Fallback xmlns="">
          <p:pic>
            <p:nvPicPr>
              <p:cNvPr id="41" name="墨迹 40"/>
            </p:nvPicPr>
            <p:blipFill>
              <a:blip r:embed="rId30"/>
            </p:blipFill>
            <p:spPr>
              <a:xfrm>
                <a:off x="5356225" y="4407535"/>
                <a:ext cx="243840" cy="53340"/>
              </a:xfrm>
              <a:prstGeom prst="rect"/>
            </p:spPr>
          </p:pic>
        </mc:Fallback>
      </mc:AlternateContent>
      <mc:AlternateContent xmlns:mc="http://schemas.openxmlformats.org/markup-compatibility/2006" xmlns:p14="http://schemas.microsoft.com/office/powerpoint/2010/main">
        <mc:Choice Requires="p14">
          <p:contentPart r:id="rId31" p14:bwMode="auto">
            <p14:nvContentPartPr>
              <p14:cNvPr id="42" name="墨迹 41"/>
              <p14:cNvContentPartPr/>
              <p14:nvPr/>
            </p14:nvContentPartPr>
            <p14:xfrm>
              <a:off x="4173220" y="5427345"/>
              <a:ext cx="2646045" cy="106045"/>
            </p14:xfrm>
          </p:contentPart>
        </mc:Choice>
        <mc:Fallback xmlns="">
          <p:pic>
            <p:nvPicPr>
              <p:cNvPr id="42" name="墨迹 41"/>
            </p:nvPicPr>
            <p:blipFill>
              <a:blip r:embed="rId32"/>
            </p:blipFill>
            <p:spPr>
              <a:xfrm>
                <a:off x="4173220" y="5427345"/>
                <a:ext cx="2646045" cy="106045"/>
              </a:xfrm>
              <a:prstGeom prst="rect"/>
            </p:spPr>
          </p:pic>
        </mc:Fallback>
      </mc:AlternateContent>
      <mc:AlternateContent xmlns:mc="http://schemas.openxmlformats.org/markup-compatibility/2006" xmlns:p14="http://schemas.microsoft.com/office/powerpoint/2010/main">
        <mc:Choice Requires="p14">
          <p:contentPart r:id="rId33" p14:bwMode="auto">
            <p14:nvContentPartPr>
              <p14:cNvPr id="43" name="墨迹 42"/>
              <p14:cNvContentPartPr/>
              <p14:nvPr/>
            </p14:nvContentPartPr>
            <p14:xfrm>
              <a:off x="7457440" y="5504815"/>
              <a:ext cx="2230755" cy="113665"/>
            </p14:xfrm>
          </p:contentPart>
        </mc:Choice>
        <mc:Fallback xmlns="">
          <p:pic>
            <p:nvPicPr>
              <p:cNvPr id="43" name="墨迹 42"/>
            </p:nvPicPr>
            <p:blipFill>
              <a:blip r:embed="rId34"/>
            </p:blipFill>
            <p:spPr>
              <a:xfrm>
                <a:off x="7457440" y="5504815"/>
                <a:ext cx="2230755" cy="113665"/>
              </a:xfrm>
              <a:prstGeom prst="rect"/>
            </p:spPr>
          </p:pic>
        </mc:Fallback>
      </mc:AlternateContent>
      <mc:AlternateContent xmlns:mc="http://schemas.openxmlformats.org/markup-compatibility/2006" xmlns:p14="http://schemas.microsoft.com/office/powerpoint/2010/main">
        <mc:Choice Requires="p14">
          <p:contentPart r:id="rId35" p14:bwMode="auto">
            <p14:nvContentPartPr>
              <p14:cNvPr id="44" name="墨迹 43"/>
              <p14:cNvContentPartPr/>
              <p14:nvPr/>
            </p14:nvContentPartPr>
            <p14:xfrm>
              <a:off x="8277860" y="4513580"/>
              <a:ext cx="109855" cy="337185"/>
            </p14:xfrm>
          </p:contentPart>
        </mc:Choice>
        <mc:Fallback xmlns="">
          <p:pic>
            <p:nvPicPr>
              <p:cNvPr id="44" name="墨迹 43"/>
            </p:nvPicPr>
            <p:blipFill>
              <a:blip r:embed="rId36"/>
            </p:blipFill>
            <p:spPr>
              <a:xfrm>
                <a:off x="8277860" y="4513580"/>
                <a:ext cx="109855" cy="337185"/>
              </a:xfrm>
              <a:prstGeom prst="rect"/>
            </p:spPr>
          </p:pic>
        </mc:Fallback>
      </mc:AlternateContent>
      <mc:AlternateContent xmlns:mc="http://schemas.openxmlformats.org/markup-compatibility/2006" xmlns:p14="http://schemas.microsoft.com/office/powerpoint/2010/main">
        <mc:Choice Requires="p14">
          <p:contentPart r:id="rId37" p14:bwMode="auto">
            <p14:nvContentPartPr>
              <p14:cNvPr id="45" name="墨迹 44"/>
              <p14:cNvContentPartPr/>
              <p14:nvPr/>
            </p14:nvContentPartPr>
            <p14:xfrm>
              <a:off x="8599170" y="4659630"/>
              <a:ext cx="174625" cy="138430"/>
            </p14:xfrm>
          </p:contentPart>
        </mc:Choice>
        <mc:Fallback xmlns="">
          <p:pic>
            <p:nvPicPr>
              <p:cNvPr id="45" name="墨迹 44"/>
            </p:nvPicPr>
            <p:blipFill>
              <a:blip r:embed="rId38"/>
            </p:blipFill>
            <p:spPr>
              <a:xfrm>
                <a:off x="8599170" y="4659630"/>
                <a:ext cx="174625" cy="138430"/>
              </a:xfrm>
              <a:prstGeom prst="rect"/>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wipe(left)">
                                      <p:cBhvr>
                                        <p:cTn id="11"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3"/>
          <p:cNvSpPr txBox="1">
            <a:spLocks noChangeArrowheads="1"/>
          </p:cNvSpPr>
          <p:nvPr/>
        </p:nvSpPr>
        <p:spPr>
          <a:xfrm>
            <a:off x="1553344" y="1831043"/>
            <a:ext cx="9739961" cy="4062009"/>
          </a:xfrm>
          <a:prstGeom prst="rect">
            <a:avLst/>
          </a:prstGeom>
          <a:no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2755" indent="-452755">
              <a:lnSpc>
                <a:spcPct val="100000"/>
              </a:lnSpc>
              <a:spcBef>
                <a:spcPts val="600"/>
              </a:spcBef>
              <a:buClr>
                <a:srgbClr val="7030A0"/>
              </a:buClr>
              <a:buNone/>
            </a:pPr>
            <a:r>
              <a:rPr lang="en-US" altLang="zh-CN" sz="2000" dirty="0">
                <a:solidFill>
                  <a:schemeClr val="tx2"/>
                </a:solidFill>
                <a:latin typeface="Times New Roman" panose="02020603050405020304" pitchFamily="18" charset="0"/>
                <a:cs typeface="Times New Roman" panose="02020603050405020304" pitchFamily="18" charset="0"/>
              </a:rPr>
              <a:t>	</a:t>
            </a:r>
            <a:r>
              <a:rPr lang="en-US" altLang="zh-CN" sz="2400" dirty="0" err="1">
                <a:latin typeface="Times New Roman" panose="02020603050405020304" pitchFamily="18" charset="0"/>
                <a:cs typeface="Times New Roman" panose="02020603050405020304" pitchFamily="18" charset="0"/>
              </a:rPr>
              <a:t>a.SetElement</a:t>
            </a:r>
            <a:r>
              <a:rPr lang="en-US" altLang="zh-CN" sz="2400" dirty="0">
                <a:latin typeface="Times New Roman" panose="02020603050405020304" pitchFamily="18" charset="0"/>
                <a:cs typeface="Times New Roman" panose="02020603050405020304" pitchFamily="18" charset="0"/>
              </a:rPr>
              <a:t>(100);</a:t>
            </a:r>
            <a:endParaRPr lang="en-US" altLang="zh-CN" sz="2400" dirty="0">
              <a:latin typeface="Times New Roman" panose="02020603050405020304" pitchFamily="18" charset="0"/>
              <a:cs typeface="Times New Roman" panose="02020603050405020304" pitchFamily="18" charset="0"/>
            </a:endParaRPr>
          </a:p>
          <a:p>
            <a:pPr marL="452755" indent="-452755">
              <a:lnSpc>
                <a:spcPct val="100000"/>
              </a:lnSpc>
              <a:spcBef>
                <a:spcPts val="600"/>
              </a:spcBef>
              <a:buClr>
                <a:srgbClr val="7030A0"/>
              </a:buClr>
              <a:buNone/>
            </a:pPr>
            <a:r>
              <a:rPr lang="en-US" altLang="zh-CN" sz="2400" dirty="0">
                <a:latin typeface="Times New Roman" panose="02020603050405020304" pitchFamily="18" charset="0"/>
                <a:cs typeface="Times New Roman" panose="02020603050405020304" pitchFamily="18" charset="0"/>
              </a:rPr>
              <a:t>	</a:t>
            </a:r>
            <a:r>
              <a:rPr lang="en-US" altLang="zh-CN" sz="2400" dirty="0" err="1">
                <a:latin typeface="Times New Roman" panose="02020603050405020304" pitchFamily="18" charset="0"/>
                <a:cs typeface="Times New Roman" panose="02020603050405020304" pitchFamily="18" charset="0"/>
              </a:rPr>
              <a:t>b.SetElement</a:t>
            </a:r>
            <a:r>
              <a:rPr lang="en-US" altLang="zh-CN" sz="2400" dirty="0">
                <a:latin typeface="Times New Roman" panose="02020603050405020304" pitchFamily="18" charset="0"/>
                <a:cs typeface="Times New Roman" panose="02020603050405020304" pitchFamily="18" charset="0"/>
              </a:rPr>
              <a:t>(12.5);</a:t>
            </a:r>
            <a:endParaRPr lang="en-US" altLang="zh-CN" sz="2400" dirty="0">
              <a:latin typeface="Times New Roman" panose="02020603050405020304" pitchFamily="18" charset="0"/>
              <a:cs typeface="Times New Roman" panose="02020603050405020304" pitchFamily="18" charset="0"/>
            </a:endParaRPr>
          </a:p>
          <a:p>
            <a:pPr marL="452755" indent="-452755">
              <a:lnSpc>
                <a:spcPct val="100000"/>
              </a:lnSpc>
              <a:spcBef>
                <a:spcPts val="600"/>
              </a:spcBef>
              <a:buClr>
                <a:srgbClr val="7030A0"/>
              </a:buClr>
              <a:buNone/>
            </a:pPr>
            <a:r>
              <a:rPr lang="en-US" altLang="zh-CN" sz="2400" dirty="0">
                <a:latin typeface="Times New Roman" panose="02020603050405020304" pitchFamily="18" charset="0"/>
                <a:cs typeface="Times New Roman" panose="02020603050405020304" pitchFamily="18" charset="0"/>
              </a:rPr>
              <a:t>	</a:t>
            </a:r>
            <a:r>
              <a:rPr lang="en-US" altLang="zh-CN" sz="2400" dirty="0" err="1">
                <a:latin typeface="Times New Roman" panose="02020603050405020304" pitchFamily="18" charset="0"/>
                <a:cs typeface="Times New Roman" panose="02020603050405020304" pitchFamily="18" charset="0"/>
              </a:rPr>
              <a:t>c.SetElement</a:t>
            </a:r>
            <a:r>
              <a:rPr lang="en-US" altLang="zh-CN" sz="2400" dirty="0">
                <a:latin typeface="Times New Roman" panose="02020603050405020304" pitchFamily="18" charset="0"/>
                <a:cs typeface="Times New Roman" panose="02020603050405020304" pitchFamily="18" charset="0"/>
              </a:rPr>
              <a:t>('w');</a:t>
            </a:r>
            <a:endParaRPr lang="en-US" altLang="zh-CN" sz="2400" dirty="0">
              <a:latin typeface="Times New Roman" panose="02020603050405020304" pitchFamily="18" charset="0"/>
              <a:cs typeface="Times New Roman" panose="02020603050405020304" pitchFamily="18" charset="0"/>
            </a:endParaRPr>
          </a:p>
          <a:p>
            <a:pPr marL="452755" indent="-452755">
              <a:lnSpc>
                <a:spcPct val="100000"/>
              </a:lnSpc>
              <a:spcBef>
                <a:spcPts val="600"/>
              </a:spcBef>
              <a:buClr>
                <a:srgbClr val="7030A0"/>
              </a:buClr>
              <a:buNone/>
            </a:pPr>
            <a:r>
              <a:rPr lang="en-US" altLang="zh-CN" sz="2400" dirty="0">
                <a:latin typeface="Times New Roman" panose="02020603050405020304" pitchFamily="18" charset="0"/>
                <a:cs typeface="Times New Roman" panose="02020603050405020304" pitchFamily="18" charset="0"/>
              </a:rPr>
              <a:t>	</a:t>
            </a:r>
            <a:r>
              <a:rPr lang="en-US" altLang="zh-CN" sz="2400" dirty="0" err="1">
                <a:latin typeface="Times New Roman" panose="02020603050405020304" pitchFamily="18" charset="0"/>
                <a:cs typeface="Times New Roman" panose="02020603050405020304" pitchFamily="18" charset="0"/>
              </a:rPr>
              <a:t>cout</a:t>
            </a:r>
            <a:r>
              <a:rPr lang="en-US" altLang="zh-CN" sz="2400" dirty="0">
                <a:latin typeface="Times New Roman" panose="02020603050405020304" pitchFamily="18" charset="0"/>
                <a:cs typeface="Times New Roman" panose="02020603050405020304" pitchFamily="18" charset="0"/>
              </a:rPr>
              <a:t>&lt;&lt;"</a:t>
            </a:r>
            <a:r>
              <a:rPr lang="zh-CN" altLang="en-US" sz="2400" dirty="0">
                <a:latin typeface="Times New Roman" panose="02020603050405020304" pitchFamily="18" charset="0"/>
                <a:cs typeface="Times New Roman" panose="02020603050405020304" pitchFamily="18" charset="0"/>
              </a:rPr>
              <a:t>对象</a:t>
            </a:r>
            <a:r>
              <a:rPr lang="en-US" altLang="zh-CN" sz="2400" dirty="0">
                <a:latin typeface="Times New Roman" panose="02020603050405020304" pitchFamily="18" charset="0"/>
                <a:cs typeface="Times New Roman" panose="02020603050405020304" pitchFamily="18" charset="0"/>
              </a:rPr>
              <a:t>a</a:t>
            </a:r>
            <a:r>
              <a:rPr lang="zh-CN" altLang="en-US" sz="2400" dirty="0">
                <a:latin typeface="Times New Roman" panose="02020603050405020304" pitchFamily="18" charset="0"/>
                <a:cs typeface="Times New Roman" panose="02020603050405020304" pitchFamily="18" charset="0"/>
              </a:rPr>
              <a:t>的数组中第</a:t>
            </a:r>
            <a:r>
              <a:rPr lang="en-US" altLang="zh-CN" sz="2400" dirty="0">
                <a:latin typeface="Times New Roman" panose="02020603050405020304" pitchFamily="18" charset="0"/>
                <a:cs typeface="Times New Roman" panose="02020603050405020304" pitchFamily="18" charset="0"/>
              </a:rPr>
              <a:t>5</a:t>
            </a:r>
            <a:r>
              <a:rPr lang="zh-CN" altLang="en-US" sz="2400" dirty="0">
                <a:latin typeface="Times New Roman" panose="02020603050405020304" pitchFamily="18" charset="0"/>
                <a:cs typeface="Times New Roman" panose="02020603050405020304" pitchFamily="18" charset="0"/>
              </a:rPr>
              <a:t>个元素为：</a:t>
            </a:r>
            <a:r>
              <a:rPr lang="en-US" altLang="zh-CN" sz="2400" dirty="0">
                <a:latin typeface="Times New Roman" panose="02020603050405020304" pitchFamily="18" charset="0"/>
                <a:cs typeface="Times New Roman" panose="02020603050405020304" pitchFamily="18" charset="0"/>
              </a:rPr>
              <a:t>" &lt;&lt; </a:t>
            </a:r>
            <a:r>
              <a:rPr lang="en-US" altLang="zh-CN" sz="2400" dirty="0" err="1" smtClean="0">
                <a:latin typeface="Times New Roman" panose="02020603050405020304" pitchFamily="18" charset="0"/>
                <a:cs typeface="Times New Roman" panose="02020603050405020304" pitchFamily="18" charset="0"/>
              </a:rPr>
              <a:t>a.GetElement</a:t>
            </a:r>
            <a:r>
              <a:rPr lang="en-US" altLang="zh-CN" sz="2400" dirty="0" smtClean="0">
                <a:latin typeface="Times New Roman" panose="02020603050405020304" pitchFamily="18" charset="0"/>
                <a:cs typeface="Times New Roman" panose="02020603050405020304" pitchFamily="18" charset="0"/>
              </a:rPr>
              <a:t>(4)&lt;&lt;</a:t>
            </a:r>
            <a:r>
              <a:rPr lang="en-US" altLang="zh-CN" sz="2400" dirty="0" err="1">
                <a:latin typeface="Times New Roman" panose="02020603050405020304" pitchFamily="18" charset="0"/>
                <a:cs typeface="Times New Roman" panose="02020603050405020304" pitchFamily="18" charset="0"/>
              </a:rPr>
              <a:t>endl</a:t>
            </a:r>
            <a:r>
              <a:rPr lang="en-US" altLang="zh-CN" sz="2400" dirty="0">
                <a:latin typeface="Times New Roman" panose="02020603050405020304" pitchFamily="18" charset="0"/>
                <a:cs typeface="Times New Roman" panose="02020603050405020304" pitchFamily="18" charset="0"/>
              </a:rPr>
              <a:t>;</a:t>
            </a:r>
            <a:endParaRPr lang="en-US" altLang="zh-CN" sz="2400" dirty="0">
              <a:latin typeface="Times New Roman" panose="02020603050405020304" pitchFamily="18" charset="0"/>
              <a:cs typeface="Times New Roman" panose="02020603050405020304" pitchFamily="18" charset="0"/>
            </a:endParaRPr>
          </a:p>
          <a:p>
            <a:pPr marL="452755" indent="-452755">
              <a:lnSpc>
                <a:spcPct val="100000"/>
              </a:lnSpc>
              <a:spcBef>
                <a:spcPts val="600"/>
              </a:spcBef>
              <a:buClr>
                <a:srgbClr val="7030A0"/>
              </a:buClr>
              <a:buNone/>
            </a:pPr>
            <a:r>
              <a:rPr lang="en-US" altLang="zh-CN" sz="2400" dirty="0">
                <a:latin typeface="Times New Roman" panose="02020603050405020304" pitchFamily="18" charset="0"/>
                <a:cs typeface="Times New Roman" panose="02020603050405020304" pitchFamily="18" charset="0"/>
              </a:rPr>
              <a:t>	</a:t>
            </a:r>
            <a:r>
              <a:rPr lang="en-US" altLang="zh-CN" sz="2400" dirty="0" err="1">
                <a:latin typeface="Times New Roman" panose="02020603050405020304" pitchFamily="18" charset="0"/>
                <a:cs typeface="Times New Roman" panose="02020603050405020304" pitchFamily="18" charset="0"/>
              </a:rPr>
              <a:t>cout</a:t>
            </a:r>
            <a:r>
              <a:rPr lang="en-US" altLang="zh-CN" sz="2400" dirty="0">
                <a:latin typeface="Times New Roman" panose="02020603050405020304" pitchFamily="18" charset="0"/>
                <a:cs typeface="Times New Roman" panose="02020603050405020304" pitchFamily="18" charset="0"/>
              </a:rPr>
              <a:t>&lt;&lt;"</a:t>
            </a:r>
            <a:r>
              <a:rPr lang="zh-CN" altLang="en-US" sz="2400" dirty="0">
                <a:latin typeface="Times New Roman" panose="02020603050405020304" pitchFamily="18" charset="0"/>
                <a:cs typeface="Times New Roman" panose="02020603050405020304" pitchFamily="18" charset="0"/>
              </a:rPr>
              <a:t>对象</a:t>
            </a:r>
            <a:r>
              <a:rPr lang="en-US" altLang="zh-CN" sz="2400" dirty="0">
                <a:latin typeface="Times New Roman" panose="02020603050405020304" pitchFamily="18" charset="0"/>
                <a:cs typeface="Times New Roman" panose="02020603050405020304" pitchFamily="18" charset="0"/>
              </a:rPr>
              <a:t>b</a:t>
            </a:r>
            <a:r>
              <a:rPr lang="zh-CN" altLang="en-US" sz="2400" dirty="0">
                <a:latin typeface="Times New Roman" panose="02020603050405020304" pitchFamily="18" charset="0"/>
                <a:cs typeface="Times New Roman" panose="02020603050405020304" pitchFamily="18" charset="0"/>
              </a:rPr>
              <a:t>的数组中第</a:t>
            </a:r>
            <a:r>
              <a:rPr lang="en-US" altLang="zh-CN" sz="2400" dirty="0">
                <a:latin typeface="Times New Roman" panose="02020603050405020304" pitchFamily="18" charset="0"/>
                <a:cs typeface="Times New Roman" panose="02020603050405020304" pitchFamily="18" charset="0"/>
              </a:rPr>
              <a:t>10</a:t>
            </a:r>
            <a:r>
              <a:rPr lang="zh-CN" altLang="en-US" sz="2400" dirty="0">
                <a:latin typeface="Times New Roman" panose="02020603050405020304" pitchFamily="18" charset="0"/>
                <a:cs typeface="Times New Roman" panose="02020603050405020304" pitchFamily="18" charset="0"/>
              </a:rPr>
              <a:t>个元素为：</a:t>
            </a:r>
            <a:r>
              <a:rPr lang="en-US" altLang="zh-CN" sz="2400" dirty="0">
                <a:latin typeface="Times New Roman" panose="02020603050405020304" pitchFamily="18" charset="0"/>
                <a:cs typeface="Times New Roman" panose="02020603050405020304" pitchFamily="18" charset="0"/>
              </a:rPr>
              <a:t>" &lt;&lt; </a:t>
            </a:r>
            <a:r>
              <a:rPr lang="en-US" altLang="zh-CN" sz="2400" dirty="0" err="1" smtClean="0">
                <a:latin typeface="Times New Roman" panose="02020603050405020304" pitchFamily="18" charset="0"/>
                <a:cs typeface="Times New Roman" panose="02020603050405020304" pitchFamily="18" charset="0"/>
              </a:rPr>
              <a:t>b.GetElement</a:t>
            </a:r>
            <a:r>
              <a:rPr lang="en-US" altLang="zh-CN" sz="2400" dirty="0" smtClean="0">
                <a:latin typeface="Times New Roman" panose="02020603050405020304" pitchFamily="18" charset="0"/>
                <a:cs typeface="Times New Roman" panose="02020603050405020304" pitchFamily="18" charset="0"/>
              </a:rPr>
              <a:t>(9)&lt;&lt;</a:t>
            </a:r>
            <a:r>
              <a:rPr lang="en-US" altLang="zh-CN" sz="2400" dirty="0" err="1">
                <a:latin typeface="Times New Roman" panose="02020603050405020304" pitchFamily="18" charset="0"/>
                <a:cs typeface="Times New Roman" panose="02020603050405020304" pitchFamily="18" charset="0"/>
              </a:rPr>
              <a:t>endl</a:t>
            </a:r>
            <a:r>
              <a:rPr lang="en-US" altLang="zh-CN" sz="2400" dirty="0">
                <a:latin typeface="Times New Roman" panose="02020603050405020304" pitchFamily="18" charset="0"/>
                <a:cs typeface="Times New Roman" panose="02020603050405020304" pitchFamily="18" charset="0"/>
              </a:rPr>
              <a:t>;</a:t>
            </a:r>
            <a:endParaRPr lang="en-US" altLang="zh-CN" sz="2400" dirty="0">
              <a:latin typeface="Times New Roman" panose="02020603050405020304" pitchFamily="18" charset="0"/>
              <a:cs typeface="Times New Roman" panose="02020603050405020304" pitchFamily="18" charset="0"/>
            </a:endParaRPr>
          </a:p>
          <a:p>
            <a:pPr marL="452755" indent="-452755">
              <a:lnSpc>
                <a:spcPct val="100000"/>
              </a:lnSpc>
              <a:spcBef>
                <a:spcPts val="600"/>
              </a:spcBef>
              <a:buClr>
                <a:srgbClr val="7030A0"/>
              </a:buClr>
              <a:buNone/>
            </a:pPr>
            <a:r>
              <a:rPr lang="en-US" altLang="zh-CN" sz="2400" dirty="0">
                <a:latin typeface="Times New Roman" panose="02020603050405020304" pitchFamily="18" charset="0"/>
                <a:cs typeface="Times New Roman" panose="02020603050405020304" pitchFamily="18" charset="0"/>
              </a:rPr>
              <a:t>	</a:t>
            </a:r>
            <a:r>
              <a:rPr lang="en-US" altLang="zh-CN" sz="2400" dirty="0" err="1">
                <a:latin typeface="Times New Roman" panose="02020603050405020304" pitchFamily="18" charset="0"/>
                <a:cs typeface="Times New Roman" panose="02020603050405020304" pitchFamily="18" charset="0"/>
              </a:rPr>
              <a:t>cout</a:t>
            </a:r>
            <a:r>
              <a:rPr lang="en-US" altLang="zh-CN" sz="2400" dirty="0">
                <a:latin typeface="Times New Roman" panose="02020603050405020304" pitchFamily="18" charset="0"/>
                <a:cs typeface="Times New Roman" panose="02020603050405020304" pitchFamily="18" charset="0"/>
              </a:rPr>
              <a:t>&lt;&lt;"</a:t>
            </a:r>
            <a:r>
              <a:rPr lang="zh-CN" altLang="en-US" sz="2400" dirty="0">
                <a:latin typeface="Times New Roman" panose="02020603050405020304" pitchFamily="18" charset="0"/>
                <a:cs typeface="Times New Roman" panose="02020603050405020304" pitchFamily="18" charset="0"/>
              </a:rPr>
              <a:t>对象</a:t>
            </a:r>
            <a:r>
              <a:rPr lang="en-US" altLang="zh-CN" sz="2400" dirty="0">
                <a:latin typeface="Times New Roman" panose="02020603050405020304" pitchFamily="18" charset="0"/>
                <a:cs typeface="Times New Roman" panose="02020603050405020304" pitchFamily="18" charset="0"/>
              </a:rPr>
              <a:t>c</a:t>
            </a:r>
            <a:r>
              <a:rPr lang="zh-CN" altLang="en-US" sz="2400" dirty="0">
                <a:latin typeface="Times New Roman" panose="02020603050405020304" pitchFamily="18" charset="0"/>
                <a:cs typeface="Times New Roman" panose="02020603050405020304" pitchFamily="18" charset="0"/>
              </a:rPr>
              <a:t>的数组中第</a:t>
            </a:r>
            <a:r>
              <a:rPr lang="en-US" altLang="zh-CN" sz="2400" dirty="0">
                <a:latin typeface="Times New Roman" panose="02020603050405020304" pitchFamily="18" charset="0"/>
                <a:cs typeface="Times New Roman" panose="02020603050405020304" pitchFamily="18" charset="0"/>
              </a:rPr>
              <a:t>20</a:t>
            </a:r>
            <a:r>
              <a:rPr lang="zh-CN" altLang="en-US" sz="2400" dirty="0">
                <a:latin typeface="Times New Roman" panose="02020603050405020304" pitchFamily="18" charset="0"/>
                <a:cs typeface="Times New Roman" panose="02020603050405020304" pitchFamily="18" charset="0"/>
              </a:rPr>
              <a:t>个元素为：</a:t>
            </a:r>
            <a:r>
              <a:rPr lang="en-US" altLang="zh-CN" sz="2400" dirty="0">
                <a:latin typeface="Times New Roman" panose="02020603050405020304" pitchFamily="18" charset="0"/>
                <a:cs typeface="Times New Roman" panose="02020603050405020304" pitchFamily="18" charset="0"/>
              </a:rPr>
              <a:t>" &lt;&lt; </a:t>
            </a:r>
            <a:r>
              <a:rPr lang="en-US" altLang="zh-CN" sz="2400" dirty="0" err="1" smtClean="0">
                <a:latin typeface="Times New Roman" panose="02020603050405020304" pitchFamily="18" charset="0"/>
                <a:cs typeface="Times New Roman" panose="02020603050405020304" pitchFamily="18" charset="0"/>
              </a:rPr>
              <a:t>c.GetElement</a:t>
            </a:r>
            <a:r>
              <a:rPr lang="en-US" altLang="zh-CN" sz="2400" dirty="0" smtClean="0">
                <a:latin typeface="Times New Roman" panose="02020603050405020304" pitchFamily="18" charset="0"/>
                <a:cs typeface="Times New Roman" panose="02020603050405020304" pitchFamily="18" charset="0"/>
              </a:rPr>
              <a:t>(19)&lt;&lt;</a:t>
            </a:r>
            <a:r>
              <a:rPr lang="en-US" altLang="zh-CN" sz="2400" dirty="0" err="1">
                <a:latin typeface="Times New Roman" panose="02020603050405020304" pitchFamily="18" charset="0"/>
                <a:cs typeface="Times New Roman" panose="02020603050405020304" pitchFamily="18" charset="0"/>
              </a:rPr>
              <a:t>endl</a:t>
            </a:r>
            <a:r>
              <a:rPr lang="en-US" altLang="zh-CN" sz="2400" dirty="0">
                <a:latin typeface="Times New Roman" panose="02020603050405020304" pitchFamily="18" charset="0"/>
                <a:cs typeface="Times New Roman" panose="02020603050405020304" pitchFamily="18" charset="0"/>
              </a:rPr>
              <a:t>;</a:t>
            </a:r>
            <a:endParaRPr lang="en-US" altLang="zh-CN" sz="2400" dirty="0">
              <a:latin typeface="Times New Roman" panose="02020603050405020304" pitchFamily="18" charset="0"/>
              <a:cs typeface="Times New Roman" panose="02020603050405020304" pitchFamily="18" charset="0"/>
            </a:endParaRPr>
          </a:p>
          <a:p>
            <a:pPr marL="452755" indent="-452755">
              <a:lnSpc>
                <a:spcPct val="100000"/>
              </a:lnSpc>
              <a:spcBef>
                <a:spcPts val="600"/>
              </a:spcBef>
              <a:buClr>
                <a:srgbClr val="7030A0"/>
              </a:buClr>
              <a:buNone/>
            </a:pPr>
            <a:r>
              <a:rPr lang="en-US" altLang="zh-CN" sz="2400" dirty="0">
                <a:latin typeface="Times New Roman" panose="02020603050405020304" pitchFamily="18" charset="0"/>
                <a:cs typeface="Times New Roman" panose="02020603050405020304" pitchFamily="18" charset="0"/>
              </a:rPr>
              <a:t>	return 0;</a:t>
            </a:r>
            <a:endParaRPr lang="en-US" altLang="zh-CN" sz="2400" dirty="0">
              <a:latin typeface="Times New Roman" panose="02020603050405020304" pitchFamily="18" charset="0"/>
              <a:cs typeface="Times New Roman" panose="02020603050405020304" pitchFamily="18" charset="0"/>
            </a:endParaRPr>
          </a:p>
          <a:p>
            <a:pPr marL="452755" indent="-452755">
              <a:lnSpc>
                <a:spcPct val="100000"/>
              </a:lnSpc>
              <a:spcBef>
                <a:spcPts val="600"/>
              </a:spcBef>
              <a:buClr>
                <a:srgbClr val="7030A0"/>
              </a:buClr>
              <a:buNone/>
            </a:pPr>
            <a:r>
              <a:rPr lang="en-US" altLang="zh-CN" sz="2400" dirty="0">
                <a:latin typeface="Times New Roman" panose="02020603050405020304" pitchFamily="18" charset="0"/>
                <a:cs typeface="Times New Roman" panose="02020603050405020304" pitchFamily="18" charset="0"/>
              </a:rPr>
              <a:t>}</a:t>
            </a:r>
            <a:endParaRPr lang="en-US" altLang="zh-CN" sz="2400" dirty="0">
              <a:latin typeface="Times New Roman" panose="02020603050405020304" pitchFamily="18" charset="0"/>
              <a:cs typeface="Times New Roman" panose="02020603050405020304" pitchFamily="18" charset="0"/>
            </a:endParaRPr>
          </a:p>
        </p:txBody>
      </p:sp>
      <p:grpSp>
        <p:nvGrpSpPr>
          <p:cNvPr id="6" name="组合 5"/>
          <p:cNvGrpSpPr/>
          <p:nvPr/>
        </p:nvGrpSpPr>
        <p:grpSpPr>
          <a:xfrm>
            <a:off x="549002" y="555626"/>
            <a:ext cx="3946798" cy="876848"/>
            <a:chOff x="326687" y="247818"/>
            <a:chExt cx="4861582" cy="725466"/>
          </a:xfrm>
        </p:grpSpPr>
        <p:sp>
          <p:nvSpPr>
            <p:cNvPr id="7" name="文本框 6"/>
            <p:cNvSpPr txBox="1"/>
            <p:nvPr/>
          </p:nvSpPr>
          <p:spPr bwMode="auto">
            <a:xfrm>
              <a:off x="399106" y="412399"/>
              <a:ext cx="4693368"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914400" fontAlgn="auto">
                <a:spcBef>
                  <a:spcPts val="0"/>
                </a:spcBef>
                <a:spcAft>
                  <a:spcPts val="0"/>
                </a:spcAft>
                <a:defRPr/>
              </a:pPr>
              <a:r>
                <a:rPr lang="zh-CN" altLang="en-US" sz="2400" kern="0" dirty="0">
                  <a:solidFill>
                    <a:srgbClr val="0070C0"/>
                  </a:solidFill>
                  <a:latin typeface="+mn-ea"/>
                </a:rPr>
                <a:t>类模板的使用</a:t>
              </a:r>
              <a:endParaRPr lang="zh-CN" altLang="en-US" sz="2400" kern="0" dirty="0">
                <a:solidFill>
                  <a:srgbClr val="0070C0"/>
                </a:solidFill>
                <a:latin typeface="+mn-ea"/>
              </a:endParaRPr>
            </a:p>
          </p:txBody>
        </p:sp>
        <p:grpSp>
          <p:nvGrpSpPr>
            <p:cNvPr id="9" name="组合 8"/>
            <p:cNvGrpSpPr/>
            <p:nvPr/>
          </p:nvGrpSpPr>
          <p:grpSpPr>
            <a:xfrm>
              <a:off x="326687" y="247818"/>
              <a:ext cx="4861582" cy="725466"/>
              <a:chOff x="326687" y="247818"/>
              <a:chExt cx="4861582" cy="725466"/>
            </a:xfrm>
          </p:grpSpPr>
          <p:grpSp>
            <p:nvGrpSpPr>
              <p:cNvPr id="10" name="组合 9"/>
              <p:cNvGrpSpPr/>
              <p:nvPr/>
            </p:nvGrpSpPr>
            <p:grpSpPr>
              <a:xfrm>
                <a:off x="349799" y="247818"/>
                <a:ext cx="4791980" cy="261575"/>
                <a:chOff x="349799" y="247818"/>
                <a:chExt cx="4791980" cy="261575"/>
              </a:xfrm>
            </p:grpSpPr>
            <p:cxnSp>
              <p:nvCxnSpPr>
                <p:cNvPr id="25" name="直接连接符 24"/>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30" name="任意多边形: 形状 29"/>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latin typeface="+mn-ea"/>
                  </a:endParaRPr>
                </a:p>
              </p:txBody>
            </p:sp>
            <p:sp>
              <p:nvSpPr>
                <p:cNvPr id="31" name="任意多边形: 形状 30"/>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11" name="组合 10"/>
              <p:cNvGrpSpPr/>
              <p:nvPr/>
            </p:nvGrpSpPr>
            <p:grpSpPr>
              <a:xfrm>
                <a:off x="349799" y="711709"/>
                <a:ext cx="4815092" cy="261575"/>
                <a:chOff x="358852" y="925118"/>
                <a:chExt cx="4815092" cy="261575"/>
              </a:xfrm>
            </p:grpSpPr>
            <p:cxnSp>
              <p:nvCxnSpPr>
                <p:cNvPr id="18" name="直接连接符 17"/>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23" name="任意多边形: 形状 22"/>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latin typeface="+mn-ea"/>
                  </a:endParaRPr>
                </a:p>
              </p:txBody>
            </p:sp>
            <p:sp>
              <p:nvSpPr>
                <p:cNvPr id="24" name="任意多边形: 形状 23"/>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12" name="组合 11"/>
              <p:cNvGrpSpPr/>
              <p:nvPr/>
            </p:nvGrpSpPr>
            <p:grpSpPr>
              <a:xfrm>
                <a:off x="5138963" y="489126"/>
                <a:ext cx="49306" cy="329693"/>
                <a:chOff x="5138963" y="489126"/>
                <a:chExt cx="49306" cy="329693"/>
              </a:xfrm>
            </p:grpSpPr>
            <p:sp>
              <p:nvSpPr>
                <p:cNvPr id="16" name="椭圆 15"/>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17" name="椭圆 16"/>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nvGrpSpPr>
              <p:cNvPr id="13" name="组合 12"/>
              <p:cNvGrpSpPr/>
              <p:nvPr/>
            </p:nvGrpSpPr>
            <p:grpSpPr>
              <a:xfrm>
                <a:off x="326687" y="399838"/>
                <a:ext cx="49306" cy="329693"/>
                <a:chOff x="5138963" y="489126"/>
                <a:chExt cx="49306" cy="329693"/>
              </a:xfrm>
            </p:grpSpPr>
            <p:sp>
              <p:nvSpPr>
                <p:cNvPr id="14" name="椭圆 13"/>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15" name="椭圆 14"/>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grpSp>
      <mc:AlternateContent xmlns:mc="http://schemas.openxmlformats.org/markup-compatibility/2006" xmlns:p14="http://schemas.microsoft.com/office/powerpoint/2010/main">
        <mc:Choice Requires="p14">
          <p:contentPart r:id="rId1" p14:bwMode="auto">
            <p14:nvContentPartPr>
              <p14:cNvPr id="2" name="墨迹 1"/>
              <p14:cNvContentPartPr/>
              <p14:nvPr/>
            </p14:nvContentPartPr>
            <p14:xfrm>
              <a:off x="1938020" y="2221865"/>
              <a:ext cx="2816860" cy="280670"/>
            </p14:xfrm>
          </p:contentPart>
        </mc:Choice>
        <mc:Fallback xmlns="">
          <p:pic>
            <p:nvPicPr>
              <p:cNvPr id="2" name="墨迹 1"/>
            </p:nvPicPr>
            <p:blipFill>
              <a:blip r:embed="rId2"/>
            </p:blipFill>
            <p:spPr>
              <a:xfrm>
                <a:off x="1938020" y="2221865"/>
                <a:ext cx="2816860" cy="280670"/>
              </a:xfrm>
              <a:prstGeom prst="rect"/>
            </p:spPr>
          </p:pic>
        </mc:Fallback>
      </mc:AlternateContent>
      <mc:AlternateContent xmlns:mc="http://schemas.openxmlformats.org/markup-compatibility/2006" xmlns:p14="http://schemas.microsoft.com/office/powerpoint/2010/main">
        <mc:Choice Requires="p14">
          <p:contentPart r:id="rId3" p14:bwMode="auto">
            <p14:nvContentPartPr>
              <p14:cNvPr id="3" name="墨迹 2"/>
              <p14:cNvContentPartPr/>
              <p14:nvPr/>
            </p14:nvContentPartPr>
            <p14:xfrm>
              <a:off x="2035810" y="2555240"/>
              <a:ext cx="2466975" cy="89535"/>
            </p14:xfrm>
          </p:contentPart>
        </mc:Choice>
        <mc:Fallback xmlns="">
          <p:pic>
            <p:nvPicPr>
              <p:cNvPr id="3" name="墨迹 2"/>
            </p:nvPicPr>
            <p:blipFill>
              <a:blip r:embed="rId4"/>
            </p:blipFill>
            <p:spPr>
              <a:xfrm>
                <a:off x="2035810" y="2555240"/>
                <a:ext cx="2466975" cy="89535"/>
              </a:xfrm>
              <a:prstGeom prst="rect"/>
            </p:spPr>
          </p:pic>
        </mc:Fallback>
      </mc:AlternateContent>
      <mc:AlternateContent xmlns:mc="http://schemas.openxmlformats.org/markup-compatibility/2006" xmlns:p14="http://schemas.microsoft.com/office/powerpoint/2010/main">
        <mc:Choice Requires="p14">
          <p:contentPart r:id="rId5" p14:bwMode="auto">
            <p14:nvContentPartPr>
              <p14:cNvPr id="4" name="墨迹 3"/>
              <p14:cNvContentPartPr/>
              <p14:nvPr/>
            </p14:nvContentPartPr>
            <p14:xfrm>
              <a:off x="2169795" y="2916555"/>
              <a:ext cx="2226945" cy="240030"/>
            </p14:xfrm>
          </p:contentPart>
        </mc:Choice>
        <mc:Fallback xmlns="">
          <p:pic>
            <p:nvPicPr>
              <p:cNvPr id="4" name="墨迹 3"/>
            </p:nvPicPr>
            <p:blipFill>
              <a:blip r:embed="rId6"/>
            </p:blipFill>
            <p:spPr>
              <a:xfrm>
                <a:off x="2169795" y="2916555"/>
                <a:ext cx="2226945" cy="240030"/>
              </a:xfrm>
              <a:prstGeom prst="rect"/>
            </p:spPr>
          </p:pic>
        </mc:Fallback>
      </mc:AlternateContent>
      <mc:AlternateContent xmlns:mc="http://schemas.openxmlformats.org/markup-compatibility/2006" xmlns:p14="http://schemas.microsoft.com/office/powerpoint/2010/main">
        <mc:Choice Requires="p14">
          <p:contentPart r:id="rId7" p14:bwMode="auto">
            <p14:nvContentPartPr>
              <p14:cNvPr id="5" name="墨迹 4"/>
              <p14:cNvContentPartPr/>
              <p14:nvPr/>
            </p14:nvContentPartPr>
            <p14:xfrm>
              <a:off x="3279140" y="3481705"/>
              <a:ext cx="3308350" cy="178435"/>
            </p14:xfrm>
          </p:contentPart>
        </mc:Choice>
        <mc:Fallback xmlns="">
          <p:pic>
            <p:nvPicPr>
              <p:cNvPr id="5" name="墨迹 4"/>
            </p:nvPicPr>
            <p:blipFill>
              <a:blip r:embed="rId8"/>
            </p:blipFill>
            <p:spPr>
              <a:xfrm>
                <a:off x="3279140" y="3481705"/>
                <a:ext cx="3308350" cy="178435"/>
              </a:xfrm>
              <a:prstGeom prst="rect"/>
            </p:spPr>
          </p:pic>
        </mc:Fallback>
      </mc:AlternateContent>
      <mc:AlternateContent xmlns:mc="http://schemas.openxmlformats.org/markup-compatibility/2006" xmlns:p14="http://schemas.microsoft.com/office/powerpoint/2010/main">
        <mc:Choice Requires="p14">
          <p:contentPart r:id="rId9" p14:bwMode="auto">
            <p14:nvContentPartPr>
              <p14:cNvPr id="8" name="墨迹 7"/>
              <p14:cNvContentPartPr/>
              <p14:nvPr/>
            </p14:nvContentPartPr>
            <p14:xfrm>
              <a:off x="9472930" y="3168650"/>
              <a:ext cx="288290" cy="300355"/>
            </p14:xfrm>
          </p:contentPart>
        </mc:Choice>
        <mc:Fallback xmlns="">
          <p:pic>
            <p:nvPicPr>
              <p:cNvPr id="8" name="墨迹 7"/>
            </p:nvPicPr>
            <p:blipFill>
              <a:blip r:embed="rId10"/>
            </p:blipFill>
            <p:spPr>
              <a:xfrm>
                <a:off x="9472930" y="3168650"/>
                <a:ext cx="288290" cy="300355"/>
              </a:xfrm>
              <a:prstGeom prst="rect"/>
            </p:spPr>
          </p:pic>
        </mc:Fallback>
      </mc:AlternateContent>
      <mc:AlternateContent xmlns:mc="http://schemas.openxmlformats.org/markup-compatibility/2006" xmlns:p14="http://schemas.microsoft.com/office/powerpoint/2010/main">
        <mc:Choice Requires="p14">
          <p:contentPart r:id="rId11" p14:bwMode="auto">
            <p14:nvContentPartPr>
              <p14:cNvPr id="32" name="墨迹 31"/>
              <p14:cNvContentPartPr/>
              <p14:nvPr/>
            </p14:nvContentPartPr>
            <p14:xfrm>
              <a:off x="2190115" y="2526665"/>
              <a:ext cx="2162175" cy="166370"/>
            </p14:xfrm>
          </p:contentPart>
        </mc:Choice>
        <mc:Fallback xmlns="">
          <p:pic>
            <p:nvPicPr>
              <p:cNvPr id="32" name="墨迹 31"/>
            </p:nvPicPr>
            <p:blipFill>
              <a:blip r:embed="rId12"/>
            </p:blipFill>
            <p:spPr>
              <a:xfrm>
                <a:off x="2190115" y="2526665"/>
                <a:ext cx="2162175" cy="166370"/>
              </a:xfrm>
              <a:prstGeom prst="rect"/>
            </p:spPr>
          </p:pic>
        </mc:Fallback>
      </mc:AlternateContent>
      <mc:AlternateContent xmlns:mc="http://schemas.openxmlformats.org/markup-compatibility/2006" xmlns:p14="http://schemas.microsoft.com/office/powerpoint/2010/main">
        <mc:Choice Requires="p14">
          <p:contentPart r:id="rId13" p14:bwMode="auto">
            <p14:nvContentPartPr>
              <p14:cNvPr id="33" name="墨迹 32"/>
              <p14:cNvContentPartPr/>
              <p14:nvPr/>
            </p14:nvContentPartPr>
            <p14:xfrm>
              <a:off x="3881120" y="3176905"/>
              <a:ext cx="308610" cy="28575"/>
            </p14:xfrm>
          </p:contentPart>
        </mc:Choice>
        <mc:Fallback xmlns="">
          <p:pic>
            <p:nvPicPr>
              <p:cNvPr id="33" name="墨迹 32"/>
            </p:nvPicPr>
            <p:blipFill>
              <a:blip r:embed="rId14"/>
            </p:blipFill>
            <p:spPr>
              <a:xfrm>
                <a:off x="3881120" y="3176905"/>
                <a:ext cx="308610" cy="28575"/>
              </a:xfrm>
              <a:prstGeom prst="rect"/>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wipe(left)">
                                      <p:cBhvr>
                                        <p:cTn id="11"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197963" y="2987418"/>
            <a:ext cx="1902126" cy="1897530"/>
            <a:chOff x="927538" y="2833999"/>
            <a:chExt cx="1902126" cy="1897530"/>
          </a:xfrm>
        </p:grpSpPr>
        <p:grpSp>
          <p:nvGrpSpPr>
            <p:cNvPr id="37" name="组合 36"/>
            <p:cNvGrpSpPr>
              <a:grpSpLocks noChangeAspect="1"/>
            </p:cNvGrpSpPr>
            <p:nvPr/>
          </p:nvGrpSpPr>
          <p:grpSpPr bwMode="auto">
            <a:xfrm>
              <a:off x="927538" y="2833999"/>
              <a:ext cx="1902126" cy="1897530"/>
              <a:chOff x="3471" y="1280"/>
              <a:chExt cx="829" cy="827"/>
            </a:xfrm>
            <a:solidFill>
              <a:srgbClr val="0070C0"/>
            </a:solidFill>
          </p:grpSpPr>
          <p:sp>
            <p:nvSpPr>
              <p:cNvPr id="38" name="任意多边形: 形状 17"/>
              <p:cNvSpPr/>
              <p:nvPr/>
            </p:nvSpPr>
            <p:spPr bwMode="auto">
              <a:xfrm>
                <a:off x="3813" y="2055"/>
                <a:ext cx="21" cy="47"/>
              </a:xfrm>
              <a:custGeom>
                <a:avLst/>
                <a:gdLst>
                  <a:gd name="T0" fmla="*/ 3 w 9"/>
                  <a:gd name="T1" fmla="*/ 0 h 20"/>
                  <a:gd name="T2" fmla="*/ 0 w 9"/>
                  <a:gd name="T3" fmla="*/ 20 h 20"/>
                  <a:gd name="T4" fmla="*/ 6 w 9"/>
                  <a:gd name="T5" fmla="*/ 20 h 20"/>
                  <a:gd name="T6" fmla="*/ 9 w 9"/>
                  <a:gd name="T7" fmla="*/ 1 h 20"/>
                  <a:gd name="T8" fmla="*/ 3 w 9"/>
                  <a:gd name="T9" fmla="*/ 0 h 20"/>
                </a:gdLst>
                <a:ahLst/>
                <a:cxnLst>
                  <a:cxn ang="0">
                    <a:pos x="T0" y="T1"/>
                  </a:cxn>
                  <a:cxn ang="0">
                    <a:pos x="T2" y="T3"/>
                  </a:cxn>
                  <a:cxn ang="0">
                    <a:pos x="T4" y="T5"/>
                  </a:cxn>
                  <a:cxn ang="0">
                    <a:pos x="T6" y="T7"/>
                  </a:cxn>
                  <a:cxn ang="0">
                    <a:pos x="T8" y="T9"/>
                  </a:cxn>
                </a:cxnLst>
                <a:rect l="0" t="0" r="r" b="b"/>
                <a:pathLst>
                  <a:path w="9" h="20">
                    <a:moveTo>
                      <a:pt x="3" y="0"/>
                    </a:moveTo>
                    <a:cubicBezTo>
                      <a:pt x="0" y="20"/>
                      <a:pt x="0" y="20"/>
                      <a:pt x="0" y="20"/>
                    </a:cubicBezTo>
                    <a:cubicBezTo>
                      <a:pt x="2" y="20"/>
                      <a:pt x="4" y="20"/>
                      <a:pt x="6" y="20"/>
                    </a:cubicBezTo>
                    <a:cubicBezTo>
                      <a:pt x="9" y="1"/>
                      <a:pt x="9" y="1"/>
                      <a:pt x="9" y="1"/>
                    </a:cubicBezTo>
                    <a:cubicBezTo>
                      <a:pt x="7" y="0"/>
                      <a:pt x="5" y="0"/>
                      <a:pt x="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9" name="任意多边形: 形状 18"/>
              <p:cNvSpPr/>
              <p:nvPr/>
            </p:nvSpPr>
            <p:spPr bwMode="auto">
              <a:xfrm>
                <a:off x="3936" y="1285"/>
                <a:ext cx="21" cy="47"/>
              </a:xfrm>
              <a:custGeom>
                <a:avLst/>
                <a:gdLst>
                  <a:gd name="T0" fmla="*/ 5 w 9"/>
                  <a:gd name="T1" fmla="*/ 20 h 20"/>
                  <a:gd name="T2" fmla="*/ 9 w 9"/>
                  <a:gd name="T3" fmla="*/ 1 h 20"/>
                  <a:gd name="T4" fmla="*/ 3 w 9"/>
                  <a:gd name="T5" fmla="*/ 0 h 20"/>
                  <a:gd name="T6" fmla="*/ 0 w 9"/>
                  <a:gd name="T7" fmla="*/ 19 h 20"/>
                  <a:gd name="T8" fmla="*/ 5 w 9"/>
                  <a:gd name="T9" fmla="*/ 20 h 20"/>
                </a:gdLst>
                <a:ahLst/>
                <a:cxnLst>
                  <a:cxn ang="0">
                    <a:pos x="T0" y="T1"/>
                  </a:cxn>
                  <a:cxn ang="0">
                    <a:pos x="T2" y="T3"/>
                  </a:cxn>
                  <a:cxn ang="0">
                    <a:pos x="T4" y="T5"/>
                  </a:cxn>
                  <a:cxn ang="0">
                    <a:pos x="T6" y="T7"/>
                  </a:cxn>
                  <a:cxn ang="0">
                    <a:pos x="T8" y="T9"/>
                  </a:cxn>
                </a:cxnLst>
                <a:rect l="0" t="0" r="r" b="b"/>
                <a:pathLst>
                  <a:path w="9" h="20">
                    <a:moveTo>
                      <a:pt x="5" y="20"/>
                    </a:moveTo>
                    <a:cubicBezTo>
                      <a:pt x="9" y="1"/>
                      <a:pt x="9" y="1"/>
                      <a:pt x="9" y="1"/>
                    </a:cubicBezTo>
                    <a:cubicBezTo>
                      <a:pt x="7" y="0"/>
                      <a:pt x="5" y="0"/>
                      <a:pt x="3" y="0"/>
                    </a:cubicBezTo>
                    <a:cubicBezTo>
                      <a:pt x="0" y="19"/>
                      <a:pt x="0" y="19"/>
                      <a:pt x="0" y="19"/>
                    </a:cubicBezTo>
                    <a:cubicBezTo>
                      <a:pt x="2" y="20"/>
                      <a:pt x="4" y="20"/>
                      <a:pt x="5"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0" name="任意多边形: 形状 19"/>
              <p:cNvSpPr/>
              <p:nvPr/>
            </p:nvSpPr>
            <p:spPr bwMode="auto">
              <a:xfrm>
                <a:off x="3752" y="2040"/>
                <a:ext cx="26" cy="50"/>
              </a:xfrm>
              <a:custGeom>
                <a:avLst/>
                <a:gdLst>
                  <a:gd name="T0" fmla="*/ 6 w 11"/>
                  <a:gd name="T1" fmla="*/ 0 h 21"/>
                  <a:gd name="T2" fmla="*/ 0 w 11"/>
                  <a:gd name="T3" fmla="*/ 19 h 21"/>
                  <a:gd name="T4" fmla="*/ 5 w 11"/>
                  <a:gd name="T5" fmla="*/ 21 h 21"/>
                  <a:gd name="T6" fmla="*/ 11 w 11"/>
                  <a:gd name="T7" fmla="*/ 1 h 21"/>
                  <a:gd name="T8" fmla="*/ 6 w 11"/>
                  <a:gd name="T9" fmla="*/ 0 h 21"/>
                </a:gdLst>
                <a:ahLst/>
                <a:cxnLst>
                  <a:cxn ang="0">
                    <a:pos x="T0" y="T1"/>
                  </a:cxn>
                  <a:cxn ang="0">
                    <a:pos x="T2" y="T3"/>
                  </a:cxn>
                  <a:cxn ang="0">
                    <a:pos x="T4" y="T5"/>
                  </a:cxn>
                  <a:cxn ang="0">
                    <a:pos x="T6" y="T7"/>
                  </a:cxn>
                  <a:cxn ang="0">
                    <a:pos x="T8" y="T9"/>
                  </a:cxn>
                </a:cxnLst>
                <a:rect l="0" t="0" r="r" b="b"/>
                <a:pathLst>
                  <a:path w="11" h="21">
                    <a:moveTo>
                      <a:pt x="6" y="0"/>
                    </a:moveTo>
                    <a:cubicBezTo>
                      <a:pt x="0" y="19"/>
                      <a:pt x="0" y="19"/>
                      <a:pt x="0" y="19"/>
                    </a:cubicBezTo>
                    <a:cubicBezTo>
                      <a:pt x="1" y="19"/>
                      <a:pt x="3" y="20"/>
                      <a:pt x="5" y="21"/>
                    </a:cubicBezTo>
                    <a:cubicBezTo>
                      <a:pt x="11" y="1"/>
                      <a:pt x="11" y="1"/>
                      <a:pt x="11" y="1"/>
                    </a:cubicBezTo>
                    <a:cubicBezTo>
                      <a:pt x="9" y="1"/>
                      <a:pt x="8" y="0"/>
                      <a:pt x="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1" name="任意多边形: 形状 20"/>
              <p:cNvSpPr/>
              <p:nvPr/>
            </p:nvSpPr>
            <p:spPr bwMode="auto">
              <a:xfrm>
                <a:off x="3993" y="1299"/>
                <a:ext cx="26" cy="47"/>
              </a:xfrm>
              <a:custGeom>
                <a:avLst/>
                <a:gdLst>
                  <a:gd name="T0" fmla="*/ 5 w 11"/>
                  <a:gd name="T1" fmla="*/ 20 h 20"/>
                  <a:gd name="T2" fmla="*/ 11 w 11"/>
                  <a:gd name="T3" fmla="*/ 1 h 20"/>
                  <a:gd name="T4" fmla="*/ 6 w 11"/>
                  <a:gd name="T5" fmla="*/ 0 h 20"/>
                  <a:gd name="T6" fmla="*/ 0 w 11"/>
                  <a:gd name="T7" fmla="*/ 19 h 20"/>
                  <a:gd name="T8" fmla="*/ 5 w 11"/>
                  <a:gd name="T9" fmla="*/ 20 h 20"/>
                </a:gdLst>
                <a:ahLst/>
                <a:cxnLst>
                  <a:cxn ang="0">
                    <a:pos x="T0" y="T1"/>
                  </a:cxn>
                  <a:cxn ang="0">
                    <a:pos x="T2" y="T3"/>
                  </a:cxn>
                  <a:cxn ang="0">
                    <a:pos x="T4" y="T5"/>
                  </a:cxn>
                  <a:cxn ang="0">
                    <a:pos x="T6" y="T7"/>
                  </a:cxn>
                  <a:cxn ang="0">
                    <a:pos x="T8" y="T9"/>
                  </a:cxn>
                </a:cxnLst>
                <a:rect l="0" t="0" r="r" b="b"/>
                <a:pathLst>
                  <a:path w="11" h="20">
                    <a:moveTo>
                      <a:pt x="5" y="20"/>
                    </a:moveTo>
                    <a:cubicBezTo>
                      <a:pt x="11" y="1"/>
                      <a:pt x="11" y="1"/>
                      <a:pt x="11" y="1"/>
                    </a:cubicBezTo>
                    <a:cubicBezTo>
                      <a:pt x="9" y="1"/>
                      <a:pt x="8" y="0"/>
                      <a:pt x="6" y="0"/>
                    </a:cubicBezTo>
                    <a:cubicBezTo>
                      <a:pt x="0" y="19"/>
                      <a:pt x="0" y="19"/>
                      <a:pt x="0" y="19"/>
                    </a:cubicBezTo>
                    <a:cubicBezTo>
                      <a:pt x="2" y="19"/>
                      <a:pt x="3" y="20"/>
                      <a:pt x="5"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2" name="任意多边形: 形状 21"/>
              <p:cNvSpPr/>
              <p:nvPr/>
            </p:nvSpPr>
            <p:spPr bwMode="auto">
              <a:xfrm>
                <a:off x="4045" y="1323"/>
                <a:ext cx="33" cy="47"/>
              </a:xfrm>
              <a:custGeom>
                <a:avLst/>
                <a:gdLst>
                  <a:gd name="T0" fmla="*/ 5 w 14"/>
                  <a:gd name="T1" fmla="*/ 20 h 20"/>
                  <a:gd name="T2" fmla="*/ 14 w 14"/>
                  <a:gd name="T3" fmla="*/ 2 h 20"/>
                  <a:gd name="T4" fmla="*/ 10 w 14"/>
                  <a:gd name="T5" fmla="*/ 0 h 20"/>
                  <a:gd name="T6" fmla="*/ 0 w 14"/>
                  <a:gd name="T7" fmla="*/ 18 h 20"/>
                  <a:gd name="T8" fmla="*/ 5 w 14"/>
                  <a:gd name="T9" fmla="*/ 20 h 20"/>
                </a:gdLst>
                <a:ahLst/>
                <a:cxnLst>
                  <a:cxn ang="0">
                    <a:pos x="T0" y="T1"/>
                  </a:cxn>
                  <a:cxn ang="0">
                    <a:pos x="T2" y="T3"/>
                  </a:cxn>
                  <a:cxn ang="0">
                    <a:pos x="T4" y="T5"/>
                  </a:cxn>
                  <a:cxn ang="0">
                    <a:pos x="T6" y="T7"/>
                  </a:cxn>
                  <a:cxn ang="0">
                    <a:pos x="T8" y="T9"/>
                  </a:cxn>
                </a:cxnLst>
                <a:rect l="0" t="0" r="r" b="b"/>
                <a:pathLst>
                  <a:path w="14" h="20">
                    <a:moveTo>
                      <a:pt x="5" y="20"/>
                    </a:moveTo>
                    <a:cubicBezTo>
                      <a:pt x="14" y="2"/>
                      <a:pt x="14" y="2"/>
                      <a:pt x="14" y="2"/>
                    </a:cubicBezTo>
                    <a:cubicBezTo>
                      <a:pt x="13" y="1"/>
                      <a:pt x="11" y="1"/>
                      <a:pt x="10" y="0"/>
                    </a:cubicBezTo>
                    <a:cubicBezTo>
                      <a:pt x="0" y="18"/>
                      <a:pt x="0" y="18"/>
                      <a:pt x="0" y="18"/>
                    </a:cubicBezTo>
                    <a:cubicBezTo>
                      <a:pt x="2" y="18"/>
                      <a:pt x="4" y="19"/>
                      <a:pt x="5"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3" name="任意多边形: 形状 22"/>
              <p:cNvSpPr/>
              <p:nvPr/>
            </p:nvSpPr>
            <p:spPr bwMode="auto">
              <a:xfrm>
                <a:off x="3690" y="2017"/>
                <a:ext cx="36" cy="47"/>
              </a:xfrm>
              <a:custGeom>
                <a:avLst/>
                <a:gdLst>
                  <a:gd name="T0" fmla="*/ 10 w 15"/>
                  <a:gd name="T1" fmla="*/ 0 h 20"/>
                  <a:gd name="T2" fmla="*/ 0 w 15"/>
                  <a:gd name="T3" fmla="*/ 18 h 20"/>
                  <a:gd name="T4" fmla="*/ 5 w 15"/>
                  <a:gd name="T5" fmla="*/ 20 h 20"/>
                  <a:gd name="T6" fmla="*/ 15 w 15"/>
                  <a:gd name="T7" fmla="*/ 2 h 20"/>
                  <a:gd name="T8" fmla="*/ 10 w 15"/>
                  <a:gd name="T9" fmla="*/ 0 h 20"/>
                </a:gdLst>
                <a:ahLst/>
                <a:cxnLst>
                  <a:cxn ang="0">
                    <a:pos x="T0" y="T1"/>
                  </a:cxn>
                  <a:cxn ang="0">
                    <a:pos x="T2" y="T3"/>
                  </a:cxn>
                  <a:cxn ang="0">
                    <a:pos x="T4" y="T5"/>
                  </a:cxn>
                  <a:cxn ang="0">
                    <a:pos x="T6" y="T7"/>
                  </a:cxn>
                  <a:cxn ang="0">
                    <a:pos x="T8" y="T9"/>
                  </a:cxn>
                </a:cxnLst>
                <a:rect l="0" t="0" r="r" b="b"/>
                <a:pathLst>
                  <a:path w="15" h="20">
                    <a:moveTo>
                      <a:pt x="10" y="0"/>
                    </a:moveTo>
                    <a:cubicBezTo>
                      <a:pt x="0" y="18"/>
                      <a:pt x="0" y="18"/>
                      <a:pt x="0" y="18"/>
                    </a:cubicBezTo>
                    <a:cubicBezTo>
                      <a:pt x="2" y="19"/>
                      <a:pt x="4" y="20"/>
                      <a:pt x="5" y="20"/>
                    </a:cubicBezTo>
                    <a:cubicBezTo>
                      <a:pt x="15" y="2"/>
                      <a:pt x="15" y="2"/>
                      <a:pt x="15" y="2"/>
                    </a:cubicBezTo>
                    <a:cubicBezTo>
                      <a:pt x="13" y="2"/>
                      <a:pt x="11" y="1"/>
                      <a:pt x="1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4" name="任意多边形: 形状 23"/>
              <p:cNvSpPr/>
              <p:nvPr/>
            </p:nvSpPr>
            <p:spPr bwMode="auto">
              <a:xfrm>
                <a:off x="3636" y="1986"/>
                <a:ext cx="40" cy="45"/>
              </a:xfrm>
              <a:custGeom>
                <a:avLst/>
                <a:gdLst>
                  <a:gd name="T0" fmla="*/ 12 w 17"/>
                  <a:gd name="T1" fmla="*/ 0 h 19"/>
                  <a:gd name="T2" fmla="*/ 0 w 17"/>
                  <a:gd name="T3" fmla="*/ 16 h 19"/>
                  <a:gd name="T4" fmla="*/ 5 w 17"/>
                  <a:gd name="T5" fmla="*/ 19 h 19"/>
                  <a:gd name="T6" fmla="*/ 17 w 17"/>
                  <a:gd name="T7" fmla="*/ 3 h 19"/>
                  <a:gd name="T8" fmla="*/ 12 w 17"/>
                  <a:gd name="T9" fmla="*/ 0 h 19"/>
                </a:gdLst>
                <a:ahLst/>
                <a:cxnLst>
                  <a:cxn ang="0">
                    <a:pos x="T0" y="T1"/>
                  </a:cxn>
                  <a:cxn ang="0">
                    <a:pos x="T2" y="T3"/>
                  </a:cxn>
                  <a:cxn ang="0">
                    <a:pos x="T4" y="T5"/>
                  </a:cxn>
                  <a:cxn ang="0">
                    <a:pos x="T6" y="T7"/>
                  </a:cxn>
                  <a:cxn ang="0">
                    <a:pos x="T8" y="T9"/>
                  </a:cxn>
                </a:cxnLst>
                <a:rect l="0" t="0" r="r" b="b"/>
                <a:pathLst>
                  <a:path w="17" h="19">
                    <a:moveTo>
                      <a:pt x="12" y="0"/>
                    </a:moveTo>
                    <a:cubicBezTo>
                      <a:pt x="0" y="16"/>
                      <a:pt x="0" y="16"/>
                      <a:pt x="0" y="16"/>
                    </a:cubicBezTo>
                    <a:cubicBezTo>
                      <a:pt x="2" y="17"/>
                      <a:pt x="3" y="18"/>
                      <a:pt x="5" y="19"/>
                    </a:cubicBezTo>
                    <a:cubicBezTo>
                      <a:pt x="17" y="3"/>
                      <a:pt x="17" y="3"/>
                      <a:pt x="17" y="3"/>
                    </a:cubicBezTo>
                    <a:cubicBezTo>
                      <a:pt x="15" y="2"/>
                      <a:pt x="14" y="1"/>
                      <a:pt x="1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5" name="任意多边形: 形状 24"/>
              <p:cNvSpPr/>
              <p:nvPr/>
            </p:nvSpPr>
            <p:spPr bwMode="auto">
              <a:xfrm>
                <a:off x="4094" y="1356"/>
                <a:ext cx="40" cy="45"/>
              </a:xfrm>
              <a:custGeom>
                <a:avLst/>
                <a:gdLst>
                  <a:gd name="T0" fmla="*/ 5 w 17"/>
                  <a:gd name="T1" fmla="*/ 19 h 19"/>
                  <a:gd name="T2" fmla="*/ 17 w 17"/>
                  <a:gd name="T3" fmla="*/ 3 h 19"/>
                  <a:gd name="T4" fmla="*/ 12 w 17"/>
                  <a:gd name="T5" fmla="*/ 0 h 19"/>
                  <a:gd name="T6" fmla="*/ 0 w 17"/>
                  <a:gd name="T7" fmla="*/ 16 h 19"/>
                  <a:gd name="T8" fmla="*/ 5 w 17"/>
                  <a:gd name="T9" fmla="*/ 19 h 19"/>
                </a:gdLst>
                <a:ahLst/>
                <a:cxnLst>
                  <a:cxn ang="0">
                    <a:pos x="T0" y="T1"/>
                  </a:cxn>
                  <a:cxn ang="0">
                    <a:pos x="T2" y="T3"/>
                  </a:cxn>
                  <a:cxn ang="0">
                    <a:pos x="T4" y="T5"/>
                  </a:cxn>
                  <a:cxn ang="0">
                    <a:pos x="T6" y="T7"/>
                  </a:cxn>
                  <a:cxn ang="0">
                    <a:pos x="T8" y="T9"/>
                  </a:cxn>
                </a:cxnLst>
                <a:rect l="0" t="0" r="r" b="b"/>
                <a:pathLst>
                  <a:path w="17" h="19">
                    <a:moveTo>
                      <a:pt x="5" y="19"/>
                    </a:moveTo>
                    <a:cubicBezTo>
                      <a:pt x="17" y="3"/>
                      <a:pt x="17" y="3"/>
                      <a:pt x="17" y="3"/>
                    </a:cubicBezTo>
                    <a:cubicBezTo>
                      <a:pt x="15" y="2"/>
                      <a:pt x="14" y="1"/>
                      <a:pt x="12" y="0"/>
                    </a:cubicBezTo>
                    <a:cubicBezTo>
                      <a:pt x="0" y="16"/>
                      <a:pt x="0" y="16"/>
                      <a:pt x="0" y="16"/>
                    </a:cubicBezTo>
                    <a:cubicBezTo>
                      <a:pt x="2" y="17"/>
                      <a:pt x="3" y="18"/>
                      <a:pt x="5"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6" name="任意多边形: 形状 25"/>
              <p:cNvSpPr/>
              <p:nvPr/>
            </p:nvSpPr>
            <p:spPr bwMode="auto">
              <a:xfrm>
                <a:off x="3546" y="1904"/>
                <a:ext cx="47" cy="37"/>
              </a:xfrm>
              <a:custGeom>
                <a:avLst/>
                <a:gdLst>
                  <a:gd name="T0" fmla="*/ 16 w 20"/>
                  <a:gd name="T1" fmla="*/ 0 h 16"/>
                  <a:gd name="T2" fmla="*/ 0 w 20"/>
                  <a:gd name="T3" fmla="*/ 12 h 16"/>
                  <a:gd name="T4" fmla="*/ 3 w 20"/>
                  <a:gd name="T5" fmla="*/ 16 h 16"/>
                  <a:gd name="T6" fmla="*/ 20 w 20"/>
                  <a:gd name="T7" fmla="*/ 4 h 16"/>
                  <a:gd name="T8" fmla="*/ 16 w 20"/>
                  <a:gd name="T9" fmla="*/ 0 h 16"/>
                </a:gdLst>
                <a:ahLst/>
                <a:cxnLst>
                  <a:cxn ang="0">
                    <a:pos x="T0" y="T1"/>
                  </a:cxn>
                  <a:cxn ang="0">
                    <a:pos x="T2" y="T3"/>
                  </a:cxn>
                  <a:cxn ang="0">
                    <a:pos x="T4" y="T5"/>
                  </a:cxn>
                  <a:cxn ang="0">
                    <a:pos x="T6" y="T7"/>
                  </a:cxn>
                  <a:cxn ang="0">
                    <a:pos x="T8" y="T9"/>
                  </a:cxn>
                </a:cxnLst>
                <a:rect l="0" t="0" r="r" b="b"/>
                <a:pathLst>
                  <a:path w="20" h="16">
                    <a:moveTo>
                      <a:pt x="16" y="0"/>
                    </a:moveTo>
                    <a:cubicBezTo>
                      <a:pt x="0" y="12"/>
                      <a:pt x="0" y="12"/>
                      <a:pt x="0" y="12"/>
                    </a:cubicBezTo>
                    <a:cubicBezTo>
                      <a:pt x="1" y="13"/>
                      <a:pt x="2" y="15"/>
                      <a:pt x="3" y="16"/>
                    </a:cubicBezTo>
                    <a:cubicBezTo>
                      <a:pt x="20" y="4"/>
                      <a:pt x="20" y="4"/>
                      <a:pt x="20" y="4"/>
                    </a:cubicBezTo>
                    <a:cubicBezTo>
                      <a:pt x="19" y="3"/>
                      <a:pt x="17" y="1"/>
                      <a:pt x="1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7" name="任意多边形: 形状 26"/>
              <p:cNvSpPr/>
              <p:nvPr/>
            </p:nvSpPr>
            <p:spPr bwMode="auto">
              <a:xfrm>
                <a:off x="4177" y="1445"/>
                <a:ext cx="47" cy="38"/>
              </a:xfrm>
              <a:custGeom>
                <a:avLst/>
                <a:gdLst>
                  <a:gd name="T0" fmla="*/ 4 w 20"/>
                  <a:gd name="T1" fmla="*/ 16 h 16"/>
                  <a:gd name="T2" fmla="*/ 20 w 20"/>
                  <a:gd name="T3" fmla="*/ 4 h 16"/>
                  <a:gd name="T4" fmla="*/ 17 w 20"/>
                  <a:gd name="T5" fmla="*/ 0 h 16"/>
                  <a:gd name="T6" fmla="*/ 0 w 20"/>
                  <a:gd name="T7" fmla="*/ 12 h 16"/>
                  <a:gd name="T8" fmla="*/ 4 w 20"/>
                  <a:gd name="T9" fmla="*/ 16 h 16"/>
                </a:gdLst>
                <a:ahLst/>
                <a:cxnLst>
                  <a:cxn ang="0">
                    <a:pos x="T0" y="T1"/>
                  </a:cxn>
                  <a:cxn ang="0">
                    <a:pos x="T2" y="T3"/>
                  </a:cxn>
                  <a:cxn ang="0">
                    <a:pos x="T4" y="T5"/>
                  </a:cxn>
                  <a:cxn ang="0">
                    <a:pos x="T6" y="T7"/>
                  </a:cxn>
                  <a:cxn ang="0">
                    <a:pos x="T8" y="T9"/>
                  </a:cxn>
                </a:cxnLst>
                <a:rect l="0" t="0" r="r" b="b"/>
                <a:pathLst>
                  <a:path w="20" h="16">
                    <a:moveTo>
                      <a:pt x="4" y="16"/>
                    </a:moveTo>
                    <a:cubicBezTo>
                      <a:pt x="20" y="4"/>
                      <a:pt x="20" y="4"/>
                      <a:pt x="20" y="4"/>
                    </a:cubicBezTo>
                    <a:cubicBezTo>
                      <a:pt x="19" y="3"/>
                      <a:pt x="18" y="1"/>
                      <a:pt x="17" y="0"/>
                    </a:cubicBezTo>
                    <a:cubicBezTo>
                      <a:pt x="0" y="12"/>
                      <a:pt x="0" y="12"/>
                      <a:pt x="0" y="12"/>
                    </a:cubicBezTo>
                    <a:cubicBezTo>
                      <a:pt x="1" y="13"/>
                      <a:pt x="2" y="15"/>
                      <a:pt x="4"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8" name="任意多边形: 形状 27"/>
              <p:cNvSpPr/>
              <p:nvPr/>
            </p:nvSpPr>
            <p:spPr bwMode="auto">
              <a:xfrm>
                <a:off x="4207" y="1500"/>
                <a:ext cx="50" cy="33"/>
              </a:xfrm>
              <a:custGeom>
                <a:avLst/>
                <a:gdLst>
                  <a:gd name="T0" fmla="*/ 3 w 21"/>
                  <a:gd name="T1" fmla="*/ 14 h 14"/>
                  <a:gd name="T2" fmla="*/ 21 w 21"/>
                  <a:gd name="T3" fmla="*/ 5 h 14"/>
                  <a:gd name="T4" fmla="*/ 18 w 21"/>
                  <a:gd name="T5" fmla="*/ 0 h 14"/>
                  <a:gd name="T6" fmla="*/ 0 w 21"/>
                  <a:gd name="T7" fmla="*/ 9 h 14"/>
                  <a:gd name="T8" fmla="*/ 3 w 21"/>
                  <a:gd name="T9" fmla="*/ 14 h 14"/>
                </a:gdLst>
                <a:ahLst/>
                <a:cxnLst>
                  <a:cxn ang="0">
                    <a:pos x="T0" y="T1"/>
                  </a:cxn>
                  <a:cxn ang="0">
                    <a:pos x="T2" y="T3"/>
                  </a:cxn>
                  <a:cxn ang="0">
                    <a:pos x="T4" y="T5"/>
                  </a:cxn>
                  <a:cxn ang="0">
                    <a:pos x="T6" y="T7"/>
                  </a:cxn>
                  <a:cxn ang="0">
                    <a:pos x="T8" y="T9"/>
                  </a:cxn>
                </a:cxnLst>
                <a:rect l="0" t="0" r="r" b="b"/>
                <a:pathLst>
                  <a:path w="21" h="14">
                    <a:moveTo>
                      <a:pt x="3" y="14"/>
                    </a:moveTo>
                    <a:cubicBezTo>
                      <a:pt x="21" y="5"/>
                      <a:pt x="21" y="5"/>
                      <a:pt x="21" y="5"/>
                    </a:cubicBezTo>
                    <a:cubicBezTo>
                      <a:pt x="20" y="3"/>
                      <a:pt x="19" y="2"/>
                      <a:pt x="18" y="0"/>
                    </a:cubicBezTo>
                    <a:cubicBezTo>
                      <a:pt x="0" y="9"/>
                      <a:pt x="0" y="9"/>
                      <a:pt x="0" y="9"/>
                    </a:cubicBezTo>
                    <a:cubicBezTo>
                      <a:pt x="1" y="11"/>
                      <a:pt x="2" y="12"/>
                      <a:pt x="3"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9" name="任意多边形: 形状 28"/>
              <p:cNvSpPr/>
              <p:nvPr/>
            </p:nvSpPr>
            <p:spPr bwMode="auto">
              <a:xfrm>
                <a:off x="3513" y="1854"/>
                <a:ext cx="50" cy="33"/>
              </a:xfrm>
              <a:custGeom>
                <a:avLst/>
                <a:gdLst>
                  <a:gd name="T0" fmla="*/ 18 w 21"/>
                  <a:gd name="T1" fmla="*/ 0 h 14"/>
                  <a:gd name="T2" fmla="*/ 0 w 21"/>
                  <a:gd name="T3" fmla="*/ 9 h 14"/>
                  <a:gd name="T4" fmla="*/ 3 w 21"/>
                  <a:gd name="T5" fmla="*/ 14 h 14"/>
                  <a:gd name="T6" fmla="*/ 21 w 21"/>
                  <a:gd name="T7" fmla="*/ 5 h 14"/>
                  <a:gd name="T8" fmla="*/ 18 w 21"/>
                  <a:gd name="T9" fmla="*/ 0 h 14"/>
                </a:gdLst>
                <a:ahLst/>
                <a:cxnLst>
                  <a:cxn ang="0">
                    <a:pos x="T0" y="T1"/>
                  </a:cxn>
                  <a:cxn ang="0">
                    <a:pos x="T2" y="T3"/>
                  </a:cxn>
                  <a:cxn ang="0">
                    <a:pos x="T4" y="T5"/>
                  </a:cxn>
                  <a:cxn ang="0">
                    <a:pos x="T6" y="T7"/>
                  </a:cxn>
                  <a:cxn ang="0">
                    <a:pos x="T8" y="T9"/>
                  </a:cxn>
                </a:cxnLst>
                <a:rect l="0" t="0" r="r" b="b"/>
                <a:pathLst>
                  <a:path w="21" h="14">
                    <a:moveTo>
                      <a:pt x="18" y="0"/>
                    </a:moveTo>
                    <a:cubicBezTo>
                      <a:pt x="0" y="9"/>
                      <a:pt x="0" y="9"/>
                      <a:pt x="0" y="9"/>
                    </a:cubicBezTo>
                    <a:cubicBezTo>
                      <a:pt x="1" y="11"/>
                      <a:pt x="2" y="12"/>
                      <a:pt x="3" y="14"/>
                    </a:cubicBezTo>
                    <a:cubicBezTo>
                      <a:pt x="21" y="5"/>
                      <a:pt x="21" y="5"/>
                      <a:pt x="21" y="5"/>
                    </a:cubicBezTo>
                    <a:cubicBezTo>
                      <a:pt x="20" y="3"/>
                      <a:pt x="19" y="2"/>
                      <a:pt x="1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0" name="任意多边形: 形状 29"/>
              <p:cNvSpPr/>
              <p:nvPr/>
            </p:nvSpPr>
            <p:spPr bwMode="auto">
              <a:xfrm>
                <a:off x="3490" y="1800"/>
                <a:ext cx="49" cy="28"/>
              </a:xfrm>
              <a:custGeom>
                <a:avLst/>
                <a:gdLst>
                  <a:gd name="T0" fmla="*/ 19 w 21"/>
                  <a:gd name="T1" fmla="*/ 0 h 12"/>
                  <a:gd name="T2" fmla="*/ 0 w 21"/>
                  <a:gd name="T3" fmla="*/ 7 h 12"/>
                  <a:gd name="T4" fmla="*/ 2 w 21"/>
                  <a:gd name="T5" fmla="*/ 12 h 12"/>
                  <a:gd name="T6" fmla="*/ 21 w 21"/>
                  <a:gd name="T7" fmla="*/ 6 h 12"/>
                  <a:gd name="T8" fmla="*/ 19 w 21"/>
                  <a:gd name="T9" fmla="*/ 0 h 12"/>
                </a:gdLst>
                <a:ahLst/>
                <a:cxnLst>
                  <a:cxn ang="0">
                    <a:pos x="T0" y="T1"/>
                  </a:cxn>
                  <a:cxn ang="0">
                    <a:pos x="T2" y="T3"/>
                  </a:cxn>
                  <a:cxn ang="0">
                    <a:pos x="T4" y="T5"/>
                  </a:cxn>
                  <a:cxn ang="0">
                    <a:pos x="T6" y="T7"/>
                  </a:cxn>
                  <a:cxn ang="0">
                    <a:pos x="T8" y="T9"/>
                  </a:cxn>
                </a:cxnLst>
                <a:rect l="0" t="0" r="r" b="b"/>
                <a:pathLst>
                  <a:path w="21" h="12">
                    <a:moveTo>
                      <a:pt x="19" y="0"/>
                    </a:moveTo>
                    <a:cubicBezTo>
                      <a:pt x="0" y="7"/>
                      <a:pt x="0" y="7"/>
                      <a:pt x="0" y="7"/>
                    </a:cubicBezTo>
                    <a:cubicBezTo>
                      <a:pt x="1" y="8"/>
                      <a:pt x="1" y="10"/>
                      <a:pt x="2" y="12"/>
                    </a:cubicBezTo>
                    <a:cubicBezTo>
                      <a:pt x="21" y="6"/>
                      <a:pt x="21" y="6"/>
                      <a:pt x="21" y="6"/>
                    </a:cubicBezTo>
                    <a:cubicBezTo>
                      <a:pt x="20" y="4"/>
                      <a:pt x="20" y="2"/>
                      <a:pt x="1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1" name="任意多边形: 形状 30"/>
              <p:cNvSpPr/>
              <p:nvPr/>
            </p:nvSpPr>
            <p:spPr bwMode="auto">
              <a:xfrm>
                <a:off x="4231" y="1559"/>
                <a:ext cx="50" cy="28"/>
              </a:xfrm>
              <a:custGeom>
                <a:avLst/>
                <a:gdLst>
                  <a:gd name="T0" fmla="*/ 2 w 21"/>
                  <a:gd name="T1" fmla="*/ 12 h 12"/>
                  <a:gd name="T2" fmla="*/ 21 w 21"/>
                  <a:gd name="T3" fmla="*/ 6 h 12"/>
                  <a:gd name="T4" fmla="*/ 19 w 21"/>
                  <a:gd name="T5" fmla="*/ 0 h 12"/>
                  <a:gd name="T6" fmla="*/ 0 w 21"/>
                  <a:gd name="T7" fmla="*/ 7 h 12"/>
                  <a:gd name="T8" fmla="*/ 2 w 21"/>
                  <a:gd name="T9" fmla="*/ 12 h 12"/>
                </a:gdLst>
                <a:ahLst/>
                <a:cxnLst>
                  <a:cxn ang="0">
                    <a:pos x="T0" y="T1"/>
                  </a:cxn>
                  <a:cxn ang="0">
                    <a:pos x="T2" y="T3"/>
                  </a:cxn>
                  <a:cxn ang="0">
                    <a:pos x="T4" y="T5"/>
                  </a:cxn>
                  <a:cxn ang="0">
                    <a:pos x="T6" y="T7"/>
                  </a:cxn>
                  <a:cxn ang="0">
                    <a:pos x="T8" y="T9"/>
                  </a:cxn>
                </a:cxnLst>
                <a:rect l="0" t="0" r="r" b="b"/>
                <a:pathLst>
                  <a:path w="21" h="12">
                    <a:moveTo>
                      <a:pt x="2" y="12"/>
                    </a:moveTo>
                    <a:cubicBezTo>
                      <a:pt x="21" y="6"/>
                      <a:pt x="21" y="6"/>
                      <a:pt x="21" y="6"/>
                    </a:cubicBezTo>
                    <a:cubicBezTo>
                      <a:pt x="20" y="4"/>
                      <a:pt x="20" y="2"/>
                      <a:pt x="19" y="0"/>
                    </a:cubicBezTo>
                    <a:cubicBezTo>
                      <a:pt x="0" y="7"/>
                      <a:pt x="0" y="7"/>
                      <a:pt x="0" y="7"/>
                    </a:cubicBezTo>
                    <a:cubicBezTo>
                      <a:pt x="1" y="8"/>
                      <a:pt x="1" y="10"/>
                      <a:pt x="2"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2" name="任意多边形: 形状 31"/>
              <p:cNvSpPr/>
              <p:nvPr/>
            </p:nvSpPr>
            <p:spPr bwMode="auto">
              <a:xfrm>
                <a:off x="4245" y="1623"/>
                <a:ext cx="50" cy="21"/>
              </a:xfrm>
              <a:custGeom>
                <a:avLst/>
                <a:gdLst>
                  <a:gd name="T0" fmla="*/ 1 w 21"/>
                  <a:gd name="T1" fmla="*/ 9 h 9"/>
                  <a:gd name="T2" fmla="*/ 21 w 21"/>
                  <a:gd name="T3" fmla="*/ 5 h 9"/>
                  <a:gd name="T4" fmla="*/ 20 w 21"/>
                  <a:gd name="T5" fmla="*/ 0 h 9"/>
                  <a:gd name="T6" fmla="*/ 0 w 21"/>
                  <a:gd name="T7" fmla="*/ 3 h 9"/>
                  <a:gd name="T8" fmla="*/ 1 w 21"/>
                  <a:gd name="T9" fmla="*/ 9 h 9"/>
                </a:gdLst>
                <a:ahLst/>
                <a:cxnLst>
                  <a:cxn ang="0">
                    <a:pos x="T0" y="T1"/>
                  </a:cxn>
                  <a:cxn ang="0">
                    <a:pos x="T2" y="T3"/>
                  </a:cxn>
                  <a:cxn ang="0">
                    <a:pos x="T4" y="T5"/>
                  </a:cxn>
                  <a:cxn ang="0">
                    <a:pos x="T6" y="T7"/>
                  </a:cxn>
                  <a:cxn ang="0">
                    <a:pos x="T8" y="T9"/>
                  </a:cxn>
                </a:cxnLst>
                <a:rect l="0" t="0" r="r" b="b"/>
                <a:pathLst>
                  <a:path w="21" h="9">
                    <a:moveTo>
                      <a:pt x="1" y="9"/>
                    </a:moveTo>
                    <a:cubicBezTo>
                      <a:pt x="21" y="5"/>
                      <a:pt x="21" y="5"/>
                      <a:pt x="21" y="5"/>
                    </a:cubicBezTo>
                    <a:cubicBezTo>
                      <a:pt x="21" y="4"/>
                      <a:pt x="20" y="2"/>
                      <a:pt x="20" y="0"/>
                    </a:cubicBezTo>
                    <a:cubicBezTo>
                      <a:pt x="0" y="3"/>
                      <a:pt x="0" y="3"/>
                      <a:pt x="0" y="3"/>
                    </a:cubicBezTo>
                    <a:cubicBezTo>
                      <a:pt x="0" y="5"/>
                      <a:pt x="1" y="7"/>
                      <a:pt x="1"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3" name="任意多边形: 形状 32"/>
              <p:cNvSpPr/>
              <p:nvPr/>
            </p:nvSpPr>
            <p:spPr bwMode="auto">
              <a:xfrm>
                <a:off x="3475" y="1745"/>
                <a:ext cx="50" cy="19"/>
              </a:xfrm>
              <a:custGeom>
                <a:avLst/>
                <a:gdLst>
                  <a:gd name="T0" fmla="*/ 20 w 21"/>
                  <a:gd name="T1" fmla="*/ 0 h 8"/>
                  <a:gd name="T2" fmla="*/ 0 w 21"/>
                  <a:gd name="T3" fmla="*/ 3 h 8"/>
                  <a:gd name="T4" fmla="*/ 1 w 21"/>
                  <a:gd name="T5" fmla="*/ 8 h 8"/>
                  <a:gd name="T6" fmla="*/ 21 w 21"/>
                  <a:gd name="T7" fmla="*/ 5 h 8"/>
                  <a:gd name="T8" fmla="*/ 20 w 21"/>
                  <a:gd name="T9" fmla="*/ 0 h 8"/>
                </a:gdLst>
                <a:ahLst/>
                <a:cxnLst>
                  <a:cxn ang="0">
                    <a:pos x="T0" y="T1"/>
                  </a:cxn>
                  <a:cxn ang="0">
                    <a:pos x="T2" y="T3"/>
                  </a:cxn>
                  <a:cxn ang="0">
                    <a:pos x="T4" y="T5"/>
                  </a:cxn>
                  <a:cxn ang="0">
                    <a:pos x="T6" y="T7"/>
                  </a:cxn>
                  <a:cxn ang="0">
                    <a:pos x="T8" y="T9"/>
                  </a:cxn>
                </a:cxnLst>
                <a:rect l="0" t="0" r="r" b="b"/>
                <a:pathLst>
                  <a:path w="21" h="8">
                    <a:moveTo>
                      <a:pt x="20" y="0"/>
                    </a:moveTo>
                    <a:cubicBezTo>
                      <a:pt x="0" y="3"/>
                      <a:pt x="0" y="3"/>
                      <a:pt x="0" y="3"/>
                    </a:cubicBezTo>
                    <a:cubicBezTo>
                      <a:pt x="0" y="5"/>
                      <a:pt x="1" y="6"/>
                      <a:pt x="1" y="8"/>
                    </a:cubicBezTo>
                    <a:cubicBezTo>
                      <a:pt x="21" y="5"/>
                      <a:pt x="21" y="5"/>
                      <a:pt x="21" y="5"/>
                    </a:cubicBezTo>
                    <a:cubicBezTo>
                      <a:pt x="20" y="3"/>
                      <a:pt x="20" y="1"/>
                      <a:pt x="2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4" name="任意多边形: 形状 33"/>
              <p:cNvSpPr/>
              <p:nvPr/>
            </p:nvSpPr>
            <p:spPr bwMode="auto">
              <a:xfrm>
                <a:off x="3475" y="1623"/>
                <a:ext cx="50" cy="21"/>
              </a:xfrm>
              <a:custGeom>
                <a:avLst/>
                <a:gdLst>
                  <a:gd name="T0" fmla="*/ 21 w 21"/>
                  <a:gd name="T1" fmla="*/ 3 h 9"/>
                  <a:gd name="T2" fmla="*/ 1 w 21"/>
                  <a:gd name="T3" fmla="*/ 0 h 9"/>
                  <a:gd name="T4" fmla="*/ 0 w 21"/>
                  <a:gd name="T5" fmla="*/ 5 h 9"/>
                  <a:gd name="T6" fmla="*/ 20 w 21"/>
                  <a:gd name="T7" fmla="*/ 9 h 9"/>
                  <a:gd name="T8" fmla="*/ 21 w 21"/>
                  <a:gd name="T9" fmla="*/ 3 h 9"/>
                </a:gdLst>
                <a:ahLst/>
                <a:cxnLst>
                  <a:cxn ang="0">
                    <a:pos x="T0" y="T1"/>
                  </a:cxn>
                  <a:cxn ang="0">
                    <a:pos x="T2" y="T3"/>
                  </a:cxn>
                  <a:cxn ang="0">
                    <a:pos x="T4" y="T5"/>
                  </a:cxn>
                  <a:cxn ang="0">
                    <a:pos x="T6" y="T7"/>
                  </a:cxn>
                  <a:cxn ang="0">
                    <a:pos x="T8" y="T9"/>
                  </a:cxn>
                </a:cxnLst>
                <a:rect l="0" t="0" r="r" b="b"/>
                <a:pathLst>
                  <a:path w="21" h="9">
                    <a:moveTo>
                      <a:pt x="21" y="3"/>
                    </a:moveTo>
                    <a:cubicBezTo>
                      <a:pt x="1" y="0"/>
                      <a:pt x="1" y="0"/>
                      <a:pt x="1" y="0"/>
                    </a:cubicBezTo>
                    <a:cubicBezTo>
                      <a:pt x="1" y="2"/>
                      <a:pt x="0" y="4"/>
                      <a:pt x="0" y="5"/>
                    </a:cubicBezTo>
                    <a:cubicBezTo>
                      <a:pt x="20" y="9"/>
                      <a:pt x="20" y="9"/>
                      <a:pt x="20" y="9"/>
                    </a:cubicBezTo>
                    <a:cubicBezTo>
                      <a:pt x="20" y="7"/>
                      <a:pt x="20" y="5"/>
                      <a:pt x="21"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5" name="任意多边形: 形状 34"/>
              <p:cNvSpPr/>
              <p:nvPr/>
            </p:nvSpPr>
            <p:spPr bwMode="auto">
              <a:xfrm>
                <a:off x="4245" y="1745"/>
                <a:ext cx="50" cy="19"/>
              </a:xfrm>
              <a:custGeom>
                <a:avLst/>
                <a:gdLst>
                  <a:gd name="T0" fmla="*/ 0 w 21"/>
                  <a:gd name="T1" fmla="*/ 5 h 8"/>
                  <a:gd name="T2" fmla="*/ 20 w 21"/>
                  <a:gd name="T3" fmla="*/ 8 h 8"/>
                  <a:gd name="T4" fmla="*/ 21 w 21"/>
                  <a:gd name="T5" fmla="*/ 3 h 8"/>
                  <a:gd name="T6" fmla="*/ 1 w 21"/>
                  <a:gd name="T7" fmla="*/ 0 h 8"/>
                  <a:gd name="T8" fmla="*/ 0 w 21"/>
                  <a:gd name="T9" fmla="*/ 5 h 8"/>
                </a:gdLst>
                <a:ahLst/>
                <a:cxnLst>
                  <a:cxn ang="0">
                    <a:pos x="T0" y="T1"/>
                  </a:cxn>
                  <a:cxn ang="0">
                    <a:pos x="T2" y="T3"/>
                  </a:cxn>
                  <a:cxn ang="0">
                    <a:pos x="T4" y="T5"/>
                  </a:cxn>
                  <a:cxn ang="0">
                    <a:pos x="T6" y="T7"/>
                  </a:cxn>
                  <a:cxn ang="0">
                    <a:pos x="T8" y="T9"/>
                  </a:cxn>
                </a:cxnLst>
                <a:rect l="0" t="0" r="r" b="b"/>
                <a:pathLst>
                  <a:path w="21" h="8">
                    <a:moveTo>
                      <a:pt x="0" y="5"/>
                    </a:moveTo>
                    <a:cubicBezTo>
                      <a:pt x="20" y="8"/>
                      <a:pt x="20" y="8"/>
                      <a:pt x="20" y="8"/>
                    </a:cubicBezTo>
                    <a:cubicBezTo>
                      <a:pt x="20" y="6"/>
                      <a:pt x="21" y="5"/>
                      <a:pt x="21" y="3"/>
                    </a:cubicBezTo>
                    <a:cubicBezTo>
                      <a:pt x="1" y="0"/>
                      <a:pt x="1" y="0"/>
                      <a:pt x="1" y="0"/>
                    </a:cubicBezTo>
                    <a:cubicBezTo>
                      <a:pt x="1" y="1"/>
                      <a:pt x="0" y="3"/>
                      <a:pt x="0"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6" name="任意多边形: 形状 35"/>
              <p:cNvSpPr/>
              <p:nvPr/>
            </p:nvSpPr>
            <p:spPr bwMode="auto">
              <a:xfrm>
                <a:off x="4231" y="1800"/>
                <a:ext cx="50" cy="28"/>
              </a:xfrm>
              <a:custGeom>
                <a:avLst/>
                <a:gdLst>
                  <a:gd name="T0" fmla="*/ 0 w 21"/>
                  <a:gd name="T1" fmla="*/ 6 h 12"/>
                  <a:gd name="T2" fmla="*/ 19 w 21"/>
                  <a:gd name="T3" fmla="*/ 12 h 12"/>
                  <a:gd name="T4" fmla="*/ 21 w 21"/>
                  <a:gd name="T5" fmla="*/ 7 h 12"/>
                  <a:gd name="T6" fmla="*/ 2 w 21"/>
                  <a:gd name="T7" fmla="*/ 0 h 12"/>
                  <a:gd name="T8" fmla="*/ 0 w 21"/>
                  <a:gd name="T9" fmla="*/ 6 h 12"/>
                </a:gdLst>
                <a:ahLst/>
                <a:cxnLst>
                  <a:cxn ang="0">
                    <a:pos x="T0" y="T1"/>
                  </a:cxn>
                  <a:cxn ang="0">
                    <a:pos x="T2" y="T3"/>
                  </a:cxn>
                  <a:cxn ang="0">
                    <a:pos x="T4" y="T5"/>
                  </a:cxn>
                  <a:cxn ang="0">
                    <a:pos x="T6" y="T7"/>
                  </a:cxn>
                  <a:cxn ang="0">
                    <a:pos x="T8" y="T9"/>
                  </a:cxn>
                </a:cxnLst>
                <a:rect l="0" t="0" r="r" b="b"/>
                <a:pathLst>
                  <a:path w="21" h="12">
                    <a:moveTo>
                      <a:pt x="0" y="6"/>
                    </a:moveTo>
                    <a:cubicBezTo>
                      <a:pt x="19" y="12"/>
                      <a:pt x="19" y="12"/>
                      <a:pt x="19" y="12"/>
                    </a:cubicBezTo>
                    <a:cubicBezTo>
                      <a:pt x="20" y="10"/>
                      <a:pt x="20" y="8"/>
                      <a:pt x="21" y="7"/>
                    </a:cubicBezTo>
                    <a:cubicBezTo>
                      <a:pt x="2" y="0"/>
                      <a:pt x="2" y="0"/>
                      <a:pt x="2" y="0"/>
                    </a:cubicBezTo>
                    <a:cubicBezTo>
                      <a:pt x="1" y="2"/>
                      <a:pt x="1" y="4"/>
                      <a:pt x="0"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7" name="任意多边形: 形状 36"/>
              <p:cNvSpPr/>
              <p:nvPr/>
            </p:nvSpPr>
            <p:spPr bwMode="auto">
              <a:xfrm>
                <a:off x="3490" y="1559"/>
                <a:ext cx="49" cy="28"/>
              </a:xfrm>
              <a:custGeom>
                <a:avLst/>
                <a:gdLst>
                  <a:gd name="T0" fmla="*/ 21 w 21"/>
                  <a:gd name="T1" fmla="*/ 7 h 12"/>
                  <a:gd name="T2" fmla="*/ 2 w 21"/>
                  <a:gd name="T3" fmla="*/ 0 h 12"/>
                  <a:gd name="T4" fmla="*/ 0 w 21"/>
                  <a:gd name="T5" fmla="*/ 6 h 12"/>
                  <a:gd name="T6" fmla="*/ 19 w 21"/>
                  <a:gd name="T7" fmla="*/ 12 h 12"/>
                  <a:gd name="T8" fmla="*/ 21 w 21"/>
                  <a:gd name="T9" fmla="*/ 7 h 12"/>
                </a:gdLst>
                <a:ahLst/>
                <a:cxnLst>
                  <a:cxn ang="0">
                    <a:pos x="T0" y="T1"/>
                  </a:cxn>
                  <a:cxn ang="0">
                    <a:pos x="T2" y="T3"/>
                  </a:cxn>
                  <a:cxn ang="0">
                    <a:pos x="T4" y="T5"/>
                  </a:cxn>
                  <a:cxn ang="0">
                    <a:pos x="T6" y="T7"/>
                  </a:cxn>
                  <a:cxn ang="0">
                    <a:pos x="T8" y="T9"/>
                  </a:cxn>
                </a:cxnLst>
                <a:rect l="0" t="0" r="r" b="b"/>
                <a:pathLst>
                  <a:path w="21" h="12">
                    <a:moveTo>
                      <a:pt x="21" y="7"/>
                    </a:moveTo>
                    <a:cubicBezTo>
                      <a:pt x="2" y="0"/>
                      <a:pt x="2" y="0"/>
                      <a:pt x="2" y="0"/>
                    </a:cubicBezTo>
                    <a:cubicBezTo>
                      <a:pt x="1" y="2"/>
                      <a:pt x="1" y="4"/>
                      <a:pt x="0" y="6"/>
                    </a:cubicBezTo>
                    <a:cubicBezTo>
                      <a:pt x="19" y="12"/>
                      <a:pt x="19" y="12"/>
                      <a:pt x="19" y="12"/>
                    </a:cubicBezTo>
                    <a:cubicBezTo>
                      <a:pt x="20" y="10"/>
                      <a:pt x="20" y="8"/>
                      <a:pt x="21"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8" name="任意多边形: 形状 37"/>
              <p:cNvSpPr/>
              <p:nvPr/>
            </p:nvSpPr>
            <p:spPr bwMode="auto">
              <a:xfrm>
                <a:off x="3513" y="1500"/>
                <a:ext cx="50" cy="33"/>
              </a:xfrm>
              <a:custGeom>
                <a:avLst/>
                <a:gdLst>
                  <a:gd name="T0" fmla="*/ 21 w 21"/>
                  <a:gd name="T1" fmla="*/ 9 h 14"/>
                  <a:gd name="T2" fmla="*/ 3 w 21"/>
                  <a:gd name="T3" fmla="*/ 0 h 14"/>
                  <a:gd name="T4" fmla="*/ 0 w 21"/>
                  <a:gd name="T5" fmla="*/ 5 h 14"/>
                  <a:gd name="T6" fmla="*/ 18 w 21"/>
                  <a:gd name="T7" fmla="*/ 14 h 14"/>
                  <a:gd name="T8" fmla="*/ 21 w 21"/>
                  <a:gd name="T9" fmla="*/ 9 h 14"/>
                </a:gdLst>
                <a:ahLst/>
                <a:cxnLst>
                  <a:cxn ang="0">
                    <a:pos x="T0" y="T1"/>
                  </a:cxn>
                  <a:cxn ang="0">
                    <a:pos x="T2" y="T3"/>
                  </a:cxn>
                  <a:cxn ang="0">
                    <a:pos x="T4" y="T5"/>
                  </a:cxn>
                  <a:cxn ang="0">
                    <a:pos x="T6" y="T7"/>
                  </a:cxn>
                  <a:cxn ang="0">
                    <a:pos x="T8" y="T9"/>
                  </a:cxn>
                </a:cxnLst>
                <a:rect l="0" t="0" r="r" b="b"/>
                <a:pathLst>
                  <a:path w="21" h="14">
                    <a:moveTo>
                      <a:pt x="21" y="9"/>
                    </a:moveTo>
                    <a:cubicBezTo>
                      <a:pt x="3" y="0"/>
                      <a:pt x="3" y="0"/>
                      <a:pt x="3" y="0"/>
                    </a:cubicBezTo>
                    <a:cubicBezTo>
                      <a:pt x="2" y="2"/>
                      <a:pt x="1" y="3"/>
                      <a:pt x="0" y="5"/>
                    </a:cubicBezTo>
                    <a:cubicBezTo>
                      <a:pt x="18" y="14"/>
                      <a:pt x="18" y="14"/>
                      <a:pt x="18" y="14"/>
                    </a:cubicBezTo>
                    <a:cubicBezTo>
                      <a:pt x="19" y="12"/>
                      <a:pt x="20" y="11"/>
                      <a:pt x="21"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9" name="任意多边形: 形状 38"/>
              <p:cNvSpPr/>
              <p:nvPr/>
            </p:nvSpPr>
            <p:spPr bwMode="auto">
              <a:xfrm>
                <a:off x="4207" y="1854"/>
                <a:ext cx="50" cy="33"/>
              </a:xfrm>
              <a:custGeom>
                <a:avLst/>
                <a:gdLst>
                  <a:gd name="T0" fmla="*/ 0 w 21"/>
                  <a:gd name="T1" fmla="*/ 5 h 14"/>
                  <a:gd name="T2" fmla="*/ 18 w 21"/>
                  <a:gd name="T3" fmla="*/ 14 h 14"/>
                  <a:gd name="T4" fmla="*/ 21 w 21"/>
                  <a:gd name="T5" fmla="*/ 9 h 14"/>
                  <a:gd name="T6" fmla="*/ 3 w 21"/>
                  <a:gd name="T7" fmla="*/ 0 h 14"/>
                  <a:gd name="T8" fmla="*/ 0 w 21"/>
                  <a:gd name="T9" fmla="*/ 5 h 14"/>
                </a:gdLst>
                <a:ahLst/>
                <a:cxnLst>
                  <a:cxn ang="0">
                    <a:pos x="T0" y="T1"/>
                  </a:cxn>
                  <a:cxn ang="0">
                    <a:pos x="T2" y="T3"/>
                  </a:cxn>
                  <a:cxn ang="0">
                    <a:pos x="T4" y="T5"/>
                  </a:cxn>
                  <a:cxn ang="0">
                    <a:pos x="T6" y="T7"/>
                  </a:cxn>
                  <a:cxn ang="0">
                    <a:pos x="T8" y="T9"/>
                  </a:cxn>
                </a:cxnLst>
                <a:rect l="0" t="0" r="r" b="b"/>
                <a:pathLst>
                  <a:path w="21" h="14">
                    <a:moveTo>
                      <a:pt x="0" y="5"/>
                    </a:moveTo>
                    <a:cubicBezTo>
                      <a:pt x="18" y="14"/>
                      <a:pt x="18" y="14"/>
                      <a:pt x="18" y="14"/>
                    </a:cubicBezTo>
                    <a:cubicBezTo>
                      <a:pt x="19" y="12"/>
                      <a:pt x="20" y="11"/>
                      <a:pt x="21" y="9"/>
                    </a:cubicBezTo>
                    <a:cubicBezTo>
                      <a:pt x="3" y="0"/>
                      <a:pt x="3" y="0"/>
                      <a:pt x="3" y="0"/>
                    </a:cubicBezTo>
                    <a:cubicBezTo>
                      <a:pt x="2" y="2"/>
                      <a:pt x="1" y="3"/>
                      <a:pt x="0"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0" name="任意多边形: 形状 39"/>
              <p:cNvSpPr/>
              <p:nvPr/>
            </p:nvSpPr>
            <p:spPr bwMode="auto">
              <a:xfrm>
                <a:off x="4177" y="1904"/>
                <a:ext cx="47" cy="37"/>
              </a:xfrm>
              <a:custGeom>
                <a:avLst/>
                <a:gdLst>
                  <a:gd name="T0" fmla="*/ 0 w 20"/>
                  <a:gd name="T1" fmla="*/ 4 h 16"/>
                  <a:gd name="T2" fmla="*/ 17 w 20"/>
                  <a:gd name="T3" fmla="*/ 16 h 16"/>
                  <a:gd name="T4" fmla="*/ 20 w 20"/>
                  <a:gd name="T5" fmla="*/ 12 h 16"/>
                  <a:gd name="T6" fmla="*/ 4 w 20"/>
                  <a:gd name="T7" fmla="*/ 0 h 16"/>
                  <a:gd name="T8" fmla="*/ 0 w 20"/>
                  <a:gd name="T9" fmla="*/ 4 h 16"/>
                </a:gdLst>
                <a:ahLst/>
                <a:cxnLst>
                  <a:cxn ang="0">
                    <a:pos x="T0" y="T1"/>
                  </a:cxn>
                  <a:cxn ang="0">
                    <a:pos x="T2" y="T3"/>
                  </a:cxn>
                  <a:cxn ang="0">
                    <a:pos x="T4" y="T5"/>
                  </a:cxn>
                  <a:cxn ang="0">
                    <a:pos x="T6" y="T7"/>
                  </a:cxn>
                  <a:cxn ang="0">
                    <a:pos x="T8" y="T9"/>
                  </a:cxn>
                </a:cxnLst>
                <a:rect l="0" t="0" r="r" b="b"/>
                <a:pathLst>
                  <a:path w="20" h="16">
                    <a:moveTo>
                      <a:pt x="0" y="4"/>
                    </a:moveTo>
                    <a:cubicBezTo>
                      <a:pt x="17" y="16"/>
                      <a:pt x="17" y="16"/>
                      <a:pt x="17" y="16"/>
                    </a:cubicBezTo>
                    <a:cubicBezTo>
                      <a:pt x="18" y="15"/>
                      <a:pt x="19" y="13"/>
                      <a:pt x="20" y="12"/>
                    </a:cubicBezTo>
                    <a:cubicBezTo>
                      <a:pt x="4" y="0"/>
                      <a:pt x="4" y="0"/>
                      <a:pt x="4" y="0"/>
                    </a:cubicBezTo>
                    <a:cubicBezTo>
                      <a:pt x="2" y="1"/>
                      <a:pt x="1" y="3"/>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1" name="任意多边形: 形状 40"/>
              <p:cNvSpPr/>
              <p:nvPr/>
            </p:nvSpPr>
            <p:spPr bwMode="auto">
              <a:xfrm>
                <a:off x="3546" y="1445"/>
                <a:ext cx="47" cy="38"/>
              </a:xfrm>
              <a:custGeom>
                <a:avLst/>
                <a:gdLst>
                  <a:gd name="T0" fmla="*/ 20 w 20"/>
                  <a:gd name="T1" fmla="*/ 12 h 16"/>
                  <a:gd name="T2" fmla="*/ 3 w 20"/>
                  <a:gd name="T3" fmla="*/ 0 h 16"/>
                  <a:gd name="T4" fmla="*/ 0 w 20"/>
                  <a:gd name="T5" fmla="*/ 4 h 16"/>
                  <a:gd name="T6" fmla="*/ 16 w 20"/>
                  <a:gd name="T7" fmla="*/ 16 h 16"/>
                  <a:gd name="T8" fmla="*/ 20 w 20"/>
                  <a:gd name="T9" fmla="*/ 12 h 16"/>
                </a:gdLst>
                <a:ahLst/>
                <a:cxnLst>
                  <a:cxn ang="0">
                    <a:pos x="T0" y="T1"/>
                  </a:cxn>
                  <a:cxn ang="0">
                    <a:pos x="T2" y="T3"/>
                  </a:cxn>
                  <a:cxn ang="0">
                    <a:pos x="T4" y="T5"/>
                  </a:cxn>
                  <a:cxn ang="0">
                    <a:pos x="T6" y="T7"/>
                  </a:cxn>
                  <a:cxn ang="0">
                    <a:pos x="T8" y="T9"/>
                  </a:cxn>
                </a:cxnLst>
                <a:rect l="0" t="0" r="r" b="b"/>
                <a:pathLst>
                  <a:path w="20" h="16">
                    <a:moveTo>
                      <a:pt x="20" y="12"/>
                    </a:moveTo>
                    <a:cubicBezTo>
                      <a:pt x="3" y="0"/>
                      <a:pt x="3" y="0"/>
                      <a:pt x="3" y="0"/>
                    </a:cubicBezTo>
                    <a:cubicBezTo>
                      <a:pt x="2" y="1"/>
                      <a:pt x="1" y="3"/>
                      <a:pt x="0" y="4"/>
                    </a:cubicBezTo>
                    <a:cubicBezTo>
                      <a:pt x="16" y="16"/>
                      <a:pt x="16" y="16"/>
                      <a:pt x="16" y="16"/>
                    </a:cubicBezTo>
                    <a:cubicBezTo>
                      <a:pt x="17" y="15"/>
                      <a:pt x="19" y="13"/>
                      <a:pt x="20"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2" name="任意多边形: 形状 41"/>
              <p:cNvSpPr/>
              <p:nvPr/>
            </p:nvSpPr>
            <p:spPr bwMode="auto">
              <a:xfrm>
                <a:off x="3636" y="1356"/>
                <a:ext cx="40" cy="45"/>
              </a:xfrm>
              <a:custGeom>
                <a:avLst/>
                <a:gdLst>
                  <a:gd name="T0" fmla="*/ 17 w 17"/>
                  <a:gd name="T1" fmla="*/ 16 h 19"/>
                  <a:gd name="T2" fmla="*/ 5 w 17"/>
                  <a:gd name="T3" fmla="*/ 0 h 19"/>
                  <a:gd name="T4" fmla="*/ 0 w 17"/>
                  <a:gd name="T5" fmla="*/ 3 h 19"/>
                  <a:gd name="T6" fmla="*/ 12 w 17"/>
                  <a:gd name="T7" fmla="*/ 19 h 19"/>
                  <a:gd name="T8" fmla="*/ 17 w 17"/>
                  <a:gd name="T9" fmla="*/ 16 h 19"/>
                </a:gdLst>
                <a:ahLst/>
                <a:cxnLst>
                  <a:cxn ang="0">
                    <a:pos x="T0" y="T1"/>
                  </a:cxn>
                  <a:cxn ang="0">
                    <a:pos x="T2" y="T3"/>
                  </a:cxn>
                  <a:cxn ang="0">
                    <a:pos x="T4" y="T5"/>
                  </a:cxn>
                  <a:cxn ang="0">
                    <a:pos x="T6" y="T7"/>
                  </a:cxn>
                  <a:cxn ang="0">
                    <a:pos x="T8" y="T9"/>
                  </a:cxn>
                </a:cxnLst>
                <a:rect l="0" t="0" r="r" b="b"/>
                <a:pathLst>
                  <a:path w="17" h="19">
                    <a:moveTo>
                      <a:pt x="17" y="16"/>
                    </a:moveTo>
                    <a:cubicBezTo>
                      <a:pt x="5" y="0"/>
                      <a:pt x="5" y="0"/>
                      <a:pt x="5" y="0"/>
                    </a:cubicBezTo>
                    <a:cubicBezTo>
                      <a:pt x="3" y="1"/>
                      <a:pt x="2" y="2"/>
                      <a:pt x="0" y="3"/>
                    </a:cubicBezTo>
                    <a:cubicBezTo>
                      <a:pt x="12" y="19"/>
                      <a:pt x="12" y="19"/>
                      <a:pt x="12" y="19"/>
                    </a:cubicBezTo>
                    <a:cubicBezTo>
                      <a:pt x="14" y="18"/>
                      <a:pt x="15" y="17"/>
                      <a:pt x="17"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3" name="任意多边形: 形状 42"/>
              <p:cNvSpPr/>
              <p:nvPr/>
            </p:nvSpPr>
            <p:spPr bwMode="auto">
              <a:xfrm>
                <a:off x="4094" y="1986"/>
                <a:ext cx="40" cy="45"/>
              </a:xfrm>
              <a:custGeom>
                <a:avLst/>
                <a:gdLst>
                  <a:gd name="T0" fmla="*/ 0 w 17"/>
                  <a:gd name="T1" fmla="*/ 3 h 19"/>
                  <a:gd name="T2" fmla="*/ 12 w 17"/>
                  <a:gd name="T3" fmla="*/ 19 h 19"/>
                  <a:gd name="T4" fmla="*/ 17 w 17"/>
                  <a:gd name="T5" fmla="*/ 16 h 19"/>
                  <a:gd name="T6" fmla="*/ 5 w 17"/>
                  <a:gd name="T7" fmla="*/ 0 h 19"/>
                  <a:gd name="T8" fmla="*/ 0 w 17"/>
                  <a:gd name="T9" fmla="*/ 3 h 19"/>
                </a:gdLst>
                <a:ahLst/>
                <a:cxnLst>
                  <a:cxn ang="0">
                    <a:pos x="T0" y="T1"/>
                  </a:cxn>
                  <a:cxn ang="0">
                    <a:pos x="T2" y="T3"/>
                  </a:cxn>
                  <a:cxn ang="0">
                    <a:pos x="T4" y="T5"/>
                  </a:cxn>
                  <a:cxn ang="0">
                    <a:pos x="T6" y="T7"/>
                  </a:cxn>
                  <a:cxn ang="0">
                    <a:pos x="T8" y="T9"/>
                  </a:cxn>
                </a:cxnLst>
                <a:rect l="0" t="0" r="r" b="b"/>
                <a:pathLst>
                  <a:path w="17" h="19">
                    <a:moveTo>
                      <a:pt x="0" y="3"/>
                    </a:moveTo>
                    <a:cubicBezTo>
                      <a:pt x="12" y="19"/>
                      <a:pt x="12" y="19"/>
                      <a:pt x="12" y="19"/>
                    </a:cubicBezTo>
                    <a:cubicBezTo>
                      <a:pt x="14" y="18"/>
                      <a:pt x="15" y="17"/>
                      <a:pt x="17" y="16"/>
                    </a:cubicBezTo>
                    <a:cubicBezTo>
                      <a:pt x="5" y="0"/>
                      <a:pt x="5" y="0"/>
                      <a:pt x="5" y="0"/>
                    </a:cubicBezTo>
                    <a:cubicBezTo>
                      <a:pt x="3" y="1"/>
                      <a:pt x="2" y="2"/>
                      <a:pt x="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4" name="任意多边形: 形状 43"/>
              <p:cNvSpPr/>
              <p:nvPr/>
            </p:nvSpPr>
            <p:spPr bwMode="auto">
              <a:xfrm>
                <a:off x="4045" y="2017"/>
                <a:ext cx="33" cy="47"/>
              </a:xfrm>
              <a:custGeom>
                <a:avLst/>
                <a:gdLst>
                  <a:gd name="T0" fmla="*/ 0 w 14"/>
                  <a:gd name="T1" fmla="*/ 2 h 20"/>
                  <a:gd name="T2" fmla="*/ 10 w 14"/>
                  <a:gd name="T3" fmla="*/ 20 h 20"/>
                  <a:gd name="T4" fmla="*/ 14 w 14"/>
                  <a:gd name="T5" fmla="*/ 18 h 20"/>
                  <a:gd name="T6" fmla="*/ 5 w 14"/>
                  <a:gd name="T7" fmla="*/ 0 h 20"/>
                  <a:gd name="T8" fmla="*/ 0 w 14"/>
                  <a:gd name="T9" fmla="*/ 2 h 20"/>
                </a:gdLst>
                <a:ahLst/>
                <a:cxnLst>
                  <a:cxn ang="0">
                    <a:pos x="T0" y="T1"/>
                  </a:cxn>
                  <a:cxn ang="0">
                    <a:pos x="T2" y="T3"/>
                  </a:cxn>
                  <a:cxn ang="0">
                    <a:pos x="T4" y="T5"/>
                  </a:cxn>
                  <a:cxn ang="0">
                    <a:pos x="T6" y="T7"/>
                  </a:cxn>
                  <a:cxn ang="0">
                    <a:pos x="T8" y="T9"/>
                  </a:cxn>
                </a:cxnLst>
                <a:rect l="0" t="0" r="r" b="b"/>
                <a:pathLst>
                  <a:path w="14" h="20">
                    <a:moveTo>
                      <a:pt x="0" y="2"/>
                    </a:moveTo>
                    <a:cubicBezTo>
                      <a:pt x="10" y="20"/>
                      <a:pt x="10" y="20"/>
                      <a:pt x="10" y="20"/>
                    </a:cubicBezTo>
                    <a:cubicBezTo>
                      <a:pt x="11" y="20"/>
                      <a:pt x="13" y="19"/>
                      <a:pt x="14" y="18"/>
                    </a:cubicBezTo>
                    <a:cubicBezTo>
                      <a:pt x="5" y="0"/>
                      <a:pt x="5" y="0"/>
                      <a:pt x="5" y="0"/>
                    </a:cubicBezTo>
                    <a:cubicBezTo>
                      <a:pt x="4" y="1"/>
                      <a:pt x="2" y="2"/>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5" name="任意多边形: 形状 44"/>
              <p:cNvSpPr/>
              <p:nvPr/>
            </p:nvSpPr>
            <p:spPr bwMode="auto">
              <a:xfrm>
                <a:off x="3690" y="1323"/>
                <a:ext cx="36" cy="47"/>
              </a:xfrm>
              <a:custGeom>
                <a:avLst/>
                <a:gdLst>
                  <a:gd name="T0" fmla="*/ 15 w 15"/>
                  <a:gd name="T1" fmla="*/ 18 h 20"/>
                  <a:gd name="T2" fmla="*/ 5 w 15"/>
                  <a:gd name="T3" fmla="*/ 0 h 20"/>
                  <a:gd name="T4" fmla="*/ 0 w 15"/>
                  <a:gd name="T5" fmla="*/ 2 h 20"/>
                  <a:gd name="T6" fmla="*/ 10 w 15"/>
                  <a:gd name="T7" fmla="*/ 20 h 20"/>
                  <a:gd name="T8" fmla="*/ 15 w 15"/>
                  <a:gd name="T9" fmla="*/ 18 h 20"/>
                </a:gdLst>
                <a:ahLst/>
                <a:cxnLst>
                  <a:cxn ang="0">
                    <a:pos x="T0" y="T1"/>
                  </a:cxn>
                  <a:cxn ang="0">
                    <a:pos x="T2" y="T3"/>
                  </a:cxn>
                  <a:cxn ang="0">
                    <a:pos x="T4" y="T5"/>
                  </a:cxn>
                  <a:cxn ang="0">
                    <a:pos x="T6" y="T7"/>
                  </a:cxn>
                  <a:cxn ang="0">
                    <a:pos x="T8" y="T9"/>
                  </a:cxn>
                </a:cxnLst>
                <a:rect l="0" t="0" r="r" b="b"/>
                <a:pathLst>
                  <a:path w="15" h="20">
                    <a:moveTo>
                      <a:pt x="15" y="18"/>
                    </a:moveTo>
                    <a:cubicBezTo>
                      <a:pt x="5" y="0"/>
                      <a:pt x="5" y="0"/>
                      <a:pt x="5" y="0"/>
                    </a:cubicBezTo>
                    <a:cubicBezTo>
                      <a:pt x="4" y="1"/>
                      <a:pt x="2" y="1"/>
                      <a:pt x="0" y="2"/>
                    </a:cubicBezTo>
                    <a:cubicBezTo>
                      <a:pt x="10" y="20"/>
                      <a:pt x="10" y="20"/>
                      <a:pt x="10" y="20"/>
                    </a:cubicBezTo>
                    <a:cubicBezTo>
                      <a:pt x="11" y="19"/>
                      <a:pt x="13" y="18"/>
                      <a:pt x="15"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6" name="任意多边形: 形状 45"/>
              <p:cNvSpPr/>
              <p:nvPr/>
            </p:nvSpPr>
            <p:spPr bwMode="auto">
              <a:xfrm>
                <a:off x="3752" y="1299"/>
                <a:ext cx="26" cy="47"/>
              </a:xfrm>
              <a:custGeom>
                <a:avLst/>
                <a:gdLst>
                  <a:gd name="T0" fmla="*/ 11 w 11"/>
                  <a:gd name="T1" fmla="*/ 19 h 20"/>
                  <a:gd name="T2" fmla="*/ 5 w 11"/>
                  <a:gd name="T3" fmla="*/ 0 h 20"/>
                  <a:gd name="T4" fmla="*/ 0 w 11"/>
                  <a:gd name="T5" fmla="*/ 1 h 20"/>
                  <a:gd name="T6" fmla="*/ 6 w 11"/>
                  <a:gd name="T7" fmla="*/ 20 h 20"/>
                  <a:gd name="T8" fmla="*/ 11 w 11"/>
                  <a:gd name="T9" fmla="*/ 19 h 20"/>
                </a:gdLst>
                <a:ahLst/>
                <a:cxnLst>
                  <a:cxn ang="0">
                    <a:pos x="T0" y="T1"/>
                  </a:cxn>
                  <a:cxn ang="0">
                    <a:pos x="T2" y="T3"/>
                  </a:cxn>
                  <a:cxn ang="0">
                    <a:pos x="T4" y="T5"/>
                  </a:cxn>
                  <a:cxn ang="0">
                    <a:pos x="T6" y="T7"/>
                  </a:cxn>
                  <a:cxn ang="0">
                    <a:pos x="T8" y="T9"/>
                  </a:cxn>
                </a:cxnLst>
                <a:rect l="0" t="0" r="r" b="b"/>
                <a:pathLst>
                  <a:path w="11" h="20">
                    <a:moveTo>
                      <a:pt x="11" y="19"/>
                    </a:moveTo>
                    <a:cubicBezTo>
                      <a:pt x="5" y="0"/>
                      <a:pt x="5" y="0"/>
                      <a:pt x="5" y="0"/>
                    </a:cubicBezTo>
                    <a:cubicBezTo>
                      <a:pt x="3" y="0"/>
                      <a:pt x="1" y="1"/>
                      <a:pt x="0" y="1"/>
                    </a:cubicBezTo>
                    <a:cubicBezTo>
                      <a:pt x="6" y="20"/>
                      <a:pt x="6" y="20"/>
                      <a:pt x="6" y="20"/>
                    </a:cubicBezTo>
                    <a:cubicBezTo>
                      <a:pt x="8" y="20"/>
                      <a:pt x="9" y="19"/>
                      <a:pt x="11"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7" name="任意多边形: 形状 46"/>
              <p:cNvSpPr/>
              <p:nvPr/>
            </p:nvSpPr>
            <p:spPr bwMode="auto">
              <a:xfrm>
                <a:off x="3993" y="2040"/>
                <a:ext cx="26" cy="50"/>
              </a:xfrm>
              <a:custGeom>
                <a:avLst/>
                <a:gdLst>
                  <a:gd name="T0" fmla="*/ 0 w 11"/>
                  <a:gd name="T1" fmla="*/ 1 h 21"/>
                  <a:gd name="T2" fmla="*/ 6 w 11"/>
                  <a:gd name="T3" fmla="*/ 21 h 21"/>
                  <a:gd name="T4" fmla="*/ 11 w 11"/>
                  <a:gd name="T5" fmla="*/ 19 h 21"/>
                  <a:gd name="T6" fmla="*/ 5 w 11"/>
                  <a:gd name="T7" fmla="*/ 0 h 21"/>
                  <a:gd name="T8" fmla="*/ 0 w 11"/>
                  <a:gd name="T9" fmla="*/ 1 h 21"/>
                </a:gdLst>
                <a:ahLst/>
                <a:cxnLst>
                  <a:cxn ang="0">
                    <a:pos x="T0" y="T1"/>
                  </a:cxn>
                  <a:cxn ang="0">
                    <a:pos x="T2" y="T3"/>
                  </a:cxn>
                  <a:cxn ang="0">
                    <a:pos x="T4" y="T5"/>
                  </a:cxn>
                  <a:cxn ang="0">
                    <a:pos x="T6" y="T7"/>
                  </a:cxn>
                  <a:cxn ang="0">
                    <a:pos x="T8" y="T9"/>
                  </a:cxn>
                </a:cxnLst>
                <a:rect l="0" t="0" r="r" b="b"/>
                <a:pathLst>
                  <a:path w="11" h="21">
                    <a:moveTo>
                      <a:pt x="0" y="1"/>
                    </a:moveTo>
                    <a:cubicBezTo>
                      <a:pt x="6" y="21"/>
                      <a:pt x="6" y="21"/>
                      <a:pt x="6" y="21"/>
                    </a:cubicBezTo>
                    <a:cubicBezTo>
                      <a:pt x="8" y="20"/>
                      <a:pt x="9" y="19"/>
                      <a:pt x="11" y="19"/>
                    </a:cubicBezTo>
                    <a:cubicBezTo>
                      <a:pt x="5" y="0"/>
                      <a:pt x="5" y="0"/>
                      <a:pt x="5" y="0"/>
                    </a:cubicBezTo>
                    <a:cubicBezTo>
                      <a:pt x="3" y="0"/>
                      <a:pt x="2"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8" name="任意多边形: 形状 47"/>
              <p:cNvSpPr/>
              <p:nvPr/>
            </p:nvSpPr>
            <p:spPr bwMode="auto">
              <a:xfrm>
                <a:off x="3936" y="2055"/>
                <a:ext cx="21" cy="47"/>
              </a:xfrm>
              <a:custGeom>
                <a:avLst/>
                <a:gdLst>
                  <a:gd name="T0" fmla="*/ 0 w 9"/>
                  <a:gd name="T1" fmla="*/ 1 h 20"/>
                  <a:gd name="T2" fmla="*/ 3 w 9"/>
                  <a:gd name="T3" fmla="*/ 20 h 20"/>
                  <a:gd name="T4" fmla="*/ 9 w 9"/>
                  <a:gd name="T5" fmla="*/ 20 h 20"/>
                  <a:gd name="T6" fmla="*/ 5 w 9"/>
                  <a:gd name="T7" fmla="*/ 0 h 20"/>
                  <a:gd name="T8" fmla="*/ 0 w 9"/>
                  <a:gd name="T9" fmla="*/ 1 h 20"/>
                </a:gdLst>
                <a:ahLst/>
                <a:cxnLst>
                  <a:cxn ang="0">
                    <a:pos x="T0" y="T1"/>
                  </a:cxn>
                  <a:cxn ang="0">
                    <a:pos x="T2" y="T3"/>
                  </a:cxn>
                  <a:cxn ang="0">
                    <a:pos x="T4" y="T5"/>
                  </a:cxn>
                  <a:cxn ang="0">
                    <a:pos x="T6" y="T7"/>
                  </a:cxn>
                  <a:cxn ang="0">
                    <a:pos x="T8" y="T9"/>
                  </a:cxn>
                </a:cxnLst>
                <a:rect l="0" t="0" r="r" b="b"/>
                <a:pathLst>
                  <a:path w="9" h="20">
                    <a:moveTo>
                      <a:pt x="0" y="1"/>
                    </a:moveTo>
                    <a:cubicBezTo>
                      <a:pt x="3" y="20"/>
                      <a:pt x="3" y="20"/>
                      <a:pt x="3" y="20"/>
                    </a:cubicBezTo>
                    <a:cubicBezTo>
                      <a:pt x="5" y="20"/>
                      <a:pt x="7" y="20"/>
                      <a:pt x="9" y="20"/>
                    </a:cubicBezTo>
                    <a:cubicBezTo>
                      <a:pt x="5" y="0"/>
                      <a:pt x="5" y="0"/>
                      <a:pt x="5" y="0"/>
                    </a:cubicBezTo>
                    <a:cubicBezTo>
                      <a:pt x="4" y="0"/>
                      <a:pt x="2" y="0"/>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9" name="任意多边形: 形状 48"/>
              <p:cNvSpPr/>
              <p:nvPr/>
            </p:nvSpPr>
            <p:spPr bwMode="auto">
              <a:xfrm>
                <a:off x="3813" y="1285"/>
                <a:ext cx="21" cy="47"/>
              </a:xfrm>
              <a:custGeom>
                <a:avLst/>
                <a:gdLst>
                  <a:gd name="T0" fmla="*/ 9 w 9"/>
                  <a:gd name="T1" fmla="*/ 19 h 20"/>
                  <a:gd name="T2" fmla="*/ 6 w 9"/>
                  <a:gd name="T3" fmla="*/ 0 h 20"/>
                  <a:gd name="T4" fmla="*/ 0 w 9"/>
                  <a:gd name="T5" fmla="*/ 1 h 20"/>
                  <a:gd name="T6" fmla="*/ 3 w 9"/>
                  <a:gd name="T7" fmla="*/ 20 h 20"/>
                  <a:gd name="T8" fmla="*/ 9 w 9"/>
                  <a:gd name="T9" fmla="*/ 19 h 20"/>
                </a:gdLst>
                <a:ahLst/>
                <a:cxnLst>
                  <a:cxn ang="0">
                    <a:pos x="T0" y="T1"/>
                  </a:cxn>
                  <a:cxn ang="0">
                    <a:pos x="T2" y="T3"/>
                  </a:cxn>
                  <a:cxn ang="0">
                    <a:pos x="T4" y="T5"/>
                  </a:cxn>
                  <a:cxn ang="0">
                    <a:pos x="T6" y="T7"/>
                  </a:cxn>
                  <a:cxn ang="0">
                    <a:pos x="T8" y="T9"/>
                  </a:cxn>
                </a:cxnLst>
                <a:rect l="0" t="0" r="r" b="b"/>
                <a:pathLst>
                  <a:path w="9" h="20">
                    <a:moveTo>
                      <a:pt x="9" y="19"/>
                    </a:moveTo>
                    <a:cubicBezTo>
                      <a:pt x="6" y="0"/>
                      <a:pt x="6" y="0"/>
                      <a:pt x="6" y="0"/>
                    </a:cubicBezTo>
                    <a:cubicBezTo>
                      <a:pt x="4" y="0"/>
                      <a:pt x="2" y="0"/>
                      <a:pt x="0" y="1"/>
                    </a:cubicBezTo>
                    <a:cubicBezTo>
                      <a:pt x="3" y="20"/>
                      <a:pt x="3" y="20"/>
                      <a:pt x="3" y="20"/>
                    </a:cubicBezTo>
                    <a:cubicBezTo>
                      <a:pt x="5" y="20"/>
                      <a:pt x="7" y="20"/>
                      <a:pt x="9"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0" name="任意多边形: 形状 49"/>
              <p:cNvSpPr/>
              <p:nvPr/>
            </p:nvSpPr>
            <p:spPr bwMode="auto">
              <a:xfrm>
                <a:off x="3874" y="1280"/>
                <a:ext cx="22" cy="76"/>
              </a:xfrm>
              <a:custGeom>
                <a:avLst/>
                <a:gdLst>
                  <a:gd name="T0" fmla="*/ 4 w 9"/>
                  <a:gd name="T1" fmla="*/ 32 h 32"/>
                  <a:gd name="T2" fmla="*/ 9 w 9"/>
                  <a:gd name="T3" fmla="*/ 32 h 32"/>
                  <a:gd name="T4" fmla="*/ 9 w 9"/>
                  <a:gd name="T5" fmla="*/ 0 h 32"/>
                  <a:gd name="T6" fmla="*/ 4 w 9"/>
                  <a:gd name="T7" fmla="*/ 0 h 32"/>
                  <a:gd name="T8" fmla="*/ 0 w 9"/>
                  <a:gd name="T9" fmla="*/ 0 h 32"/>
                  <a:gd name="T10" fmla="*/ 0 w 9"/>
                  <a:gd name="T11" fmla="*/ 32 h 32"/>
                  <a:gd name="T12" fmla="*/ 4 w 9"/>
                  <a:gd name="T13" fmla="*/ 32 h 32"/>
                </a:gdLst>
                <a:ahLst/>
                <a:cxnLst>
                  <a:cxn ang="0">
                    <a:pos x="T0" y="T1"/>
                  </a:cxn>
                  <a:cxn ang="0">
                    <a:pos x="T2" y="T3"/>
                  </a:cxn>
                  <a:cxn ang="0">
                    <a:pos x="T4" y="T5"/>
                  </a:cxn>
                  <a:cxn ang="0">
                    <a:pos x="T6" y="T7"/>
                  </a:cxn>
                  <a:cxn ang="0">
                    <a:pos x="T8" y="T9"/>
                  </a:cxn>
                  <a:cxn ang="0">
                    <a:pos x="T10" y="T11"/>
                  </a:cxn>
                  <a:cxn ang="0">
                    <a:pos x="T12" y="T13"/>
                  </a:cxn>
                </a:cxnLst>
                <a:rect l="0" t="0" r="r" b="b"/>
                <a:pathLst>
                  <a:path w="9" h="32">
                    <a:moveTo>
                      <a:pt x="4" y="32"/>
                    </a:moveTo>
                    <a:cubicBezTo>
                      <a:pt x="6" y="32"/>
                      <a:pt x="7" y="32"/>
                      <a:pt x="9" y="32"/>
                    </a:cubicBezTo>
                    <a:cubicBezTo>
                      <a:pt x="9" y="0"/>
                      <a:pt x="9" y="0"/>
                      <a:pt x="9" y="0"/>
                    </a:cubicBezTo>
                    <a:cubicBezTo>
                      <a:pt x="7" y="0"/>
                      <a:pt x="6" y="0"/>
                      <a:pt x="4" y="0"/>
                    </a:cubicBezTo>
                    <a:cubicBezTo>
                      <a:pt x="3" y="0"/>
                      <a:pt x="2" y="0"/>
                      <a:pt x="0" y="0"/>
                    </a:cubicBezTo>
                    <a:cubicBezTo>
                      <a:pt x="0" y="32"/>
                      <a:pt x="0" y="32"/>
                      <a:pt x="0" y="32"/>
                    </a:cubicBezTo>
                    <a:cubicBezTo>
                      <a:pt x="2" y="32"/>
                      <a:pt x="3" y="32"/>
                      <a:pt x="4" y="3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1" name="任意多边形: 形状 50"/>
              <p:cNvSpPr/>
              <p:nvPr/>
            </p:nvSpPr>
            <p:spPr bwMode="auto">
              <a:xfrm>
                <a:off x="3874" y="2031"/>
                <a:ext cx="22" cy="76"/>
              </a:xfrm>
              <a:custGeom>
                <a:avLst/>
                <a:gdLst>
                  <a:gd name="T0" fmla="*/ 4 w 9"/>
                  <a:gd name="T1" fmla="*/ 0 h 32"/>
                  <a:gd name="T2" fmla="*/ 0 w 9"/>
                  <a:gd name="T3" fmla="*/ 0 h 32"/>
                  <a:gd name="T4" fmla="*/ 0 w 9"/>
                  <a:gd name="T5" fmla="*/ 32 h 32"/>
                  <a:gd name="T6" fmla="*/ 4 w 9"/>
                  <a:gd name="T7" fmla="*/ 32 h 32"/>
                  <a:gd name="T8" fmla="*/ 9 w 9"/>
                  <a:gd name="T9" fmla="*/ 32 h 32"/>
                  <a:gd name="T10" fmla="*/ 9 w 9"/>
                  <a:gd name="T11" fmla="*/ 0 h 32"/>
                  <a:gd name="T12" fmla="*/ 4 w 9"/>
                  <a:gd name="T13" fmla="*/ 0 h 32"/>
                </a:gdLst>
                <a:ahLst/>
                <a:cxnLst>
                  <a:cxn ang="0">
                    <a:pos x="T0" y="T1"/>
                  </a:cxn>
                  <a:cxn ang="0">
                    <a:pos x="T2" y="T3"/>
                  </a:cxn>
                  <a:cxn ang="0">
                    <a:pos x="T4" y="T5"/>
                  </a:cxn>
                  <a:cxn ang="0">
                    <a:pos x="T6" y="T7"/>
                  </a:cxn>
                  <a:cxn ang="0">
                    <a:pos x="T8" y="T9"/>
                  </a:cxn>
                  <a:cxn ang="0">
                    <a:pos x="T10" y="T11"/>
                  </a:cxn>
                  <a:cxn ang="0">
                    <a:pos x="T12" y="T13"/>
                  </a:cxn>
                </a:cxnLst>
                <a:rect l="0" t="0" r="r" b="b"/>
                <a:pathLst>
                  <a:path w="9" h="32">
                    <a:moveTo>
                      <a:pt x="4" y="0"/>
                    </a:moveTo>
                    <a:cubicBezTo>
                      <a:pt x="3" y="0"/>
                      <a:pt x="2" y="0"/>
                      <a:pt x="0" y="0"/>
                    </a:cubicBezTo>
                    <a:cubicBezTo>
                      <a:pt x="0" y="32"/>
                      <a:pt x="0" y="32"/>
                      <a:pt x="0" y="32"/>
                    </a:cubicBezTo>
                    <a:cubicBezTo>
                      <a:pt x="2" y="32"/>
                      <a:pt x="3" y="32"/>
                      <a:pt x="4" y="32"/>
                    </a:cubicBezTo>
                    <a:cubicBezTo>
                      <a:pt x="6" y="32"/>
                      <a:pt x="7" y="32"/>
                      <a:pt x="9" y="32"/>
                    </a:cubicBezTo>
                    <a:cubicBezTo>
                      <a:pt x="9" y="0"/>
                      <a:pt x="9" y="0"/>
                      <a:pt x="9" y="0"/>
                    </a:cubicBezTo>
                    <a:cubicBezTo>
                      <a:pt x="7" y="0"/>
                      <a:pt x="6" y="0"/>
                      <a:pt x="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2" name="任意多边形: 形状 51"/>
              <p:cNvSpPr/>
              <p:nvPr/>
            </p:nvSpPr>
            <p:spPr bwMode="auto">
              <a:xfrm>
                <a:off x="4118" y="1393"/>
                <a:ext cx="66" cy="69"/>
              </a:xfrm>
              <a:custGeom>
                <a:avLst/>
                <a:gdLst>
                  <a:gd name="T0" fmla="*/ 6 w 28"/>
                  <a:gd name="T1" fmla="*/ 29 h 29"/>
                  <a:gd name="T2" fmla="*/ 28 w 28"/>
                  <a:gd name="T3" fmla="*/ 6 h 29"/>
                  <a:gd name="T4" fmla="*/ 22 w 28"/>
                  <a:gd name="T5" fmla="*/ 0 h 29"/>
                  <a:gd name="T6" fmla="*/ 0 w 28"/>
                  <a:gd name="T7" fmla="*/ 23 h 29"/>
                  <a:gd name="T8" fmla="*/ 6 w 28"/>
                  <a:gd name="T9" fmla="*/ 29 h 29"/>
                </a:gdLst>
                <a:ahLst/>
                <a:cxnLst>
                  <a:cxn ang="0">
                    <a:pos x="T0" y="T1"/>
                  </a:cxn>
                  <a:cxn ang="0">
                    <a:pos x="T2" y="T3"/>
                  </a:cxn>
                  <a:cxn ang="0">
                    <a:pos x="T4" y="T5"/>
                  </a:cxn>
                  <a:cxn ang="0">
                    <a:pos x="T6" y="T7"/>
                  </a:cxn>
                  <a:cxn ang="0">
                    <a:pos x="T8" y="T9"/>
                  </a:cxn>
                </a:cxnLst>
                <a:rect l="0" t="0" r="r" b="b"/>
                <a:pathLst>
                  <a:path w="28" h="29">
                    <a:moveTo>
                      <a:pt x="6" y="29"/>
                    </a:moveTo>
                    <a:cubicBezTo>
                      <a:pt x="28" y="6"/>
                      <a:pt x="28" y="6"/>
                      <a:pt x="28" y="6"/>
                    </a:cubicBezTo>
                    <a:cubicBezTo>
                      <a:pt x="26" y="4"/>
                      <a:pt x="24" y="2"/>
                      <a:pt x="22" y="0"/>
                    </a:cubicBezTo>
                    <a:cubicBezTo>
                      <a:pt x="0" y="23"/>
                      <a:pt x="0" y="23"/>
                      <a:pt x="0" y="23"/>
                    </a:cubicBezTo>
                    <a:cubicBezTo>
                      <a:pt x="2" y="25"/>
                      <a:pt x="4" y="27"/>
                      <a:pt x="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3" name="任意多边形: 形状 52"/>
              <p:cNvSpPr/>
              <p:nvPr/>
            </p:nvSpPr>
            <p:spPr bwMode="auto">
              <a:xfrm>
                <a:off x="3586" y="1925"/>
                <a:ext cx="67" cy="68"/>
              </a:xfrm>
              <a:custGeom>
                <a:avLst/>
                <a:gdLst>
                  <a:gd name="T0" fmla="*/ 22 w 28"/>
                  <a:gd name="T1" fmla="*/ 0 h 29"/>
                  <a:gd name="T2" fmla="*/ 0 w 28"/>
                  <a:gd name="T3" fmla="*/ 23 h 29"/>
                  <a:gd name="T4" fmla="*/ 6 w 28"/>
                  <a:gd name="T5" fmla="*/ 29 h 29"/>
                  <a:gd name="T6" fmla="*/ 28 w 28"/>
                  <a:gd name="T7" fmla="*/ 6 h 29"/>
                  <a:gd name="T8" fmla="*/ 22 w 28"/>
                  <a:gd name="T9" fmla="*/ 0 h 29"/>
                </a:gdLst>
                <a:ahLst/>
                <a:cxnLst>
                  <a:cxn ang="0">
                    <a:pos x="T0" y="T1"/>
                  </a:cxn>
                  <a:cxn ang="0">
                    <a:pos x="T2" y="T3"/>
                  </a:cxn>
                  <a:cxn ang="0">
                    <a:pos x="T4" y="T5"/>
                  </a:cxn>
                  <a:cxn ang="0">
                    <a:pos x="T6" y="T7"/>
                  </a:cxn>
                  <a:cxn ang="0">
                    <a:pos x="T8" y="T9"/>
                  </a:cxn>
                </a:cxnLst>
                <a:rect l="0" t="0" r="r" b="b"/>
                <a:pathLst>
                  <a:path w="28" h="29">
                    <a:moveTo>
                      <a:pt x="22" y="0"/>
                    </a:moveTo>
                    <a:cubicBezTo>
                      <a:pt x="0" y="23"/>
                      <a:pt x="0" y="23"/>
                      <a:pt x="0" y="23"/>
                    </a:cubicBezTo>
                    <a:cubicBezTo>
                      <a:pt x="2" y="25"/>
                      <a:pt x="4" y="27"/>
                      <a:pt x="6" y="29"/>
                    </a:cubicBezTo>
                    <a:cubicBezTo>
                      <a:pt x="28" y="6"/>
                      <a:pt x="28" y="6"/>
                      <a:pt x="28" y="6"/>
                    </a:cubicBezTo>
                    <a:cubicBezTo>
                      <a:pt x="26" y="4"/>
                      <a:pt x="24" y="2"/>
                      <a:pt x="2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4" name="任意多边形: 形状 53"/>
              <p:cNvSpPr/>
              <p:nvPr/>
            </p:nvSpPr>
            <p:spPr bwMode="auto">
              <a:xfrm>
                <a:off x="3471" y="1684"/>
                <a:ext cx="75" cy="19"/>
              </a:xfrm>
              <a:custGeom>
                <a:avLst/>
                <a:gdLst>
                  <a:gd name="T0" fmla="*/ 32 w 32"/>
                  <a:gd name="T1" fmla="*/ 4 h 8"/>
                  <a:gd name="T2" fmla="*/ 32 w 32"/>
                  <a:gd name="T3" fmla="*/ 0 h 8"/>
                  <a:gd name="T4" fmla="*/ 0 w 32"/>
                  <a:gd name="T5" fmla="*/ 0 h 8"/>
                  <a:gd name="T6" fmla="*/ 0 w 32"/>
                  <a:gd name="T7" fmla="*/ 4 h 8"/>
                  <a:gd name="T8" fmla="*/ 0 w 32"/>
                  <a:gd name="T9" fmla="*/ 8 h 8"/>
                  <a:gd name="T10" fmla="*/ 32 w 32"/>
                  <a:gd name="T11" fmla="*/ 8 h 8"/>
                  <a:gd name="T12" fmla="*/ 32 w 32"/>
                  <a:gd name="T13" fmla="*/ 4 h 8"/>
                </a:gdLst>
                <a:ahLst/>
                <a:cxnLst>
                  <a:cxn ang="0">
                    <a:pos x="T0" y="T1"/>
                  </a:cxn>
                  <a:cxn ang="0">
                    <a:pos x="T2" y="T3"/>
                  </a:cxn>
                  <a:cxn ang="0">
                    <a:pos x="T4" y="T5"/>
                  </a:cxn>
                  <a:cxn ang="0">
                    <a:pos x="T6" y="T7"/>
                  </a:cxn>
                  <a:cxn ang="0">
                    <a:pos x="T8" y="T9"/>
                  </a:cxn>
                  <a:cxn ang="0">
                    <a:pos x="T10" y="T11"/>
                  </a:cxn>
                  <a:cxn ang="0">
                    <a:pos x="T12" y="T13"/>
                  </a:cxn>
                </a:cxnLst>
                <a:rect l="0" t="0" r="r" b="b"/>
                <a:pathLst>
                  <a:path w="32" h="8">
                    <a:moveTo>
                      <a:pt x="32" y="4"/>
                    </a:moveTo>
                    <a:cubicBezTo>
                      <a:pt x="32" y="3"/>
                      <a:pt x="32" y="1"/>
                      <a:pt x="32" y="0"/>
                    </a:cubicBezTo>
                    <a:cubicBezTo>
                      <a:pt x="0" y="0"/>
                      <a:pt x="0" y="0"/>
                      <a:pt x="0" y="0"/>
                    </a:cubicBezTo>
                    <a:cubicBezTo>
                      <a:pt x="0" y="1"/>
                      <a:pt x="0" y="3"/>
                      <a:pt x="0" y="4"/>
                    </a:cubicBezTo>
                    <a:cubicBezTo>
                      <a:pt x="0" y="5"/>
                      <a:pt x="0" y="7"/>
                      <a:pt x="0" y="8"/>
                    </a:cubicBezTo>
                    <a:cubicBezTo>
                      <a:pt x="32" y="8"/>
                      <a:pt x="32" y="8"/>
                      <a:pt x="32" y="8"/>
                    </a:cubicBezTo>
                    <a:cubicBezTo>
                      <a:pt x="32" y="7"/>
                      <a:pt x="32" y="5"/>
                      <a:pt x="32"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5" name="任意多边形: 形状 54"/>
              <p:cNvSpPr/>
              <p:nvPr/>
            </p:nvSpPr>
            <p:spPr bwMode="auto">
              <a:xfrm>
                <a:off x="4224" y="1684"/>
                <a:ext cx="76" cy="19"/>
              </a:xfrm>
              <a:custGeom>
                <a:avLst/>
                <a:gdLst>
                  <a:gd name="T0" fmla="*/ 0 w 32"/>
                  <a:gd name="T1" fmla="*/ 4 h 8"/>
                  <a:gd name="T2" fmla="*/ 0 w 32"/>
                  <a:gd name="T3" fmla="*/ 8 h 8"/>
                  <a:gd name="T4" fmla="*/ 32 w 32"/>
                  <a:gd name="T5" fmla="*/ 8 h 8"/>
                  <a:gd name="T6" fmla="*/ 32 w 32"/>
                  <a:gd name="T7" fmla="*/ 4 h 8"/>
                  <a:gd name="T8" fmla="*/ 32 w 32"/>
                  <a:gd name="T9" fmla="*/ 0 h 8"/>
                  <a:gd name="T10" fmla="*/ 0 w 32"/>
                  <a:gd name="T11" fmla="*/ 0 h 8"/>
                  <a:gd name="T12" fmla="*/ 0 w 32"/>
                  <a:gd name="T13" fmla="*/ 4 h 8"/>
                </a:gdLst>
                <a:ahLst/>
                <a:cxnLst>
                  <a:cxn ang="0">
                    <a:pos x="T0" y="T1"/>
                  </a:cxn>
                  <a:cxn ang="0">
                    <a:pos x="T2" y="T3"/>
                  </a:cxn>
                  <a:cxn ang="0">
                    <a:pos x="T4" y="T5"/>
                  </a:cxn>
                  <a:cxn ang="0">
                    <a:pos x="T6" y="T7"/>
                  </a:cxn>
                  <a:cxn ang="0">
                    <a:pos x="T8" y="T9"/>
                  </a:cxn>
                  <a:cxn ang="0">
                    <a:pos x="T10" y="T11"/>
                  </a:cxn>
                  <a:cxn ang="0">
                    <a:pos x="T12" y="T13"/>
                  </a:cxn>
                </a:cxnLst>
                <a:rect l="0" t="0" r="r" b="b"/>
                <a:pathLst>
                  <a:path w="32" h="8">
                    <a:moveTo>
                      <a:pt x="0" y="4"/>
                    </a:moveTo>
                    <a:cubicBezTo>
                      <a:pt x="0" y="5"/>
                      <a:pt x="0" y="7"/>
                      <a:pt x="0" y="8"/>
                    </a:cubicBezTo>
                    <a:cubicBezTo>
                      <a:pt x="32" y="8"/>
                      <a:pt x="32" y="8"/>
                      <a:pt x="32" y="8"/>
                    </a:cubicBezTo>
                    <a:cubicBezTo>
                      <a:pt x="32" y="7"/>
                      <a:pt x="32" y="5"/>
                      <a:pt x="32" y="4"/>
                    </a:cubicBezTo>
                    <a:cubicBezTo>
                      <a:pt x="32" y="3"/>
                      <a:pt x="32" y="1"/>
                      <a:pt x="32" y="0"/>
                    </a:cubicBezTo>
                    <a:cubicBezTo>
                      <a:pt x="0" y="0"/>
                      <a:pt x="0" y="0"/>
                      <a:pt x="0" y="0"/>
                    </a:cubicBezTo>
                    <a:cubicBezTo>
                      <a:pt x="0" y="1"/>
                      <a:pt x="0" y="3"/>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6" name="任意多边形: 形状 55"/>
              <p:cNvSpPr/>
              <p:nvPr/>
            </p:nvSpPr>
            <p:spPr bwMode="auto">
              <a:xfrm>
                <a:off x="3586" y="1393"/>
                <a:ext cx="67" cy="69"/>
              </a:xfrm>
              <a:custGeom>
                <a:avLst/>
                <a:gdLst>
                  <a:gd name="T0" fmla="*/ 28 w 28"/>
                  <a:gd name="T1" fmla="*/ 23 h 29"/>
                  <a:gd name="T2" fmla="*/ 6 w 28"/>
                  <a:gd name="T3" fmla="*/ 0 h 29"/>
                  <a:gd name="T4" fmla="*/ 0 w 28"/>
                  <a:gd name="T5" fmla="*/ 6 h 29"/>
                  <a:gd name="T6" fmla="*/ 22 w 28"/>
                  <a:gd name="T7" fmla="*/ 29 h 29"/>
                  <a:gd name="T8" fmla="*/ 28 w 28"/>
                  <a:gd name="T9" fmla="*/ 23 h 29"/>
                </a:gdLst>
                <a:ahLst/>
                <a:cxnLst>
                  <a:cxn ang="0">
                    <a:pos x="T0" y="T1"/>
                  </a:cxn>
                  <a:cxn ang="0">
                    <a:pos x="T2" y="T3"/>
                  </a:cxn>
                  <a:cxn ang="0">
                    <a:pos x="T4" y="T5"/>
                  </a:cxn>
                  <a:cxn ang="0">
                    <a:pos x="T6" y="T7"/>
                  </a:cxn>
                  <a:cxn ang="0">
                    <a:pos x="T8" y="T9"/>
                  </a:cxn>
                </a:cxnLst>
                <a:rect l="0" t="0" r="r" b="b"/>
                <a:pathLst>
                  <a:path w="28" h="29">
                    <a:moveTo>
                      <a:pt x="28" y="23"/>
                    </a:moveTo>
                    <a:cubicBezTo>
                      <a:pt x="6" y="0"/>
                      <a:pt x="6" y="0"/>
                      <a:pt x="6" y="0"/>
                    </a:cubicBezTo>
                    <a:cubicBezTo>
                      <a:pt x="4" y="2"/>
                      <a:pt x="2" y="4"/>
                      <a:pt x="0" y="6"/>
                    </a:cubicBezTo>
                    <a:cubicBezTo>
                      <a:pt x="22" y="29"/>
                      <a:pt x="22" y="29"/>
                      <a:pt x="22" y="29"/>
                    </a:cubicBezTo>
                    <a:cubicBezTo>
                      <a:pt x="24" y="27"/>
                      <a:pt x="26" y="25"/>
                      <a:pt x="28" y="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7" name="任意多边形: 形状 56"/>
              <p:cNvSpPr/>
              <p:nvPr/>
            </p:nvSpPr>
            <p:spPr bwMode="auto">
              <a:xfrm>
                <a:off x="4118" y="1925"/>
                <a:ext cx="66" cy="68"/>
              </a:xfrm>
              <a:custGeom>
                <a:avLst/>
                <a:gdLst>
                  <a:gd name="T0" fmla="*/ 0 w 28"/>
                  <a:gd name="T1" fmla="*/ 6 h 29"/>
                  <a:gd name="T2" fmla="*/ 22 w 28"/>
                  <a:gd name="T3" fmla="*/ 29 h 29"/>
                  <a:gd name="T4" fmla="*/ 28 w 28"/>
                  <a:gd name="T5" fmla="*/ 23 h 29"/>
                  <a:gd name="T6" fmla="*/ 6 w 28"/>
                  <a:gd name="T7" fmla="*/ 0 h 29"/>
                  <a:gd name="T8" fmla="*/ 0 w 28"/>
                  <a:gd name="T9" fmla="*/ 6 h 29"/>
                </a:gdLst>
                <a:ahLst/>
                <a:cxnLst>
                  <a:cxn ang="0">
                    <a:pos x="T0" y="T1"/>
                  </a:cxn>
                  <a:cxn ang="0">
                    <a:pos x="T2" y="T3"/>
                  </a:cxn>
                  <a:cxn ang="0">
                    <a:pos x="T4" y="T5"/>
                  </a:cxn>
                  <a:cxn ang="0">
                    <a:pos x="T6" y="T7"/>
                  </a:cxn>
                  <a:cxn ang="0">
                    <a:pos x="T8" y="T9"/>
                  </a:cxn>
                </a:cxnLst>
                <a:rect l="0" t="0" r="r" b="b"/>
                <a:pathLst>
                  <a:path w="28" h="29">
                    <a:moveTo>
                      <a:pt x="0" y="6"/>
                    </a:moveTo>
                    <a:cubicBezTo>
                      <a:pt x="22" y="29"/>
                      <a:pt x="22" y="29"/>
                      <a:pt x="22" y="29"/>
                    </a:cubicBezTo>
                    <a:cubicBezTo>
                      <a:pt x="24" y="27"/>
                      <a:pt x="26" y="25"/>
                      <a:pt x="28" y="23"/>
                    </a:cubicBezTo>
                    <a:cubicBezTo>
                      <a:pt x="6" y="0"/>
                      <a:pt x="6" y="0"/>
                      <a:pt x="6" y="0"/>
                    </a:cubicBezTo>
                    <a:cubicBezTo>
                      <a:pt x="4" y="2"/>
                      <a:pt x="2" y="4"/>
                      <a:pt x="0"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grpSp>
        <p:sp>
          <p:nvSpPr>
            <p:cNvPr id="2" name="矩形 1"/>
            <p:cNvSpPr/>
            <p:nvPr/>
          </p:nvSpPr>
          <p:spPr>
            <a:xfrm>
              <a:off x="1255457" y="3465690"/>
              <a:ext cx="1107996" cy="646331"/>
            </a:xfrm>
            <a:prstGeom prst="rect">
              <a:avLst/>
            </a:prstGeom>
          </p:spPr>
          <p:txBody>
            <a:bodyPr wrap="none">
              <a:spAutoFit/>
            </a:bodyPr>
            <a:lstStyle/>
            <a:p>
              <a:r>
                <a:rPr lang="zh-CN" altLang="en-US" sz="3600" dirty="0">
                  <a:solidFill>
                    <a:srgbClr val="0070C0"/>
                  </a:solidFill>
                  <a:latin typeface="+mn-ea"/>
                </a:rPr>
                <a:t>提示</a:t>
              </a:r>
              <a:endParaRPr lang="zh-CN" altLang="en-US" sz="3600" dirty="0">
                <a:solidFill>
                  <a:srgbClr val="0070C0"/>
                </a:solidFill>
                <a:latin typeface="+mn-ea"/>
              </a:endParaRPr>
            </a:p>
          </p:txBody>
        </p:sp>
      </p:grpSp>
      <p:sp>
        <p:nvSpPr>
          <p:cNvPr id="79" name="矩形 2"/>
          <p:cNvSpPr/>
          <p:nvPr/>
        </p:nvSpPr>
        <p:spPr>
          <a:xfrm>
            <a:off x="2076740" y="2164942"/>
            <a:ext cx="9243982" cy="4031203"/>
          </a:xfrm>
          <a:custGeom>
            <a:avLst/>
            <a:gdLst>
              <a:gd name="connsiteX0" fmla="*/ 0 w 9334635"/>
              <a:gd name="connsiteY0" fmla="*/ 0 h 2599907"/>
              <a:gd name="connsiteX1" fmla="*/ 9334635 w 9334635"/>
              <a:gd name="connsiteY1" fmla="*/ 0 h 2599907"/>
              <a:gd name="connsiteX2" fmla="*/ 9334635 w 9334635"/>
              <a:gd name="connsiteY2" fmla="*/ 2599907 h 2599907"/>
              <a:gd name="connsiteX3" fmla="*/ 0 w 9334635"/>
              <a:gd name="connsiteY3" fmla="*/ 2599907 h 2599907"/>
              <a:gd name="connsiteX4" fmla="*/ 0 w 9334635"/>
              <a:gd name="connsiteY4" fmla="*/ 0 h 2599907"/>
              <a:gd name="connsiteX0-1" fmla="*/ 515 w 9335150"/>
              <a:gd name="connsiteY0-2" fmla="*/ 0 h 2599907"/>
              <a:gd name="connsiteX1-3" fmla="*/ 9335150 w 9335150"/>
              <a:gd name="connsiteY1-4" fmla="*/ 0 h 2599907"/>
              <a:gd name="connsiteX2-5" fmla="*/ 9335150 w 9335150"/>
              <a:gd name="connsiteY2-6" fmla="*/ 2599907 h 2599907"/>
              <a:gd name="connsiteX3-7" fmla="*/ 515 w 9335150"/>
              <a:gd name="connsiteY3-8" fmla="*/ 2599907 h 2599907"/>
              <a:gd name="connsiteX4-9" fmla="*/ 0 w 9335150"/>
              <a:gd name="connsiteY4-10" fmla="*/ 726656 h 2599907"/>
              <a:gd name="connsiteX5" fmla="*/ 515 w 9335150"/>
              <a:gd name="connsiteY5" fmla="*/ 0 h 2599907"/>
              <a:gd name="connsiteX0-11" fmla="*/ 0 w 9335150"/>
              <a:gd name="connsiteY0-12" fmla="*/ 726656 h 2599907"/>
              <a:gd name="connsiteX1-13" fmla="*/ 515 w 9335150"/>
              <a:gd name="connsiteY1-14" fmla="*/ 0 h 2599907"/>
              <a:gd name="connsiteX2-15" fmla="*/ 9335150 w 9335150"/>
              <a:gd name="connsiteY2-16" fmla="*/ 0 h 2599907"/>
              <a:gd name="connsiteX3-17" fmla="*/ 9335150 w 9335150"/>
              <a:gd name="connsiteY3-18" fmla="*/ 2599907 h 2599907"/>
              <a:gd name="connsiteX4-19" fmla="*/ 515 w 9335150"/>
              <a:gd name="connsiteY4-20" fmla="*/ 2599907 h 2599907"/>
              <a:gd name="connsiteX5-21" fmla="*/ 91440 w 9335150"/>
              <a:gd name="connsiteY5-22" fmla="*/ 818096 h 2599907"/>
              <a:gd name="connsiteX0-23" fmla="*/ 0 w 9335150"/>
              <a:gd name="connsiteY0-24" fmla="*/ 726656 h 2599907"/>
              <a:gd name="connsiteX1-25" fmla="*/ 515 w 9335150"/>
              <a:gd name="connsiteY1-26" fmla="*/ 0 h 2599907"/>
              <a:gd name="connsiteX2-27" fmla="*/ 9335150 w 9335150"/>
              <a:gd name="connsiteY2-28" fmla="*/ 0 h 2599907"/>
              <a:gd name="connsiteX3-29" fmla="*/ 9335150 w 9335150"/>
              <a:gd name="connsiteY3-30" fmla="*/ 2599907 h 2599907"/>
              <a:gd name="connsiteX4-31" fmla="*/ 515 w 9335150"/>
              <a:gd name="connsiteY4-32" fmla="*/ 2599907 h 2599907"/>
              <a:gd name="connsiteX5-33" fmla="*/ 980440 w 9335150"/>
              <a:gd name="connsiteY5-34" fmla="*/ 1821396 h 2599907"/>
              <a:gd name="connsiteX0-35" fmla="*/ 0 w 9335150"/>
              <a:gd name="connsiteY0-36" fmla="*/ 726656 h 2599907"/>
              <a:gd name="connsiteX1-37" fmla="*/ 515 w 9335150"/>
              <a:gd name="connsiteY1-38" fmla="*/ 0 h 2599907"/>
              <a:gd name="connsiteX2-39" fmla="*/ 9335150 w 9335150"/>
              <a:gd name="connsiteY2-40" fmla="*/ 0 h 2599907"/>
              <a:gd name="connsiteX3-41" fmla="*/ 9335150 w 9335150"/>
              <a:gd name="connsiteY3-42" fmla="*/ 2599907 h 2599907"/>
              <a:gd name="connsiteX4-43" fmla="*/ 515 w 9335150"/>
              <a:gd name="connsiteY4-44" fmla="*/ 2599907 h 2599907"/>
              <a:gd name="connsiteX0-45" fmla="*/ 0 w 9334635"/>
              <a:gd name="connsiteY0-46" fmla="*/ 0 h 2599907"/>
              <a:gd name="connsiteX1-47" fmla="*/ 9334635 w 9334635"/>
              <a:gd name="connsiteY1-48" fmla="*/ 0 h 2599907"/>
              <a:gd name="connsiteX2-49" fmla="*/ 9334635 w 9334635"/>
              <a:gd name="connsiteY2-50" fmla="*/ 2599907 h 2599907"/>
              <a:gd name="connsiteX3-51" fmla="*/ 0 w 9334635"/>
              <a:gd name="connsiteY3-52" fmla="*/ 2599907 h 2599907"/>
            </a:gdLst>
            <a:ahLst/>
            <a:cxnLst>
              <a:cxn ang="0">
                <a:pos x="connsiteX0-1" y="connsiteY0-2"/>
              </a:cxn>
              <a:cxn ang="0">
                <a:pos x="connsiteX1-3" y="connsiteY1-4"/>
              </a:cxn>
              <a:cxn ang="0">
                <a:pos x="connsiteX2-5" y="connsiteY2-6"/>
              </a:cxn>
              <a:cxn ang="0">
                <a:pos x="connsiteX3-7" y="connsiteY3-8"/>
              </a:cxn>
            </a:cxnLst>
            <a:rect l="l" t="t" r="r" b="b"/>
            <a:pathLst>
              <a:path w="9334635" h="2599907">
                <a:moveTo>
                  <a:pt x="0" y="0"/>
                </a:moveTo>
                <a:lnTo>
                  <a:pt x="9334635" y="0"/>
                </a:lnTo>
                <a:lnTo>
                  <a:pt x="9334635" y="2599907"/>
                </a:lnTo>
                <a:lnTo>
                  <a:pt x="0" y="2599907"/>
                </a:lnTo>
              </a:path>
            </a:pathLst>
          </a:cu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Rectangle 3"/>
          <p:cNvSpPr txBox="1">
            <a:spLocks noChangeArrowheads="1"/>
          </p:cNvSpPr>
          <p:nvPr/>
        </p:nvSpPr>
        <p:spPr>
          <a:xfrm>
            <a:off x="3262086" y="2211463"/>
            <a:ext cx="8017701" cy="1131710"/>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buFont typeface="Wingdings" panose="05000000000000000000" pitchFamily="2" charset="2"/>
              <a:buChar char="u"/>
            </a:pPr>
            <a:r>
              <a:rPr lang="zh-CN" altLang="en-US" sz="2400" dirty="0">
                <a:solidFill>
                  <a:schemeClr val="tx1">
                    <a:lumMod val="85000"/>
                    <a:lumOff val="15000"/>
                  </a:schemeClr>
                </a:solidFill>
                <a:latin typeface="+mn-ea"/>
              </a:rPr>
              <a:t>类模板成员函数本身也是一个模板，类模板被实例化时  它并不自动被实例化，只有当它被调用时才被实例化。</a:t>
            </a:r>
            <a:endParaRPr lang="zh-CN" altLang="en-US" sz="2400" dirty="0">
              <a:solidFill>
                <a:schemeClr val="tx1">
                  <a:lumMod val="85000"/>
                  <a:lumOff val="15000"/>
                </a:schemeClr>
              </a:solidFill>
              <a:latin typeface="+mn-ea"/>
            </a:endParaRPr>
          </a:p>
        </p:txBody>
      </p:sp>
      <p:sp>
        <p:nvSpPr>
          <p:cNvPr id="81" name="Rectangle 3"/>
          <p:cNvSpPr txBox="1">
            <a:spLocks noChangeArrowheads="1"/>
          </p:cNvSpPr>
          <p:nvPr/>
        </p:nvSpPr>
        <p:spPr>
          <a:xfrm>
            <a:off x="3253097" y="3529396"/>
            <a:ext cx="7979411" cy="233680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buFont typeface="Wingdings" panose="05000000000000000000" pitchFamily="2" charset="2"/>
              <a:buChar char="u"/>
            </a:pPr>
            <a:r>
              <a:rPr lang="zh-CN" altLang="en-US" sz="2400" dirty="0">
                <a:solidFill>
                  <a:srgbClr val="0070C0"/>
                </a:solidFill>
                <a:latin typeface="+mn-ea"/>
              </a:rPr>
              <a:t>目前大部分编译系统不支持将类模板的声明和类模板成 员函数的定义放在不同文件中。</a:t>
            </a:r>
            <a:r>
              <a:rPr lang="zh-CN" altLang="en-US" sz="2400" dirty="0">
                <a:solidFill>
                  <a:schemeClr val="tx1">
                    <a:lumMod val="85000"/>
                    <a:lumOff val="15000"/>
                  </a:schemeClr>
                </a:solidFill>
                <a:latin typeface="+mn-ea"/>
              </a:rPr>
              <a:t>所以，在定义类模板时，将类模板的声明和类模板成员函数的定义放在同一个头文件中。</a:t>
            </a:r>
            <a:endParaRPr lang="zh-CN" altLang="en-US" sz="2400" dirty="0">
              <a:solidFill>
                <a:schemeClr val="tx1">
                  <a:lumMod val="85000"/>
                  <a:lumOff val="15000"/>
                </a:schemeClr>
              </a:solidFill>
              <a:latin typeface="+mn-ea"/>
            </a:endParaRPr>
          </a:p>
        </p:txBody>
      </p:sp>
      <p:grpSp>
        <p:nvGrpSpPr>
          <p:cNvPr id="78" name="组合 77"/>
          <p:cNvGrpSpPr/>
          <p:nvPr/>
        </p:nvGrpSpPr>
        <p:grpSpPr>
          <a:xfrm>
            <a:off x="549002" y="555626"/>
            <a:ext cx="3946798" cy="876848"/>
            <a:chOff x="326687" y="247818"/>
            <a:chExt cx="4861582" cy="725466"/>
          </a:xfrm>
        </p:grpSpPr>
        <p:sp>
          <p:nvSpPr>
            <p:cNvPr id="82" name="文本框 81"/>
            <p:cNvSpPr txBox="1"/>
            <p:nvPr/>
          </p:nvSpPr>
          <p:spPr bwMode="auto">
            <a:xfrm>
              <a:off x="399106" y="412399"/>
              <a:ext cx="4693368"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914400" fontAlgn="auto">
                <a:spcBef>
                  <a:spcPts val="0"/>
                </a:spcBef>
                <a:spcAft>
                  <a:spcPts val="0"/>
                </a:spcAft>
                <a:defRPr/>
              </a:pPr>
              <a:r>
                <a:rPr lang="zh-CN" altLang="en-US" sz="2400" kern="0" dirty="0">
                  <a:solidFill>
                    <a:srgbClr val="0070C0"/>
                  </a:solidFill>
                  <a:latin typeface="+mn-ea"/>
                </a:rPr>
                <a:t>类模板的使用</a:t>
              </a:r>
              <a:endParaRPr lang="zh-CN" altLang="en-US" sz="2400" kern="0" dirty="0">
                <a:solidFill>
                  <a:srgbClr val="0070C0"/>
                </a:solidFill>
                <a:latin typeface="+mn-ea"/>
              </a:endParaRPr>
            </a:p>
          </p:txBody>
        </p:sp>
        <p:grpSp>
          <p:nvGrpSpPr>
            <p:cNvPr id="83" name="组合 82"/>
            <p:cNvGrpSpPr/>
            <p:nvPr/>
          </p:nvGrpSpPr>
          <p:grpSpPr>
            <a:xfrm>
              <a:off x="326687" y="247818"/>
              <a:ext cx="4861582" cy="725466"/>
              <a:chOff x="326687" y="247818"/>
              <a:chExt cx="4861582" cy="725466"/>
            </a:xfrm>
          </p:grpSpPr>
          <p:grpSp>
            <p:nvGrpSpPr>
              <p:cNvPr id="84" name="组合 83"/>
              <p:cNvGrpSpPr/>
              <p:nvPr/>
            </p:nvGrpSpPr>
            <p:grpSpPr>
              <a:xfrm>
                <a:off x="349799" y="247818"/>
                <a:ext cx="4791980" cy="261575"/>
                <a:chOff x="349799" y="247818"/>
                <a:chExt cx="4791980" cy="261575"/>
              </a:xfrm>
            </p:grpSpPr>
            <p:cxnSp>
              <p:nvCxnSpPr>
                <p:cNvPr id="99" name="直接连接符 98"/>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00" name="直接连接符 99"/>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01" name="直接连接符 100"/>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02" name="直接连接符 101"/>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103" name="任意多边形: 形状 102"/>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latin typeface="+mn-ea"/>
                  </a:endParaRPr>
                </a:p>
              </p:txBody>
            </p:sp>
            <p:sp>
              <p:nvSpPr>
                <p:cNvPr id="104" name="任意多边形: 形状 103"/>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85" name="组合 84"/>
              <p:cNvGrpSpPr/>
              <p:nvPr/>
            </p:nvGrpSpPr>
            <p:grpSpPr>
              <a:xfrm>
                <a:off x="349799" y="711709"/>
                <a:ext cx="4815092" cy="261575"/>
                <a:chOff x="358852" y="925118"/>
                <a:chExt cx="4815092" cy="261575"/>
              </a:xfrm>
            </p:grpSpPr>
            <p:cxnSp>
              <p:nvCxnSpPr>
                <p:cNvPr id="92" name="直接连接符 91"/>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93" name="直接连接符 92"/>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94" name="直接连接符 93"/>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95" name="直接连接符 94"/>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96" name="直接连接符 95"/>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97" name="任意多边形: 形状 96"/>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latin typeface="+mn-ea"/>
                  </a:endParaRPr>
                </a:p>
              </p:txBody>
            </p:sp>
            <p:sp>
              <p:nvSpPr>
                <p:cNvPr id="98" name="任意多边形: 形状 97"/>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86" name="组合 85"/>
              <p:cNvGrpSpPr/>
              <p:nvPr/>
            </p:nvGrpSpPr>
            <p:grpSpPr>
              <a:xfrm>
                <a:off x="5138963" y="489126"/>
                <a:ext cx="49306" cy="329693"/>
                <a:chOff x="5138963" y="489126"/>
                <a:chExt cx="49306" cy="329693"/>
              </a:xfrm>
            </p:grpSpPr>
            <p:sp>
              <p:nvSpPr>
                <p:cNvPr id="90" name="椭圆 89"/>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91" name="椭圆 90"/>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nvGrpSpPr>
              <p:cNvPr id="87" name="组合 86"/>
              <p:cNvGrpSpPr/>
              <p:nvPr/>
            </p:nvGrpSpPr>
            <p:grpSpPr>
              <a:xfrm>
                <a:off x="326687" y="399838"/>
                <a:ext cx="49306" cy="329693"/>
                <a:chOff x="5138963" y="489126"/>
                <a:chExt cx="49306" cy="329693"/>
              </a:xfrm>
            </p:grpSpPr>
            <p:sp>
              <p:nvSpPr>
                <p:cNvPr id="88" name="椭圆 87"/>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89" name="椭圆 88"/>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gr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78"/>
                                        </p:tgtEl>
                                        <p:attrNameLst>
                                          <p:attrName>style.visibility</p:attrName>
                                        </p:attrNameLst>
                                      </p:cBhvr>
                                      <p:to>
                                        <p:strVal val="visible"/>
                                      </p:to>
                                    </p:set>
                                    <p:animEffect transition="in" filter="wipe(left)">
                                      <p:cBhvr>
                                        <p:cTn id="7" dur="500"/>
                                        <p:tgtEl>
                                          <p:spTgt spid="78"/>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p:cTn id="11" dur="500" fill="hold"/>
                                        <p:tgtEl>
                                          <p:spTgt spid="4"/>
                                        </p:tgtEl>
                                        <p:attrNameLst>
                                          <p:attrName>ppt_w</p:attrName>
                                        </p:attrNameLst>
                                      </p:cBhvr>
                                      <p:tavLst>
                                        <p:tav tm="0">
                                          <p:val>
                                            <p:fltVal val="0"/>
                                          </p:val>
                                        </p:tav>
                                        <p:tav tm="100000">
                                          <p:val>
                                            <p:strVal val="#ppt_w"/>
                                          </p:val>
                                        </p:tav>
                                      </p:tavLst>
                                    </p:anim>
                                    <p:anim calcmode="lin" valueType="num">
                                      <p:cBhvr>
                                        <p:cTn id="12" dur="500" fill="hold"/>
                                        <p:tgtEl>
                                          <p:spTgt spid="4"/>
                                        </p:tgtEl>
                                        <p:attrNameLst>
                                          <p:attrName>ppt_h</p:attrName>
                                        </p:attrNameLst>
                                      </p:cBhvr>
                                      <p:tavLst>
                                        <p:tav tm="0">
                                          <p:val>
                                            <p:fltVal val="0"/>
                                          </p:val>
                                        </p:tav>
                                        <p:tav tm="100000">
                                          <p:val>
                                            <p:strVal val="#ppt_h"/>
                                          </p:val>
                                        </p:tav>
                                      </p:tavLst>
                                    </p:anim>
                                    <p:animEffect transition="in" filter="fade">
                                      <p:cBhvr>
                                        <p:cTn id="13" dur="500"/>
                                        <p:tgtEl>
                                          <p:spTgt spid="4"/>
                                        </p:tgtEl>
                                      </p:cBhvr>
                                    </p:animEffect>
                                  </p:childTnLst>
                                </p:cTn>
                              </p:par>
                            </p:childTnLst>
                          </p:cTn>
                        </p:par>
                        <p:par>
                          <p:cTn id="14" fill="hold">
                            <p:stCondLst>
                              <p:cond delay="1000"/>
                            </p:stCondLst>
                            <p:childTnLst>
                              <p:par>
                                <p:cTn id="15" presetID="10" presetClass="entr" presetSubtype="0" fill="hold" grpId="0" nodeType="afterEffect">
                                  <p:stCondLst>
                                    <p:cond delay="0"/>
                                  </p:stCondLst>
                                  <p:childTnLst>
                                    <p:set>
                                      <p:cBhvr>
                                        <p:cTn id="16" dur="1" fill="hold">
                                          <p:stCondLst>
                                            <p:cond delay="0"/>
                                          </p:stCondLst>
                                        </p:cTn>
                                        <p:tgtEl>
                                          <p:spTgt spid="79"/>
                                        </p:tgtEl>
                                        <p:attrNameLst>
                                          <p:attrName>style.visibility</p:attrName>
                                        </p:attrNameLst>
                                      </p:cBhvr>
                                      <p:to>
                                        <p:strVal val="visible"/>
                                      </p:to>
                                    </p:set>
                                    <p:animEffect transition="in" filter="fade">
                                      <p:cBhvr>
                                        <p:cTn id="17" dur="500"/>
                                        <p:tgtEl>
                                          <p:spTgt spid="79"/>
                                        </p:tgtEl>
                                      </p:cBhvr>
                                    </p:animEffect>
                                  </p:childTnLst>
                                </p:cTn>
                              </p:par>
                            </p:childTnLst>
                          </p:cTn>
                        </p:par>
                        <p:par>
                          <p:cTn id="18" fill="hold">
                            <p:stCondLst>
                              <p:cond delay="1500"/>
                            </p:stCondLst>
                            <p:childTnLst>
                              <p:par>
                                <p:cTn id="19" presetID="2" presetClass="entr" presetSubtype="4" fill="hold" nodeType="afterEffect">
                                  <p:stCondLst>
                                    <p:cond delay="0"/>
                                  </p:stCondLst>
                                  <p:childTnLst>
                                    <p:set>
                                      <p:cBhvr>
                                        <p:cTn id="20" dur="1" fill="hold">
                                          <p:stCondLst>
                                            <p:cond delay="0"/>
                                          </p:stCondLst>
                                        </p:cTn>
                                        <p:tgtEl>
                                          <p:spTgt spid="80">
                                            <p:txEl>
                                              <p:pRg st="0" end="0"/>
                                            </p:txEl>
                                          </p:spTgt>
                                        </p:tgtEl>
                                        <p:attrNameLst>
                                          <p:attrName>style.visibility</p:attrName>
                                        </p:attrNameLst>
                                      </p:cBhvr>
                                      <p:to>
                                        <p:strVal val="visible"/>
                                      </p:to>
                                    </p:set>
                                    <p:anim calcmode="lin" valueType="num">
                                      <p:cBhvr additive="base">
                                        <p:cTn id="21" dur="500" fill="hold"/>
                                        <p:tgtEl>
                                          <p:spTgt spid="80">
                                            <p:txEl>
                                              <p:pRg st="0" end="0"/>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8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81">
                                            <p:txEl>
                                              <p:pRg st="0" end="0"/>
                                            </p:txEl>
                                          </p:spTgt>
                                        </p:tgtEl>
                                        <p:attrNameLst>
                                          <p:attrName>style.visibility</p:attrName>
                                        </p:attrNameLst>
                                      </p:cBhvr>
                                      <p:to>
                                        <p:strVal val="visible"/>
                                      </p:to>
                                    </p:set>
                                    <p:anim calcmode="lin" valueType="num">
                                      <p:cBhvr additive="base">
                                        <p:cTn id="27" dur="500" fill="hold"/>
                                        <p:tgtEl>
                                          <p:spTgt spid="81">
                                            <p:txEl>
                                              <p:pRg st="0" end="0"/>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81">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850295" y="2744349"/>
            <a:ext cx="2370359" cy="2364632"/>
            <a:chOff x="927538" y="2833999"/>
            <a:chExt cx="1902126" cy="1897530"/>
          </a:xfrm>
        </p:grpSpPr>
        <p:grpSp>
          <p:nvGrpSpPr>
            <p:cNvPr id="37" name="组合 36"/>
            <p:cNvGrpSpPr>
              <a:grpSpLocks noChangeAspect="1"/>
            </p:cNvGrpSpPr>
            <p:nvPr/>
          </p:nvGrpSpPr>
          <p:grpSpPr bwMode="auto">
            <a:xfrm>
              <a:off x="927538" y="2833999"/>
              <a:ext cx="1902126" cy="1897530"/>
              <a:chOff x="3471" y="1280"/>
              <a:chExt cx="829" cy="827"/>
            </a:xfrm>
            <a:solidFill>
              <a:srgbClr val="0070C0"/>
            </a:solidFill>
          </p:grpSpPr>
          <p:sp>
            <p:nvSpPr>
              <p:cNvPr id="38" name="任意多边形: 形状 17"/>
              <p:cNvSpPr/>
              <p:nvPr/>
            </p:nvSpPr>
            <p:spPr bwMode="auto">
              <a:xfrm>
                <a:off x="3813" y="2055"/>
                <a:ext cx="21" cy="47"/>
              </a:xfrm>
              <a:custGeom>
                <a:avLst/>
                <a:gdLst>
                  <a:gd name="T0" fmla="*/ 3 w 9"/>
                  <a:gd name="T1" fmla="*/ 0 h 20"/>
                  <a:gd name="T2" fmla="*/ 0 w 9"/>
                  <a:gd name="T3" fmla="*/ 20 h 20"/>
                  <a:gd name="T4" fmla="*/ 6 w 9"/>
                  <a:gd name="T5" fmla="*/ 20 h 20"/>
                  <a:gd name="T6" fmla="*/ 9 w 9"/>
                  <a:gd name="T7" fmla="*/ 1 h 20"/>
                  <a:gd name="T8" fmla="*/ 3 w 9"/>
                  <a:gd name="T9" fmla="*/ 0 h 20"/>
                </a:gdLst>
                <a:ahLst/>
                <a:cxnLst>
                  <a:cxn ang="0">
                    <a:pos x="T0" y="T1"/>
                  </a:cxn>
                  <a:cxn ang="0">
                    <a:pos x="T2" y="T3"/>
                  </a:cxn>
                  <a:cxn ang="0">
                    <a:pos x="T4" y="T5"/>
                  </a:cxn>
                  <a:cxn ang="0">
                    <a:pos x="T6" y="T7"/>
                  </a:cxn>
                  <a:cxn ang="0">
                    <a:pos x="T8" y="T9"/>
                  </a:cxn>
                </a:cxnLst>
                <a:rect l="0" t="0" r="r" b="b"/>
                <a:pathLst>
                  <a:path w="9" h="20">
                    <a:moveTo>
                      <a:pt x="3" y="0"/>
                    </a:moveTo>
                    <a:cubicBezTo>
                      <a:pt x="0" y="20"/>
                      <a:pt x="0" y="20"/>
                      <a:pt x="0" y="20"/>
                    </a:cubicBezTo>
                    <a:cubicBezTo>
                      <a:pt x="2" y="20"/>
                      <a:pt x="4" y="20"/>
                      <a:pt x="6" y="20"/>
                    </a:cubicBezTo>
                    <a:cubicBezTo>
                      <a:pt x="9" y="1"/>
                      <a:pt x="9" y="1"/>
                      <a:pt x="9" y="1"/>
                    </a:cubicBezTo>
                    <a:cubicBezTo>
                      <a:pt x="7" y="0"/>
                      <a:pt x="5" y="0"/>
                      <a:pt x="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9" name="任意多边形: 形状 18"/>
              <p:cNvSpPr/>
              <p:nvPr/>
            </p:nvSpPr>
            <p:spPr bwMode="auto">
              <a:xfrm>
                <a:off x="3936" y="1285"/>
                <a:ext cx="21" cy="47"/>
              </a:xfrm>
              <a:custGeom>
                <a:avLst/>
                <a:gdLst>
                  <a:gd name="T0" fmla="*/ 5 w 9"/>
                  <a:gd name="T1" fmla="*/ 20 h 20"/>
                  <a:gd name="T2" fmla="*/ 9 w 9"/>
                  <a:gd name="T3" fmla="*/ 1 h 20"/>
                  <a:gd name="T4" fmla="*/ 3 w 9"/>
                  <a:gd name="T5" fmla="*/ 0 h 20"/>
                  <a:gd name="T6" fmla="*/ 0 w 9"/>
                  <a:gd name="T7" fmla="*/ 19 h 20"/>
                  <a:gd name="T8" fmla="*/ 5 w 9"/>
                  <a:gd name="T9" fmla="*/ 20 h 20"/>
                </a:gdLst>
                <a:ahLst/>
                <a:cxnLst>
                  <a:cxn ang="0">
                    <a:pos x="T0" y="T1"/>
                  </a:cxn>
                  <a:cxn ang="0">
                    <a:pos x="T2" y="T3"/>
                  </a:cxn>
                  <a:cxn ang="0">
                    <a:pos x="T4" y="T5"/>
                  </a:cxn>
                  <a:cxn ang="0">
                    <a:pos x="T6" y="T7"/>
                  </a:cxn>
                  <a:cxn ang="0">
                    <a:pos x="T8" y="T9"/>
                  </a:cxn>
                </a:cxnLst>
                <a:rect l="0" t="0" r="r" b="b"/>
                <a:pathLst>
                  <a:path w="9" h="20">
                    <a:moveTo>
                      <a:pt x="5" y="20"/>
                    </a:moveTo>
                    <a:cubicBezTo>
                      <a:pt x="9" y="1"/>
                      <a:pt x="9" y="1"/>
                      <a:pt x="9" y="1"/>
                    </a:cubicBezTo>
                    <a:cubicBezTo>
                      <a:pt x="7" y="0"/>
                      <a:pt x="5" y="0"/>
                      <a:pt x="3" y="0"/>
                    </a:cubicBezTo>
                    <a:cubicBezTo>
                      <a:pt x="0" y="19"/>
                      <a:pt x="0" y="19"/>
                      <a:pt x="0" y="19"/>
                    </a:cubicBezTo>
                    <a:cubicBezTo>
                      <a:pt x="2" y="20"/>
                      <a:pt x="4" y="20"/>
                      <a:pt x="5"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0" name="任意多边形: 形状 19"/>
              <p:cNvSpPr/>
              <p:nvPr/>
            </p:nvSpPr>
            <p:spPr bwMode="auto">
              <a:xfrm>
                <a:off x="3752" y="2040"/>
                <a:ext cx="26" cy="50"/>
              </a:xfrm>
              <a:custGeom>
                <a:avLst/>
                <a:gdLst>
                  <a:gd name="T0" fmla="*/ 6 w 11"/>
                  <a:gd name="T1" fmla="*/ 0 h 21"/>
                  <a:gd name="T2" fmla="*/ 0 w 11"/>
                  <a:gd name="T3" fmla="*/ 19 h 21"/>
                  <a:gd name="T4" fmla="*/ 5 w 11"/>
                  <a:gd name="T5" fmla="*/ 21 h 21"/>
                  <a:gd name="T6" fmla="*/ 11 w 11"/>
                  <a:gd name="T7" fmla="*/ 1 h 21"/>
                  <a:gd name="T8" fmla="*/ 6 w 11"/>
                  <a:gd name="T9" fmla="*/ 0 h 21"/>
                </a:gdLst>
                <a:ahLst/>
                <a:cxnLst>
                  <a:cxn ang="0">
                    <a:pos x="T0" y="T1"/>
                  </a:cxn>
                  <a:cxn ang="0">
                    <a:pos x="T2" y="T3"/>
                  </a:cxn>
                  <a:cxn ang="0">
                    <a:pos x="T4" y="T5"/>
                  </a:cxn>
                  <a:cxn ang="0">
                    <a:pos x="T6" y="T7"/>
                  </a:cxn>
                  <a:cxn ang="0">
                    <a:pos x="T8" y="T9"/>
                  </a:cxn>
                </a:cxnLst>
                <a:rect l="0" t="0" r="r" b="b"/>
                <a:pathLst>
                  <a:path w="11" h="21">
                    <a:moveTo>
                      <a:pt x="6" y="0"/>
                    </a:moveTo>
                    <a:cubicBezTo>
                      <a:pt x="0" y="19"/>
                      <a:pt x="0" y="19"/>
                      <a:pt x="0" y="19"/>
                    </a:cubicBezTo>
                    <a:cubicBezTo>
                      <a:pt x="1" y="19"/>
                      <a:pt x="3" y="20"/>
                      <a:pt x="5" y="21"/>
                    </a:cubicBezTo>
                    <a:cubicBezTo>
                      <a:pt x="11" y="1"/>
                      <a:pt x="11" y="1"/>
                      <a:pt x="11" y="1"/>
                    </a:cubicBezTo>
                    <a:cubicBezTo>
                      <a:pt x="9" y="1"/>
                      <a:pt x="8" y="0"/>
                      <a:pt x="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1" name="任意多边形: 形状 20"/>
              <p:cNvSpPr/>
              <p:nvPr/>
            </p:nvSpPr>
            <p:spPr bwMode="auto">
              <a:xfrm>
                <a:off x="3993" y="1299"/>
                <a:ext cx="26" cy="47"/>
              </a:xfrm>
              <a:custGeom>
                <a:avLst/>
                <a:gdLst>
                  <a:gd name="T0" fmla="*/ 5 w 11"/>
                  <a:gd name="T1" fmla="*/ 20 h 20"/>
                  <a:gd name="T2" fmla="*/ 11 w 11"/>
                  <a:gd name="T3" fmla="*/ 1 h 20"/>
                  <a:gd name="T4" fmla="*/ 6 w 11"/>
                  <a:gd name="T5" fmla="*/ 0 h 20"/>
                  <a:gd name="T6" fmla="*/ 0 w 11"/>
                  <a:gd name="T7" fmla="*/ 19 h 20"/>
                  <a:gd name="T8" fmla="*/ 5 w 11"/>
                  <a:gd name="T9" fmla="*/ 20 h 20"/>
                </a:gdLst>
                <a:ahLst/>
                <a:cxnLst>
                  <a:cxn ang="0">
                    <a:pos x="T0" y="T1"/>
                  </a:cxn>
                  <a:cxn ang="0">
                    <a:pos x="T2" y="T3"/>
                  </a:cxn>
                  <a:cxn ang="0">
                    <a:pos x="T4" y="T5"/>
                  </a:cxn>
                  <a:cxn ang="0">
                    <a:pos x="T6" y="T7"/>
                  </a:cxn>
                  <a:cxn ang="0">
                    <a:pos x="T8" y="T9"/>
                  </a:cxn>
                </a:cxnLst>
                <a:rect l="0" t="0" r="r" b="b"/>
                <a:pathLst>
                  <a:path w="11" h="20">
                    <a:moveTo>
                      <a:pt x="5" y="20"/>
                    </a:moveTo>
                    <a:cubicBezTo>
                      <a:pt x="11" y="1"/>
                      <a:pt x="11" y="1"/>
                      <a:pt x="11" y="1"/>
                    </a:cubicBezTo>
                    <a:cubicBezTo>
                      <a:pt x="9" y="1"/>
                      <a:pt x="8" y="0"/>
                      <a:pt x="6" y="0"/>
                    </a:cubicBezTo>
                    <a:cubicBezTo>
                      <a:pt x="0" y="19"/>
                      <a:pt x="0" y="19"/>
                      <a:pt x="0" y="19"/>
                    </a:cubicBezTo>
                    <a:cubicBezTo>
                      <a:pt x="2" y="19"/>
                      <a:pt x="3" y="20"/>
                      <a:pt x="5"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2" name="任意多边形: 形状 21"/>
              <p:cNvSpPr/>
              <p:nvPr/>
            </p:nvSpPr>
            <p:spPr bwMode="auto">
              <a:xfrm>
                <a:off x="4045" y="1323"/>
                <a:ext cx="33" cy="47"/>
              </a:xfrm>
              <a:custGeom>
                <a:avLst/>
                <a:gdLst>
                  <a:gd name="T0" fmla="*/ 5 w 14"/>
                  <a:gd name="T1" fmla="*/ 20 h 20"/>
                  <a:gd name="T2" fmla="*/ 14 w 14"/>
                  <a:gd name="T3" fmla="*/ 2 h 20"/>
                  <a:gd name="T4" fmla="*/ 10 w 14"/>
                  <a:gd name="T5" fmla="*/ 0 h 20"/>
                  <a:gd name="T6" fmla="*/ 0 w 14"/>
                  <a:gd name="T7" fmla="*/ 18 h 20"/>
                  <a:gd name="T8" fmla="*/ 5 w 14"/>
                  <a:gd name="T9" fmla="*/ 20 h 20"/>
                </a:gdLst>
                <a:ahLst/>
                <a:cxnLst>
                  <a:cxn ang="0">
                    <a:pos x="T0" y="T1"/>
                  </a:cxn>
                  <a:cxn ang="0">
                    <a:pos x="T2" y="T3"/>
                  </a:cxn>
                  <a:cxn ang="0">
                    <a:pos x="T4" y="T5"/>
                  </a:cxn>
                  <a:cxn ang="0">
                    <a:pos x="T6" y="T7"/>
                  </a:cxn>
                  <a:cxn ang="0">
                    <a:pos x="T8" y="T9"/>
                  </a:cxn>
                </a:cxnLst>
                <a:rect l="0" t="0" r="r" b="b"/>
                <a:pathLst>
                  <a:path w="14" h="20">
                    <a:moveTo>
                      <a:pt x="5" y="20"/>
                    </a:moveTo>
                    <a:cubicBezTo>
                      <a:pt x="14" y="2"/>
                      <a:pt x="14" y="2"/>
                      <a:pt x="14" y="2"/>
                    </a:cubicBezTo>
                    <a:cubicBezTo>
                      <a:pt x="13" y="1"/>
                      <a:pt x="11" y="1"/>
                      <a:pt x="10" y="0"/>
                    </a:cubicBezTo>
                    <a:cubicBezTo>
                      <a:pt x="0" y="18"/>
                      <a:pt x="0" y="18"/>
                      <a:pt x="0" y="18"/>
                    </a:cubicBezTo>
                    <a:cubicBezTo>
                      <a:pt x="2" y="18"/>
                      <a:pt x="4" y="19"/>
                      <a:pt x="5"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3" name="任意多边形: 形状 22"/>
              <p:cNvSpPr/>
              <p:nvPr/>
            </p:nvSpPr>
            <p:spPr bwMode="auto">
              <a:xfrm>
                <a:off x="3690" y="2017"/>
                <a:ext cx="36" cy="47"/>
              </a:xfrm>
              <a:custGeom>
                <a:avLst/>
                <a:gdLst>
                  <a:gd name="T0" fmla="*/ 10 w 15"/>
                  <a:gd name="T1" fmla="*/ 0 h 20"/>
                  <a:gd name="T2" fmla="*/ 0 w 15"/>
                  <a:gd name="T3" fmla="*/ 18 h 20"/>
                  <a:gd name="T4" fmla="*/ 5 w 15"/>
                  <a:gd name="T5" fmla="*/ 20 h 20"/>
                  <a:gd name="T6" fmla="*/ 15 w 15"/>
                  <a:gd name="T7" fmla="*/ 2 h 20"/>
                  <a:gd name="T8" fmla="*/ 10 w 15"/>
                  <a:gd name="T9" fmla="*/ 0 h 20"/>
                </a:gdLst>
                <a:ahLst/>
                <a:cxnLst>
                  <a:cxn ang="0">
                    <a:pos x="T0" y="T1"/>
                  </a:cxn>
                  <a:cxn ang="0">
                    <a:pos x="T2" y="T3"/>
                  </a:cxn>
                  <a:cxn ang="0">
                    <a:pos x="T4" y="T5"/>
                  </a:cxn>
                  <a:cxn ang="0">
                    <a:pos x="T6" y="T7"/>
                  </a:cxn>
                  <a:cxn ang="0">
                    <a:pos x="T8" y="T9"/>
                  </a:cxn>
                </a:cxnLst>
                <a:rect l="0" t="0" r="r" b="b"/>
                <a:pathLst>
                  <a:path w="15" h="20">
                    <a:moveTo>
                      <a:pt x="10" y="0"/>
                    </a:moveTo>
                    <a:cubicBezTo>
                      <a:pt x="0" y="18"/>
                      <a:pt x="0" y="18"/>
                      <a:pt x="0" y="18"/>
                    </a:cubicBezTo>
                    <a:cubicBezTo>
                      <a:pt x="2" y="19"/>
                      <a:pt x="4" y="20"/>
                      <a:pt x="5" y="20"/>
                    </a:cubicBezTo>
                    <a:cubicBezTo>
                      <a:pt x="15" y="2"/>
                      <a:pt x="15" y="2"/>
                      <a:pt x="15" y="2"/>
                    </a:cubicBezTo>
                    <a:cubicBezTo>
                      <a:pt x="13" y="2"/>
                      <a:pt x="11" y="1"/>
                      <a:pt x="1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4" name="任意多边形: 形状 23"/>
              <p:cNvSpPr/>
              <p:nvPr/>
            </p:nvSpPr>
            <p:spPr bwMode="auto">
              <a:xfrm>
                <a:off x="3636" y="1986"/>
                <a:ext cx="40" cy="45"/>
              </a:xfrm>
              <a:custGeom>
                <a:avLst/>
                <a:gdLst>
                  <a:gd name="T0" fmla="*/ 12 w 17"/>
                  <a:gd name="T1" fmla="*/ 0 h 19"/>
                  <a:gd name="T2" fmla="*/ 0 w 17"/>
                  <a:gd name="T3" fmla="*/ 16 h 19"/>
                  <a:gd name="T4" fmla="*/ 5 w 17"/>
                  <a:gd name="T5" fmla="*/ 19 h 19"/>
                  <a:gd name="T6" fmla="*/ 17 w 17"/>
                  <a:gd name="T7" fmla="*/ 3 h 19"/>
                  <a:gd name="T8" fmla="*/ 12 w 17"/>
                  <a:gd name="T9" fmla="*/ 0 h 19"/>
                </a:gdLst>
                <a:ahLst/>
                <a:cxnLst>
                  <a:cxn ang="0">
                    <a:pos x="T0" y="T1"/>
                  </a:cxn>
                  <a:cxn ang="0">
                    <a:pos x="T2" y="T3"/>
                  </a:cxn>
                  <a:cxn ang="0">
                    <a:pos x="T4" y="T5"/>
                  </a:cxn>
                  <a:cxn ang="0">
                    <a:pos x="T6" y="T7"/>
                  </a:cxn>
                  <a:cxn ang="0">
                    <a:pos x="T8" y="T9"/>
                  </a:cxn>
                </a:cxnLst>
                <a:rect l="0" t="0" r="r" b="b"/>
                <a:pathLst>
                  <a:path w="17" h="19">
                    <a:moveTo>
                      <a:pt x="12" y="0"/>
                    </a:moveTo>
                    <a:cubicBezTo>
                      <a:pt x="0" y="16"/>
                      <a:pt x="0" y="16"/>
                      <a:pt x="0" y="16"/>
                    </a:cubicBezTo>
                    <a:cubicBezTo>
                      <a:pt x="2" y="17"/>
                      <a:pt x="3" y="18"/>
                      <a:pt x="5" y="19"/>
                    </a:cubicBezTo>
                    <a:cubicBezTo>
                      <a:pt x="17" y="3"/>
                      <a:pt x="17" y="3"/>
                      <a:pt x="17" y="3"/>
                    </a:cubicBezTo>
                    <a:cubicBezTo>
                      <a:pt x="15" y="2"/>
                      <a:pt x="14" y="1"/>
                      <a:pt x="1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5" name="任意多边形: 形状 24"/>
              <p:cNvSpPr/>
              <p:nvPr/>
            </p:nvSpPr>
            <p:spPr bwMode="auto">
              <a:xfrm>
                <a:off x="4094" y="1356"/>
                <a:ext cx="40" cy="45"/>
              </a:xfrm>
              <a:custGeom>
                <a:avLst/>
                <a:gdLst>
                  <a:gd name="T0" fmla="*/ 5 w 17"/>
                  <a:gd name="T1" fmla="*/ 19 h 19"/>
                  <a:gd name="T2" fmla="*/ 17 w 17"/>
                  <a:gd name="T3" fmla="*/ 3 h 19"/>
                  <a:gd name="T4" fmla="*/ 12 w 17"/>
                  <a:gd name="T5" fmla="*/ 0 h 19"/>
                  <a:gd name="T6" fmla="*/ 0 w 17"/>
                  <a:gd name="T7" fmla="*/ 16 h 19"/>
                  <a:gd name="T8" fmla="*/ 5 w 17"/>
                  <a:gd name="T9" fmla="*/ 19 h 19"/>
                </a:gdLst>
                <a:ahLst/>
                <a:cxnLst>
                  <a:cxn ang="0">
                    <a:pos x="T0" y="T1"/>
                  </a:cxn>
                  <a:cxn ang="0">
                    <a:pos x="T2" y="T3"/>
                  </a:cxn>
                  <a:cxn ang="0">
                    <a:pos x="T4" y="T5"/>
                  </a:cxn>
                  <a:cxn ang="0">
                    <a:pos x="T6" y="T7"/>
                  </a:cxn>
                  <a:cxn ang="0">
                    <a:pos x="T8" y="T9"/>
                  </a:cxn>
                </a:cxnLst>
                <a:rect l="0" t="0" r="r" b="b"/>
                <a:pathLst>
                  <a:path w="17" h="19">
                    <a:moveTo>
                      <a:pt x="5" y="19"/>
                    </a:moveTo>
                    <a:cubicBezTo>
                      <a:pt x="17" y="3"/>
                      <a:pt x="17" y="3"/>
                      <a:pt x="17" y="3"/>
                    </a:cubicBezTo>
                    <a:cubicBezTo>
                      <a:pt x="15" y="2"/>
                      <a:pt x="14" y="1"/>
                      <a:pt x="12" y="0"/>
                    </a:cubicBezTo>
                    <a:cubicBezTo>
                      <a:pt x="0" y="16"/>
                      <a:pt x="0" y="16"/>
                      <a:pt x="0" y="16"/>
                    </a:cubicBezTo>
                    <a:cubicBezTo>
                      <a:pt x="2" y="17"/>
                      <a:pt x="3" y="18"/>
                      <a:pt x="5"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6" name="任意多边形: 形状 25"/>
              <p:cNvSpPr/>
              <p:nvPr/>
            </p:nvSpPr>
            <p:spPr bwMode="auto">
              <a:xfrm>
                <a:off x="3546" y="1904"/>
                <a:ext cx="47" cy="37"/>
              </a:xfrm>
              <a:custGeom>
                <a:avLst/>
                <a:gdLst>
                  <a:gd name="T0" fmla="*/ 16 w 20"/>
                  <a:gd name="T1" fmla="*/ 0 h 16"/>
                  <a:gd name="T2" fmla="*/ 0 w 20"/>
                  <a:gd name="T3" fmla="*/ 12 h 16"/>
                  <a:gd name="T4" fmla="*/ 3 w 20"/>
                  <a:gd name="T5" fmla="*/ 16 h 16"/>
                  <a:gd name="T6" fmla="*/ 20 w 20"/>
                  <a:gd name="T7" fmla="*/ 4 h 16"/>
                  <a:gd name="T8" fmla="*/ 16 w 20"/>
                  <a:gd name="T9" fmla="*/ 0 h 16"/>
                </a:gdLst>
                <a:ahLst/>
                <a:cxnLst>
                  <a:cxn ang="0">
                    <a:pos x="T0" y="T1"/>
                  </a:cxn>
                  <a:cxn ang="0">
                    <a:pos x="T2" y="T3"/>
                  </a:cxn>
                  <a:cxn ang="0">
                    <a:pos x="T4" y="T5"/>
                  </a:cxn>
                  <a:cxn ang="0">
                    <a:pos x="T6" y="T7"/>
                  </a:cxn>
                  <a:cxn ang="0">
                    <a:pos x="T8" y="T9"/>
                  </a:cxn>
                </a:cxnLst>
                <a:rect l="0" t="0" r="r" b="b"/>
                <a:pathLst>
                  <a:path w="20" h="16">
                    <a:moveTo>
                      <a:pt x="16" y="0"/>
                    </a:moveTo>
                    <a:cubicBezTo>
                      <a:pt x="0" y="12"/>
                      <a:pt x="0" y="12"/>
                      <a:pt x="0" y="12"/>
                    </a:cubicBezTo>
                    <a:cubicBezTo>
                      <a:pt x="1" y="13"/>
                      <a:pt x="2" y="15"/>
                      <a:pt x="3" y="16"/>
                    </a:cubicBezTo>
                    <a:cubicBezTo>
                      <a:pt x="20" y="4"/>
                      <a:pt x="20" y="4"/>
                      <a:pt x="20" y="4"/>
                    </a:cubicBezTo>
                    <a:cubicBezTo>
                      <a:pt x="19" y="3"/>
                      <a:pt x="17" y="1"/>
                      <a:pt x="1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7" name="任意多边形: 形状 26"/>
              <p:cNvSpPr/>
              <p:nvPr/>
            </p:nvSpPr>
            <p:spPr bwMode="auto">
              <a:xfrm>
                <a:off x="4177" y="1445"/>
                <a:ext cx="47" cy="38"/>
              </a:xfrm>
              <a:custGeom>
                <a:avLst/>
                <a:gdLst>
                  <a:gd name="T0" fmla="*/ 4 w 20"/>
                  <a:gd name="T1" fmla="*/ 16 h 16"/>
                  <a:gd name="T2" fmla="*/ 20 w 20"/>
                  <a:gd name="T3" fmla="*/ 4 h 16"/>
                  <a:gd name="T4" fmla="*/ 17 w 20"/>
                  <a:gd name="T5" fmla="*/ 0 h 16"/>
                  <a:gd name="T6" fmla="*/ 0 w 20"/>
                  <a:gd name="T7" fmla="*/ 12 h 16"/>
                  <a:gd name="T8" fmla="*/ 4 w 20"/>
                  <a:gd name="T9" fmla="*/ 16 h 16"/>
                </a:gdLst>
                <a:ahLst/>
                <a:cxnLst>
                  <a:cxn ang="0">
                    <a:pos x="T0" y="T1"/>
                  </a:cxn>
                  <a:cxn ang="0">
                    <a:pos x="T2" y="T3"/>
                  </a:cxn>
                  <a:cxn ang="0">
                    <a:pos x="T4" y="T5"/>
                  </a:cxn>
                  <a:cxn ang="0">
                    <a:pos x="T6" y="T7"/>
                  </a:cxn>
                  <a:cxn ang="0">
                    <a:pos x="T8" y="T9"/>
                  </a:cxn>
                </a:cxnLst>
                <a:rect l="0" t="0" r="r" b="b"/>
                <a:pathLst>
                  <a:path w="20" h="16">
                    <a:moveTo>
                      <a:pt x="4" y="16"/>
                    </a:moveTo>
                    <a:cubicBezTo>
                      <a:pt x="20" y="4"/>
                      <a:pt x="20" y="4"/>
                      <a:pt x="20" y="4"/>
                    </a:cubicBezTo>
                    <a:cubicBezTo>
                      <a:pt x="19" y="3"/>
                      <a:pt x="18" y="1"/>
                      <a:pt x="17" y="0"/>
                    </a:cubicBezTo>
                    <a:cubicBezTo>
                      <a:pt x="0" y="12"/>
                      <a:pt x="0" y="12"/>
                      <a:pt x="0" y="12"/>
                    </a:cubicBezTo>
                    <a:cubicBezTo>
                      <a:pt x="1" y="13"/>
                      <a:pt x="2" y="15"/>
                      <a:pt x="4"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8" name="任意多边形: 形状 27"/>
              <p:cNvSpPr/>
              <p:nvPr/>
            </p:nvSpPr>
            <p:spPr bwMode="auto">
              <a:xfrm>
                <a:off x="4207" y="1500"/>
                <a:ext cx="50" cy="33"/>
              </a:xfrm>
              <a:custGeom>
                <a:avLst/>
                <a:gdLst>
                  <a:gd name="T0" fmla="*/ 3 w 21"/>
                  <a:gd name="T1" fmla="*/ 14 h 14"/>
                  <a:gd name="T2" fmla="*/ 21 w 21"/>
                  <a:gd name="T3" fmla="*/ 5 h 14"/>
                  <a:gd name="T4" fmla="*/ 18 w 21"/>
                  <a:gd name="T5" fmla="*/ 0 h 14"/>
                  <a:gd name="T6" fmla="*/ 0 w 21"/>
                  <a:gd name="T7" fmla="*/ 9 h 14"/>
                  <a:gd name="T8" fmla="*/ 3 w 21"/>
                  <a:gd name="T9" fmla="*/ 14 h 14"/>
                </a:gdLst>
                <a:ahLst/>
                <a:cxnLst>
                  <a:cxn ang="0">
                    <a:pos x="T0" y="T1"/>
                  </a:cxn>
                  <a:cxn ang="0">
                    <a:pos x="T2" y="T3"/>
                  </a:cxn>
                  <a:cxn ang="0">
                    <a:pos x="T4" y="T5"/>
                  </a:cxn>
                  <a:cxn ang="0">
                    <a:pos x="T6" y="T7"/>
                  </a:cxn>
                  <a:cxn ang="0">
                    <a:pos x="T8" y="T9"/>
                  </a:cxn>
                </a:cxnLst>
                <a:rect l="0" t="0" r="r" b="b"/>
                <a:pathLst>
                  <a:path w="21" h="14">
                    <a:moveTo>
                      <a:pt x="3" y="14"/>
                    </a:moveTo>
                    <a:cubicBezTo>
                      <a:pt x="21" y="5"/>
                      <a:pt x="21" y="5"/>
                      <a:pt x="21" y="5"/>
                    </a:cubicBezTo>
                    <a:cubicBezTo>
                      <a:pt x="20" y="3"/>
                      <a:pt x="19" y="2"/>
                      <a:pt x="18" y="0"/>
                    </a:cubicBezTo>
                    <a:cubicBezTo>
                      <a:pt x="0" y="9"/>
                      <a:pt x="0" y="9"/>
                      <a:pt x="0" y="9"/>
                    </a:cubicBezTo>
                    <a:cubicBezTo>
                      <a:pt x="1" y="11"/>
                      <a:pt x="2" y="12"/>
                      <a:pt x="3"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9" name="任意多边形: 形状 28"/>
              <p:cNvSpPr/>
              <p:nvPr/>
            </p:nvSpPr>
            <p:spPr bwMode="auto">
              <a:xfrm>
                <a:off x="3513" y="1854"/>
                <a:ext cx="50" cy="33"/>
              </a:xfrm>
              <a:custGeom>
                <a:avLst/>
                <a:gdLst>
                  <a:gd name="T0" fmla="*/ 18 w 21"/>
                  <a:gd name="T1" fmla="*/ 0 h 14"/>
                  <a:gd name="T2" fmla="*/ 0 w 21"/>
                  <a:gd name="T3" fmla="*/ 9 h 14"/>
                  <a:gd name="T4" fmla="*/ 3 w 21"/>
                  <a:gd name="T5" fmla="*/ 14 h 14"/>
                  <a:gd name="T6" fmla="*/ 21 w 21"/>
                  <a:gd name="T7" fmla="*/ 5 h 14"/>
                  <a:gd name="T8" fmla="*/ 18 w 21"/>
                  <a:gd name="T9" fmla="*/ 0 h 14"/>
                </a:gdLst>
                <a:ahLst/>
                <a:cxnLst>
                  <a:cxn ang="0">
                    <a:pos x="T0" y="T1"/>
                  </a:cxn>
                  <a:cxn ang="0">
                    <a:pos x="T2" y="T3"/>
                  </a:cxn>
                  <a:cxn ang="0">
                    <a:pos x="T4" y="T5"/>
                  </a:cxn>
                  <a:cxn ang="0">
                    <a:pos x="T6" y="T7"/>
                  </a:cxn>
                  <a:cxn ang="0">
                    <a:pos x="T8" y="T9"/>
                  </a:cxn>
                </a:cxnLst>
                <a:rect l="0" t="0" r="r" b="b"/>
                <a:pathLst>
                  <a:path w="21" h="14">
                    <a:moveTo>
                      <a:pt x="18" y="0"/>
                    </a:moveTo>
                    <a:cubicBezTo>
                      <a:pt x="0" y="9"/>
                      <a:pt x="0" y="9"/>
                      <a:pt x="0" y="9"/>
                    </a:cubicBezTo>
                    <a:cubicBezTo>
                      <a:pt x="1" y="11"/>
                      <a:pt x="2" y="12"/>
                      <a:pt x="3" y="14"/>
                    </a:cubicBezTo>
                    <a:cubicBezTo>
                      <a:pt x="21" y="5"/>
                      <a:pt x="21" y="5"/>
                      <a:pt x="21" y="5"/>
                    </a:cubicBezTo>
                    <a:cubicBezTo>
                      <a:pt x="20" y="3"/>
                      <a:pt x="19" y="2"/>
                      <a:pt x="1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0" name="任意多边形: 形状 29"/>
              <p:cNvSpPr/>
              <p:nvPr/>
            </p:nvSpPr>
            <p:spPr bwMode="auto">
              <a:xfrm>
                <a:off x="3490" y="1800"/>
                <a:ext cx="49" cy="28"/>
              </a:xfrm>
              <a:custGeom>
                <a:avLst/>
                <a:gdLst>
                  <a:gd name="T0" fmla="*/ 19 w 21"/>
                  <a:gd name="T1" fmla="*/ 0 h 12"/>
                  <a:gd name="T2" fmla="*/ 0 w 21"/>
                  <a:gd name="T3" fmla="*/ 7 h 12"/>
                  <a:gd name="T4" fmla="*/ 2 w 21"/>
                  <a:gd name="T5" fmla="*/ 12 h 12"/>
                  <a:gd name="T6" fmla="*/ 21 w 21"/>
                  <a:gd name="T7" fmla="*/ 6 h 12"/>
                  <a:gd name="T8" fmla="*/ 19 w 21"/>
                  <a:gd name="T9" fmla="*/ 0 h 12"/>
                </a:gdLst>
                <a:ahLst/>
                <a:cxnLst>
                  <a:cxn ang="0">
                    <a:pos x="T0" y="T1"/>
                  </a:cxn>
                  <a:cxn ang="0">
                    <a:pos x="T2" y="T3"/>
                  </a:cxn>
                  <a:cxn ang="0">
                    <a:pos x="T4" y="T5"/>
                  </a:cxn>
                  <a:cxn ang="0">
                    <a:pos x="T6" y="T7"/>
                  </a:cxn>
                  <a:cxn ang="0">
                    <a:pos x="T8" y="T9"/>
                  </a:cxn>
                </a:cxnLst>
                <a:rect l="0" t="0" r="r" b="b"/>
                <a:pathLst>
                  <a:path w="21" h="12">
                    <a:moveTo>
                      <a:pt x="19" y="0"/>
                    </a:moveTo>
                    <a:cubicBezTo>
                      <a:pt x="0" y="7"/>
                      <a:pt x="0" y="7"/>
                      <a:pt x="0" y="7"/>
                    </a:cubicBezTo>
                    <a:cubicBezTo>
                      <a:pt x="1" y="8"/>
                      <a:pt x="1" y="10"/>
                      <a:pt x="2" y="12"/>
                    </a:cubicBezTo>
                    <a:cubicBezTo>
                      <a:pt x="21" y="6"/>
                      <a:pt x="21" y="6"/>
                      <a:pt x="21" y="6"/>
                    </a:cubicBezTo>
                    <a:cubicBezTo>
                      <a:pt x="20" y="4"/>
                      <a:pt x="20" y="2"/>
                      <a:pt x="1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1" name="任意多边形: 形状 30"/>
              <p:cNvSpPr/>
              <p:nvPr/>
            </p:nvSpPr>
            <p:spPr bwMode="auto">
              <a:xfrm>
                <a:off x="4231" y="1559"/>
                <a:ext cx="50" cy="28"/>
              </a:xfrm>
              <a:custGeom>
                <a:avLst/>
                <a:gdLst>
                  <a:gd name="T0" fmla="*/ 2 w 21"/>
                  <a:gd name="T1" fmla="*/ 12 h 12"/>
                  <a:gd name="T2" fmla="*/ 21 w 21"/>
                  <a:gd name="T3" fmla="*/ 6 h 12"/>
                  <a:gd name="T4" fmla="*/ 19 w 21"/>
                  <a:gd name="T5" fmla="*/ 0 h 12"/>
                  <a:gd name="T6" fmla="*/ 0 w 21"/>
                  <a:gd name="T7" fmla="*/ 7 h 12"/>
                  <a:gd name="T8" fmla="*/ 2 w 21"/>
                  <a:gd name="T9" fmla="*/ 12 h 12"/>
                </a:gdLst>
                <a:ahLst/>
                <a:cxnLst>
                  <a:cxn ang="0">
                    <a:pos x="T0" y="T1"/>
                  </a:cxn>
                  <a:cxn ang="0">
                    <a:pos x="T2" y="T3"/>
                  </a:cxn>
                  <a:cxn ang="0">
                    <a:pos x="T4" y="T5"/>
                  </a:cxn>
                  <a:cxn ang="0">
                    <a:pos x="T6" y="T7"/>
                  </a:cxn>
                  <a:cxn ang="0">
                    <a:pos x="T8" y="T9"/>
                  </a:cxn>
                </a:cxnLst>
                <a:rect l="0" t="0" r="r" b="b"/>
                <a:pathLst>
                  <a:path w="21" h="12">
                    <a:moveTo>
                      <a:pt x="2" y="12"/>
                    </a:moveTo>
                    <a:cubicBezTo>
                      <a:pt x="21" y="6"/>
                      <a:pt x="21" y="6"/>
                      <a:pt x="21" y="6"/>
                    </a:cubicBezTo>
                    <a:cubicBezTo>
                      <a:pt x="20" y="4"/>
                      <a:pt x="20" y="2"/>
                      <a:pt x="19" y="0"/>
                    </a:cubicBezTo>
                    <a:cubicBezTo>
                      <a:pt x="0" y="7"/>
                      <a:pt x="0" y="7"/>
                      <a:pt x="0" y="7"/>
                    </a:cubicBezTo>
                    <a:cubicBezTo>
                      <a:pt x="1" y="8"/>
                      <a:pt x="1" y="10"/>
                      <a:pt x="2"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2" name="任意多边形: 形状 31"/>
              <p:cNvSpPr/>
              <p:nvPr/>
            </p:nvSpPr>
            <p:spPr bwMode="auto">
              <a:xfrm>
                <a:off x="4245" y="1623"/>
                <a:ext cx="50" cy="21"/>
              </a:xfrm>
              <a:custGeom>
                <a:avLst/>
                <a:gdLst>
                  <a:gd name="T0" fmla="*/ 1 w 21"/>
                  <a:gd name="T1" fmla="*/ 9 h 9"/>
                  <a:gd name="T2" fmla="*/ 21 w 21"/>
                  <a:gd name="T3" fmla="*/ 5 h 9"/>
                  <a:gd name="T4" fmla="*/ 20 w 21"/>
                  <a:gd name="T5" fmla="*/ 0 h 9"/>
                  <a:gd name="T6" fmla="*/ 0 w 21"/>
                  <a:gd name="T7" fmla="*/ 3 h 9"/>
                  <a:gd name="T8" fmla="*/ 1 w 21"/>
                  <a:gd name="T9" fmla="*/ 9 h 9"/>
                </a:gdLst>
                <a:ahLst/>
                <a:cxnLst>
                  <a:cxn ang="0">
                    <a:pos x="T0" y="T1"/>
                  </a:cxn>
                  <a:cxn ang="0">
                    <a:pos x="T2" y="T3"/>
                  </a:cxn>
                  <a:cxn ang="0">
                    <a:pos x="T4" y="T5"/>
                  </a:cxn>
                  <a:cxn ang="0">
                    <a:pos x="T6" y="T7"/>
                  </a:cxn>
                  <a:cxn ang="0">
                    <a:pos x="T8" y="T9"/>
                  </a:cxn>
                </a:cxnLst>
                <a:rect l="0" t="0" r="r" b="b"/>
                <a:pathLst>
                  <a:path w="21" h="9">
                    <a:moveTo>
                      <a:pt x="1" y="9"/>
                    </a:moveTo>
                    <a:cubicBezTo>
                      <a:pt x="21" y="5"/>
                      <a:pt x="21" y="5"/>
                      <a:pt x="21" y="5"/>
                    </a:cubicBezTo>
                    <a:cubicBezTo>
                      <a:pt x="21" y="4"/>
                      <a:pt x="20" y="2"/>
                      <a:pt x="20" y="0"/>
                    </a:cubicBezTo>
                    <a:cubicBezTo>
                      <a:pt x="0" y="3"/>
                      <a:pt x="0" y="3"/>
                      <a:pt x="0" y="3"/>
                    </a:cubicBezTo>
                    <a:cubicBezTo>
                      <a:pt x="0" y="5"/>
                      <a:pt x="1" y="7"/>
                      <a:pt x="1"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3" name="任意多边形: 形状 32"/>
              <p:cNvSpPr/>
              <p:nvPr/>
            </p:nvSpPr>
            <p:spPr bwMode="auto">
              <a:xfrm>
                <a:off x="3475" y="1745"/>
                <a:ext cx="50" cy="19"/>
              </a:xfrm>
              <a:custGeom>
                <a:avLst/>
                <a:gdLst>
                  <a:gd name="T0" fmla="*/ 20 w 21"/>
                  <a:gd name="T1" fmla="*/ 0 h 8"/>
                  <a:gd name="T2" fmla="*/ 0 w 21"/>
                  <a:gd name="T3" fmla="*/ 3 h 8"/>
                  <a:gd name="T4" fmla="*/ 1 w 21"/>
                  <a:gd name="T5" fmla="*/ 8 h 8"/>
                  <a:gd name="T6" fmla="*/ 21 w 21"/>
                  <a:gd name="T7" fmla="*/ 5 h 8"/>
                  <a:gd name="T8" fmla="*/ 20 w 21"/>
                  <a:gd name="T9" fmla="*/ 0 h 8"/>
                </a:gdLst>
                <a:ahLst/>
                <a:cxnLst>
                  <a:cxn ang="0">
                    <a:pos x="T0" y="T1"/>
                  </a:cxn>
                  <a:cxn ang="0">
                    <a:pos x="T2" y="T3"/>
                  </a:cxn>
                  <a:cxn ang="0">
                    <a:pos x="T4" y="T5"/>
                  </a:cxn>
                  <a:cxn ang="0">
                    <a:pos x="T6" y="T7"/>
                  </a:cxn>
                  <a:cxn ang="0">
                    <a:pos x="T8" y="T9"/>
                  </a:cxn>
                </a:cxnLst>
                <a:rect l="0" t="0" r="r" b="b"/>
                <a:pathLst>
                  <a:path w="21" h="8">
                    <a:moveTo>
                      <a:pt x="20" y="0"/>
                    </a:moveTo>
                    <a:cubicBezTo>
                      <a:pt x="0" y="3"/>
                      <a:pt x="0" y="3"/>
                      <a:pt x="0" y="3"/>
                    </a:cubicBezTo>
                    <a:cubicBezTo>
                      <a:pt x="0" y="5"/>
                      <a:pt x="1" y="6"/>
                      <a:pt x="1" y="8"/>
                    </a:cubicBezTo>
                    <a:cubicBezTo>
                      <a:pt x="21" y="5"/>
                      <a:pt x="21" y="5"/>
                      <a:pt x="21" y="5"/>
                    </a:cubicBezTo>
                    <a:cubicBezTo>
                      <a:pt x="20" y="3"/>
                      <a:pt x="20" y="1"/>
                      <a:pt x="2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4" name="任意多边形: 形状 33"/>
              <p:cNvSpPr/>
              <p:nvPr/>
            </p:nvSpPr>
            <p:spPr bwMode="auto">
              <a:xfrm>
                <a:off x="3475" y="1623"/>
                <a:ext cx="50" cy="21"/>
              </a:xfrm>
              <a:custGeom>
                <a:avLst/>
                <a:gdLst>
                  <a:gd name="T0" fmla="*/ 21 w 21"/>
                  <a:gd name="T1" fmla="*/ 3 h 9"/>
                  <a:gd name="T2" fmla="*/ 1 w 21"/>
                  <a:gd name="T3" fmla="*/ 0 h 9"/>
                  <a:gd name="T4" fmla="*/ 0 w 21"/>
                  <a:gd name="T5" fmla="*/ 5 h 9"/>
                  <a:gd name="T6" fmla="*/ 20 w 21"/>
                  <a:gd name="T7" fmla="*/ 9 h 9"/>
                  <a:gd name="T8" fmla="*/ 21 w 21"/>
                  <a:gd name="T9" fmla="*/ 3 h 9"/>
                </a:gdLst>
                <a:ahLst/>
                <a:cxnLst>
                  <a:cxn ang="0">
                    <a:pos x="T0" y="T1"/>
                  </a:cxn>
                  <a:cxn ang="0">
                    <a:pos x="T2" y="T3"/>
                  </a:cxn>
                  <a:cxn ang="0">
                    <a:pos x="T4" y="T5"/>
                  </a:cxn>
                  <a:cxn ang="0">
                    <a:pos x="T6" y="T7"/>
                  </a:cxn>
                  <a:cxn ang="0">
                    <a:pos x="T8" y="T9"/>
                  </a:cxn>
                </a:cxnLst>
                <a:rect l="0" t="0" r="r" b="b"/>
                <a:pathLst>
                  <a:path w="21" h="9">
                    <a:moveTo>
                      <a:pt x="21" y="3"/>
                    </a:moveTo>
                    <a:cubicBezTo>
                      <a:pt x="1" y="0"/>
                      <a:pt x="1" y="0"/>
                      <a:pt x="1" y="0"/>
                    </a:cubicBezTo>
                    <a:cubicBezTo>
                      <a:pt x="1" y="2"/>
                      <a:pt x="0" y="4"/>
                      <a:pt x="0" y="5"/>
                    </a:cubicBezTo>
                    <a:cubicBezTo>
                      <a:pt x="20" y="9"/>
                      <a:pt x="20" y="9"/>
                      <a:pt x="20" y="9"/>
                    </a:cubicBezTo>
                    <a:cubicBezTo>
                      <a:pt x="20" y="7"/>
                      <a:pt x="20" y="5"/>
                      <a:pt x="21"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5" name="任意多边形: 形状 34"/>
              <p:cNvSpPr/>
              <p:nvPr/>
            </p:nvSpPr>
            <p:spPr bwMode="auto">
              <a:xfrm>
                <a:off x="4245" y="1745"/>
                <a:ext cx="50" cy="19"/>
              </a:xfrm>
              <a:custGeom>
                <a:avLst/>
                <a:gdLst>
                  <a:gd name="T0" fmla="*/ 0 w 21"/>
                  <a:gd name="T1" fmla="*/ 5 h 8"/>
                  <a:gd name="T2" fmla="*/ 20 w 21"/>
                  <a:gd name="T3" fmla="*/ 8 h 8"/>
                  <a:gd name="T4" fmla="*/ 21 w 21"/>
                  <a:gd name="T5" fmla="*/ 3 h 8"/>
                  <a:gd name="T6" fmla="*/ 1 w 21"/>
                  <a:gd name="T7" fmla="*/ 0 h 8"/>
                  <a:gd name="T8" fmla="*/ 0 w 21"/>
                  <a:gd name="T9" fmla="*/ 5 h 8"/>
                </a:gdLst>
                <a:ahLst/>
                <a:cxnLst>
                  <a:cxn ang="0">
                    <a:pos x="T0" y="T1"/>
                  </a:cxn>
                  <a:cxn ang="0">
                    <a:pos x="T2" y="T3"/>
                  </a:cxn>
                  <a:cxn ang="0">
                    <a:pos x="T4" y="T5"/>
                  </a:cxn>
                  <a:cxn ang="0">
                    <a:pos x="T6" y="T7"/>
                  </a:cxn>
                  <a:cxn ang="0">
                    <a:pos x="T8" y="T9"/>
                  </a:cxn>
                </a:cxnLst>
                <a:rect l="0" t="0" r="r" b="b"/>
                <a:pathLst>
                  <a:path w="21" h="8">
                    <a:moveTo>
                      <a:pt x="0" y="5"/>
                    </a:moveTo>
                    <a:cubicBezTo>
                      <a:pt x="20" y="8"/>
                      <a:pt x="20" y="8"/>
                      <a:pt x="20" y="8"/>
                    </a:cubicBezTo>
                    <a:cubicBezTo>
                      <a:pt x="20" y="6"/>
                      <a:pt x="21" y="5"/>
                      <a:pt x="21" y="3"/>
                    </a:cubicBezTo>
                    <a:cubicBezTo>
                      <a:pt x="1" y="0"/>
                      <a:pt x="1" y="0"/>
                      <a:pt x="1" y="0"/>
                    </a:cubicBezTo>
                    <a:cubicBezTo>
                      <a:pt x="1" y="1"/>
                      <a:pt x="0" y="3"/>
                      <a:pt x="0"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6" name="任意多边形: 形状 35"/>
              <p:cNvSpPr/>
              <p:nvPr/>
            </p:nvSpPr>
            <p:spPr bwMode="auto">
              <a:xfrm>
                <a:off x="4231" y="1800"/>
                <a:ext cx="50" cy="28"/>
              </a:xfrm>
              <a:custGeom>
                <a:avLst/>
                <a:gdLst>
                  <a:gd name="T0" fmla="*/ 0 w 21"/>
                  <a:gd name="T1" fmla="*/ 6 h 12"/>
                  <a:gd name="T2" fmla="*/ 19 w 21"/>
                  <a:gd name="T3" fmla="*/ 12 h 12"/>
                  <a:gd name="T4" fmla="*/ 21 w 21"/>
                  <a:gd name="T5" fmla="*/ 7 h 12"/>
                  <a:gd name="T6" fmla="*/ 2 w 21"/>
                  <a:gd name="T7" fmla="*/ 0 h 12"/>
                  <a:gd name="T8" fmla="*/ 0 w 21"/>
                  <a:gd name="T9" fmla="*/ 6 h 12"/>
                </a:gdLst>
                <a:ahLst/>
                <a:cxnLst>
                  <a:cxn ang="0">
                    <a:pos x="T0" y="T1"/>
                  </a:cxn>
                  <a:cxn ang="0">
                    <a:pos x="T2" y="T3"/>
                  </a:cxn>
                  <a:cxn ang="0">
                    <a:pos x="T4" y="T5"/>
                  </a:cxn>
                  <a:cxn ang="0">
                    <a:pos x="T6" y="T7"/>
                  </a:cxn>
                  <a:cxn ang="0">
                    <a:pos x="T8" y="T9"/>
                  </a:cxn>
                </a:cxnLst>
                <a:rect l="0" t="0" r="r" b="b"/>
                <a:pathLst>
                  <a:path w="21" h="12">
                    <a:moveTo>
                      <a:pt x="0" y="6"/>
                    </a:moveTo>
                    <a:cubicBezTo>
                      <a:pt x="19" y="12"/>
                      <a:pt x="19" y="12"/>
                      <a:pt x="19" y="12"/>
                    </a:cubicBezTo>
                    <a:cubicBezTo>
                      <a:pt x="20" y="10"/>
                      <a:pt x="20" y="8"/>
                      <a:pt x="21" y="7"/>
                    </a:cubicBezTo>
                    <a:cubicBezTo>
                      <a:pt x="2" y="0"/>
                      <a:pt x="2" y="0"/>
                      <a:pt x="2" y="0"/>
                    </a:cubicBezTo>
                    <a:cubicBezTo>
                      <a:pt x="1" y="2"/>
                      <a:pt x="1" y="4"/>
                      <a:pt x="0"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7" name="任意多边形: 形状 36"/>
              <p:cNvSpPr/>
              <p:nvPr/>
            </p:nvSpPr>
            <p:spPr bwMode="auto">
              <a:xfrm>
                <a:off x="3490" y="1559"/>
                <a:ext cx="49" cy="28"/>
              </a:xfrm>
              <a:custGeom>
                <a:avLst/>
                <a:gdLst>
                  <a:gd name="T0" fmla="*/ 21 w 21"/>
                  <a:gd name="T1" fmla="*/ 7 h 12"/>
                  <a:gd name="T2" fmla="*/ 2 w 21"/>
                  <a:gd name="T3" fmla="*/ 0 h 12"/>
                  <a:gd name="T4" fmla="*/ 0 w 21"/>
                  <a:gd name="T5" fmla="*/ 6 h 12"/>
                  <a:gd name="T6" fmla="*/ 19 w 21"/>
                  <a:gd name="T7" fmla="*/ 12 h 12"/>
                  <a:gd name="T8" fmla="*/ 21 w 21"/>
                  <a:gd name="T9" fmla="*/ 7 h 12"/>
                </a:gdLst>
                <a:ahLst/>
                <a:cxnLst>
                  <a:cxn ang="0">
                    <a:pos x="T0" y="T1"/>
                  </a:cxn>
                  <a:cxn ang="0">
                    <a:pos x="T2" y="T3"/>
                  </a:cxn>
                  <a:cxn ang="0">
                    <a:pos x="T4" y="T5"/>
                  </a:cxn>
                  <a:cxn ang="0">
                    <a:pos x="T6" y="T7"/>
                  </a:cxn>
                  <a:cxn ang="0">
                    <a:pos x="T8" y="T9"/>
                  </a:cxn>
                </a:cxnLst>
                <a:rect l="0" t="0" r="r" b="b"/>
                <a:pathLst>
                  <a:path w="21" h="12">
                    <a:moveTo>
                      <a:pt x="21" y="7"/>
                    </a:moveTo>
                    <a:cubicBezTo>
                      <a:pt x="2" y="0"/>
                      <a:pt x="2" y="0"/>
                      <a:pt x="2" y="0"/>
                    </a:cubicBezTo>
                    <a:cubicBezTo>
                      <a:pt x="1" y="2"/>
                      <a:pt x="1" y="4"/>
                      <a:pt x="0" y="6"/>
                    </a:cubicBezTo>
                    <a:cubicBezTo>
                      <a:pt x="19" y="12"/>
                      <a:pt x="19" y="12"/>
                      <a:pt x="19" y="12"/>
                    </a:cubicBezTo>
                    <a:cubicBezTo>
                      <a:pt x="20" y="10"/>
                      <a:pt x="20" y="8"/>
                      <a:pt x="21"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8" name="任意多边形: 形状 37"/>
              <p:cNvSpPr/>
              <p:nvPr/>
            </p:nvSpPr>
            <p:spPr bwMode="auto">
              <a:xfrm>
                <a:off x="3513" y="1500"/>
                <a:ext cx="50" cy="33"/>
              </a:xfrm>
              <a:custGeom>
                <a:avLst/>
                <a:gdLst>
                  <a:gd name="T0" fmla="*/ 21 w 21"/>
                  <a:gd name="T1" fmla="*/ 9 h 14"/>
                  <a:gd name="T2" fmla="*/ 3 w 21"/>
                  <a:gd name="T3" fmla="*/ 0 h 14"/>
                  <a:gd name="T4" fmla="*/ 0 w 21"/>
                  <a:gd name="T5" fmla="*/ 5 h 14"/>
                  <a:gd name="T6" fmla="*/ 18 w 21"/>
                  <a:gd name="T7" fmla="*/ 14 h 14"/>
                  <a:gd name="T8" fmla="*/ 21 w 21"/>
                  <a:gd name="T9" fmla="*/ 9 h 14"/>
                </a:gdLst>
                <a:ahLst/>
                <a:cxnLst>
                  <a:cxn ang="0">
                    <a:pos x="T0" y="T1"/>
                  </a:cxn>
                  <a:cxn ang="0">
                    <a:pos x="T2" y="T3"/>
                  </a:cxn>
                  <a:cxn ang="0">
                    <a:pos x="T4" y="T5"/>
                  </a:cxn>
                  <a:cxn ang="0">
                    <a:pos x="T6" y="T7"/>
                  </a:cxn>
                  <a:cxn ang="0">
                    <a:pos x="T8" y="T9"/>
                  </a:cxn>
                </a:cxnLst>
                <a:rect l="0" t="0" r="r" b="b"/>
                <a:pathLst>
                  <a:path w="21" h="14">
                    <a:moveTo>
                      <a:pt x="21" y="9"/>
                    </a:moveTo>
                    <a:cubicBezTo>
                      <a:pt x="3" y="0"/>
                      <a:pt x="3" y="0"/>
                      <a:pt x="3" y="0"/>
                    </a:cubicBezTo>
                    <a:cubicBezTo>
                      <a:pt x="2" y="2"/>
                      <a:pt x="1" y="3"/>
                      <a:pt x="0" y="5"/>
                    </a:cubicBezTo>
                    <a:cubicBezTo>
                      <a:pt x="18" y="14"/>
                      <a:pt x="18" y="14"/>
                      <a:pt x="18" y="14"/>
                    </a:cubicBezTo>
                    <a:cubicBezTo>
                      <a:pt x="19" y="12"/>
                      <a:pt x="20" y="11"/>
                      <a:pt x="21"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9" name="任意多边形: 形状 38"/>
              <p:cNvSpPr/>
              <p:nvPr/>
            </p:nvSpPr>
            <p:spPr bwMode="auto">
              <a:xfrm>
                <a:off x="4207" y="1854"/>
                <a:ext cx="50" cy="33"/>
              </a:xfrm>
              <a:custGeom>
                <a:avLst/>
                <a:gdLst>
                  <a:gd name="T0" fmla="*/ 0 w 21"/>
                  <a:gd name="T1" fmla="*/ 5 h 14"/>
                  <a:gd name="T2" fmla="*/ 18 w 21"/>
                  <a:gd name="T3" fmla="*/ 14 h 14"/>
                  <a:gd name="T4" fmla="*/ 21 w 21"/>
                  <a:gd name="T5" fmla="*/ 9 h 14"/>
                  <a:gd name="T6" fmla="*/ 3 w 21"/>
                  <a:gd name="T7" fmla="*/ 0 h 14"/>
                  <a:gd name="T8" fmla="*/ 0 w 21"/>
                  <a:gd name="T9" fmla="*/ 5 h 14"/>
                </a:gdLst>
                <a:ahLst/>
                <a:cxnLst>
                  <a:cxn ang="0">
                    <a:pos x="T0" y="T1"/>
                  </a:cxn>
                  <a:cxn ang="0">
                    <a:pos x="T2" y="T3"/>
                  </a:cxn>
                  <a:cxn ang="0">
                    <a:pos x="T4" y="T5"/>
                  </a:cxn>
                  <a:cxn ang="0">
                    <a:pos x="T6" y="T7"/>
                  </a:cxn>
                  <a:cxn ang="0">
                    <a:pos x="T8" y="T9"/>
                  </a:cxn>
                </a:cxnLst>
                <a:rect l="0" t="0" r="r" b="b"/>
                <a:pathLst>
                  <a:path w="21" h="14">
                    <a:moveTo>
                      <a:pt x="0" y="5"/>
                    </a:moveTo>
                    <a:cubicBezTo>
                      <a:pt x="18" y="14"/>
                      <a:pt x="18" y="14"/>
                      <a:pt x="18" y="14"/>
                    </a:cubicBezTo>
                    <a:cubicBezTo>
                      <a:pt x="19" y="12"/>
                      <a:pt x="20" y="11"/>
                      <a:pt x="21" y="9"/>
                    </a:cubicBezTo>
                    <a:cubicBezTo>
                      <a:pt x="3" y="0"/>
                      <a:pt x="3" y="0"/>
                      <a:pt x="3" y="0"/>
                    </a:cubicBezTo>
                    <a:cubicBezTo>
                      <a:pt x="2" y="2"/>
                      <a:pt x="1" y="3"/>
                      <a:pt x="0"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0" name="任意多边形: 形状 39"/>
              <p:cNvSpPr/>
              <p:nvPr/>
            </p:nvSpPr>
            <p:spPr bwMode="auto">
              <a:xfrm>
                <a:off x="4177" y="1904"/>
                <a:ext cx="47" cy="37"/>
              </a:xfrm>
              <a:custGeom>
                <a:avLst/>
                <a:gdLst>
                  <a:gd name="T0" fmla="*/ 0 w 20"/>
                  <a:gd name="T1" fmla="*/ 4 h 16"/>
                  <a:gd name="T2" fmla="*/ 17 w 20"/>
                  <a:gd name="T3" fmla="*/ 16 h 16"/>
                  <a:gd name="T4" fmla="*/ 20 w 20"/>
                  <a:gd name="T5" fmla="*/ 12 h 16"/>
                  <a:gd name="T6" fmla="*/ 4 w 20"/>
                  <a:gd name="T7" fmla="*/ 0 h 16"/>
                  <a:gd name="T8" fmla="*/ 0 w 20"/>
                  <a:gd name="T9" fmla="*/ 4 h 16"/>
                </a:gdLst>
                <a:ahLst/>
                <a:cxnLst>
                  <a:cxn ang="0">
                    <a:pos x="T0" y="T1"/>
                  </a:cxn>
                  <a:cxn ang="0">
                    <a:pos x="T2" y="T3"/>
                  </a:cxn>
                  <a:cxn ang="0">
                    <a:pos x="T4" y="T5"/>
                  </a:cxn>
                  <a:cxn ang="0">
                    <a:pos x="T6" y="T7"/>
                  </a:cxn>
                  <a:cxn ang="0">
                    <a:pos x="T8" y="T9"/>
                  </a:cxn>
                </a:cxnLst>
                <a:rect l="0" t="0" r="r" b="b"/>
                <a:pathLst>
                  <a:path w="20" h="16">
                    <a:moveTo>
                      <a:pt x="0" y="4"/>
                    </a:moveTo>
                    <a:cubicBezTo>
                      <a:pt x="17" y="16"/>
                      <a:pt x="17" y="16"/>
                      <a:pt x="17" y="16"/>
                    </a:cubicBezTo>
                    <a:cubicBezTo>
                      <a:pt x="18" y="15"/>
                      <a:pt x="19" y="13"/>
                      <a:pt x="20" y="12"/>
                    </a:cubicBezTo>
                    <a:cubicBezTo>
                      <a:pt x="4" y="0"/>
                      <a:pt x="4" y="0"/>
                      <a:pt x="4" y="0"/>
                    </a:cubicBezTo>
                    <a:cubicBezTo>
                      <a:pt x="2" y="1"/>
                      <a:pt x="1" y="3"/>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1" name="任意多边形: 形状 40"/>
              <p:cNvSpPr/>
              <p:nvPr/>
            </p:nvSpPr>
            <p:spPr bwMode="auto">
              <a:xfrm>
                <a:off x="3546" y="1445"/>
                <a:ext cx="47" cy="38"/>
              </a:xfrm>
              <a:custGeom>
                <a:avLst/>
                <a:gdLst>
                  <a:gd name="T0" fmla="*/ 20 w 20"/>
                  <a:gd name="T1" fmla="*/ 12 h 16"/>
                  <a:gd name="T2" fmla="*/ 3 w 20"/>
                  <a:gd name="T3" fmla="*/ 0 h 16"/>
                  <a:gd name="T4" fmla="*/ 0 w 20"/>
                  <a:gd name="T5" fmla="*/ 4 h 16"/>
                  <a:gd name="T6" fmla="*/ 16 w 20"/>
                  <a:gd name="T7" fmla="*/ 16 h 16"/>
                  <a:gd name="T8" fmla="*/ 20 w 20"/>
                  <a:gd name="T9" fmla="*/ 12 h 16"/>
                </a:gdLst>
                <a:ahLst/>
                <a:cxnLst>
                  <a:cxn ang="0">
                    <a:pos x="T0" y="T1"/>
                  </a:cxn>
                  <a:cxn ang="0">
                    <a:pos x="T2" y="T3"/>
                  </a:cxn>
                  <a:cxn ang="0">
                    <a:pos x="T4" y="T5"/>
                  </a:cxn>
                  <a:cxn ang="0">
                    <a:pos x="T6" y="T7"/>
                  </a:cxn>
                  <a:cxn ang="0">
                    <a:pos x="T8" y="T9"/>
                  </a:cxn>
                </a:cxnLst>
                <a:rect l="0" t="0" r="r" b="b"/>
                <a:pathLst>
                  <a:path w="20" h="16">
                    <a:moveTo>
                      <a:pt x="20" y="12"/>
                    </a:moveTo>
                    <a:cubicBezTo>
                      <a:pt x="3" y="0"/>
                      <a:pt x="3" y="0"/>
                      <a:pt x="3" y="0"/>
                    </a:cubicBezTo>
                    <a:cubicBezTo>
                      <a:pt x="2" y="1"/>
                      <a:pt x="1" y="3"/>
                      <a:pt x="0" y="4"/>
                    </a:cubicBezTo>
                    <a:cubicBezTo>
                      <a:pt x="16" y="16"/>
                      <a:pt x="16" y="16"/>
                      <a:pt x="16" y="16"/>
                    </a:cubicBezTo>
                    <a:cubicBezTo>
                      <a:pt x="17" y="15"/>
                      <a:pt x="19" y="13"/>
                      <a:pt x="20"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2" name="任意多边形: 形状 41"/>
              <p:cNvSpPr/>
              <p:nvPr/>
            </p:nvSpPr>
            <p:spPr bwMode="auto">
              <a:xfrm>
                <a:off x="3636" y="1356"/>
                <a:ext cx="40" cy="45"/>
              </a:xfrm>
              <a:custGeom>
                <a:avLst/>
                <a:gdLst>
                  <a:gd name="T0" fmla="*/ 17 w 17"/>
                  <a:gd name="T1" fmla="*/ 16 h 19"/>
                  <a:gd name="T2" fmla="*/ 5 w 17"/>
                  <a:gd name="T3" fmla="*/ 0 h 19"/>
                  <a:gd name="T4" fmla="*/ 0 w 17"/>
                  <a:gd name="T5" fmla="*/ 3 h 19"/>
                  <a:gd name="T6" fmla="*/ 12 w 17"/>
                  <a:gd name="T7" fmla="*/ 19 h 19"/>
                  <a:gd name="T8" fmla="*/ 17 w 17"/>
                  <a:gd name="T9" fmla="*/ 16 h 19"/>
                </a:gdLst>
                <a:ahLst/>
                <a:cxnLst>
                  <a:cxn ang="0">
                    <a:pos x="T0" y="T1"/>
                  </a:cxn>
                  <a:cxn ang="0">
                    <a:pos x="T2" y="T3"/>
                  </a:cxn>
                  <a:cxn ang="0">
                    <a:pos x="T4" y="T5"/>
                  </a:cxn>
                  <a:cxn ang="0">
                    <a:pos x="T6" y="T7"/>
                  </a:cxn>
                  <a:cxn ang="0">
                    <a:pos x="T8" y="T9"/>
                  </a:cxn>
                </a:cxnLst>
                <a:rect l="0" t="0" r="r" b="b"/>
                <a:pathLst>
                  <a:path w="17" h="19">
                    <a:moveTo>
                      <a:pt x="17" y="16"/>
                    </a:moveTo>
                    <a:cubicBezTo>
                      <a:pt x="5" y="0"/>
                      <a:pt x="5" y="0"/>
                      <a:pt x="5" y="0"/>
                    </a:cubicBezTo>
                    <a:cubicBezTo>
                      <a:pt x="3" y="1"/>
                      <a:pt x="2" y="2"/>
                      <a:pt x="0" y="3"/>
                    </a:cubicBezTo>
                    <a:cubicBezTo>
                      <a:pt x="12" y="19"/>
                      <a:pt x="12" y="19"/>
                      <a:pt x="12" y="19"/>
                    </a:cubicBezTo>
                    <a:cubicBezTo>
                      <a:pt x="14" y="18"/>
                      <a:pt x="15" y="17"/>
                      <a:pt x="17"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3" name="任意多边形: 形状 42"/>
              <p:cNvSpPr/>
              <p:nvPr/>
            </p:nvSpPr>
            <p:spPr bwMode="auto">
              <a:xfrm>
                <a:off x="4094" y="1986"/>
                <a:ext cx="40" cy="45"/>
              </a:xfrm>
              <a:custGeom>
                <a:avLst/>
                <a:gdLst>
                  <a:gd name="T0" fmla="*/ 0 w 17"/>
                  <a:gd name="T1" fmla="*/ 3 h 19"/>
                  <a:gd name="T2" fmla="*/ 12 w 17"/>
                  <a:gd name="T3" fmla="*/ 19 h 19"/>
                  <a:gd name="T4" fmla="*/ 17 w 17"/>
                  <a:gd name="T5" fmla="*/ 16 h 19"/>
                  <a:gd name="T6" fmla="*/ 5 w 17"/>
                  <a:gd name="T7" fmla="*/ 0 h 19"/>
                  <a:gd name="T8" fmla="*/ 0 w 17"/>
                  <a:gd name="T9" fmla="*/ 3 h 19"/>
                </a:gdLst>
                <a:ahLst/>
                <a:cxnLst>
                  <a:cxn ang="0">
                    <a:pos x="T0" y="T1"/>
                  </a:cxn>
                  <a:cxn ang="0">
                    <a:pos x="T2" y="T3"/>
                  </a:cxn>
                  <a:cxn ang="0">
                    <a:pos x="T4" y="T5"/>
                  </a:cxn>
                  <a:cxn ang="0">
                    <a:pos x="T6" y="T7"/>
                  </a:cxn>
                  <a:cxn ang="0">
                    <a:pos x="T8" y="T9"/>
                  </a:cxn>
                </a:cxnLst>
                <a:rect l="0" t="0" r="r" b="b"/>
                <a:pathLst>
                  <a:path w="17" h="19">
                    <a:moveTo>
                      <a:pt x="0" y="3"/>
                    </a:moveTo>
                    <a:cubicBezTo>
                      <a:pt x="12" y="19"/>
                      <a:pt x="12" y="19"/>
                      <a:pt x="12" y="19"/>
                    </a:cubicBezTo>
                    <a:cubicBezTo>
                      <a:pt x="14" y="18"/>
                      <a:pt x="15" y="17"/>
                      <a:pt x="17" y="16"/>
                    </a:cubicBezTo>
                    <a:cubicBezTo>
                      <a:pt x="5" y="0"/>
                      <a:pt x="5" y="0"/>
                      <a:pt x="5" y="0"/>
                    </a:cubicBezTo>
                    <a:cubicBezTo>
                      <a:pt x="3" y="1"/>
                      <a:pt x="2" y="2"/>
                      <a:pt x="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4" name="任意多边形: 形状 43"/>
              <p:cNvSpPr/>
              <p:nvPr/>
            </p:nvSpPr>
            <p:spPr bwMode="auto">
              <a:xfrm>
                <a:off x="4045" y="2017"/>
                <a:ext cx="33" cy="47"/>
              </a:xfrm>
              <a:custGeom>
                <a:avLst/>
                <a:gdLst>
                  <a:gd name="T0" fmla="*/ 0 w 14"/>
                  <a:gd name="T1" fmla="*/ 2 h 20"/>
                  <a:gd name="T2" fmla="*/ 10 w 14"/>
                  <a:gd name="T3" fmla="*/ 20 h 20"/>
                  <a:gd name="T4" fmla="*/ 14 w 14"/>
                  <a:gd name="T5" fmla="*/ 18 h 20"/>
                  <a:gd name="T6" fmla="*/ 5 w 14"/>
                  <a:gd name="T7" fmla="*/ 0 h 20"/>
                  <a:gd name="T8" fmla="*/ 0 w 14"/>
                  <a:gd name="T9" fmla="*/ 2 h 20"/>
                </a:gdLst>
                <a:ahLst/>
                <a:cxnLst>
                  <a:cxn ang="0">
                    <a:pos x="T0" y="T1"/>
                  </a:cxn>
                  <a:cxn ang="0">
                    <a:pos x="T2" y="T3"/>
                  </a:cxn>
                  <a:cxn ang="0">
                    <a:pos x="T4" y="T5"/>
                  </a:cxn>
                  <a:cxn ang="0">
                    <a:pos x="T6" y="T7"/>
                  </a:cxn>
                  <a:cxn ang="0">
                    <a:pos x="T8" y="T9"/>
                  </a:cxn>
                </a:cxnLst>
                <a:rect l="0" t="0" r="r" b="b"/>
                <a:pathLst>
                  <a:path w="14" h="20">
                    <a:moveTo>
                      <a:pt x="0" y="2"/>
                    </a:moveTo>
                    <a:cubicBezTo>
                      <a:pt x="10" y="20"/>
                      <a:pt x="10" y="20"/>
                      <a:pt x="10" y="20"/>
                    </a:cubicBezTo>
                    <a:cubicBezTo>
                      <a:pt x="11" y="20"/>
                      <a:pt x="13" y="19"/>
                      <a:pt x="14" y="18"/>
                    </a:cubicBezTo>
                    <a:cubicBezTo>
                      <a:pt x="5" y="0"/>
                      <a:pt x="5" y="0"/>
                      <a:pt x="5" y="0"/>
                    </a:cubicBezTo>
                    <a:cubicBezTo>
                      <a:pt x="4" y="1"/>
                      <a:pt x="2" y="2"/>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5" name="任意多边形: 形状 44"/>
              <p:cNvSpPr/>
              <p:nvPr/>
            </p:nvSpPr>
            <p:spPr bwMode="auto">
              <a:xfrm>
                <a:off x="3690" y="1323"/>
                <a:ext cx="36" cy="47"/>
              </a:xfrm>
              <a:custGeom>
                <a:avLst/>
                <a:gdLst>
                  <a:gd name="T0" fmla="*/ 15 w 15"/>
                  <a:gd name="T1" fmla="*/ 18 h 20"/>
                  <a:gd name="T2" fmla="*/ 5 w 15"/>
                  <a:gd name="T3" fmla="*/ 0 h 20"/>
                  <a:gd name="T4" fmla="*/ 0 w 15"/>
                  <a:gd name="T5" fmla="*/ 2 h 20"/>
                  <a:gd name="T6" fmla="*/ 10 w 15"/>
                  <a:gd name="T7" fmla="*/ 20 h 20"/>
                  <a:gd name="T8" fmla="*/ 15 w 15"/>
                  <a:gd name="T9" fmla="*/ 18 h 20"/>
                </a:gdLst>
                <a:ahLst/>
                <a:cxnLst>
                  <a:cxn ang="0">
                    <a:pos x="T0" y="T1"/>
                  </a:cxn>
                  <a:cxn ang="0">
                    <a:pos x="T2" y="T3"/>
                  </a:cxn>
                  <a:cxn ang="0">
                    <a:pos x="T4" y="T5"/>
                  </a:cxn>
                  <a:cxn ang="0">
                    <a:pos x="T6" y="T7"/>
                  </a:cxn>
                  <a:cxn ang="0">
                    <a:pos x="T8" y="T9"/>
                  </a:cxn>
                </a:cxnLst>
                <a:rect l="0" t="0" r="r" b="b"/>
                <a:pathLst>
                  <a:path w="15" h="20">
                    <a:moveTo>
                      <a:pt x="15" y="18"/>
                    </a:moveTo>
                    <a:cubicBezTo>
                      <a:pt x="5" y="0"/>
                      <a:pt x="5" y="0"/>
                      <a:pt x="5" y="0"/>
                    </a:cubicBezTo>
                    <a:cubicBezTo>
                      <a:pt x="4" y="1"/>
                      <a:pt x="2" y="1"/>
                      <a:pt x="0" y="2"/>
                    </a:cubicBezTo>
                    <a:cubicBezTo>
                      <a:pt x="10" y="20"/>
                      <a:pt x="10" y="20"/>
                      <a:pt x="10" y="20"/>
                    </a:cubicBezTo>
                    <a:cubicBezTo>
                      <a:pt x="11" y="19"/>
                      <a:pt x="13" y="18"/>
                      <a:pt x="15"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6" name="任意多边形: 形状 45"/>
              <p:cNvSpPr/>
              <p:nvPr/>
            </p:nvSpPr>
            <p:spPr bwMode="auto">
              <a:xfrm>
                <a:off x="3752" y="1299"/>
                <a:ext cx="26" cy="47"/>
              </a:xfrm>
              <a:custGeom>
                <a:avLst/>
                <a:gdLst>
                  <a:gd name="T0" fmla="*/ 11 w 11"/>
                  <a:gd name="T1" fmla="*/ 19 h 20"/>
                  <a:gd name="T2" fmla="*/ 5 w 11"/>
                  <a:gd name="T3" fmla="*/ 0 h 20"/>
                  <a:gd name="T4" fmla="*/ 0 w 11"/>
                  <a:gd name="T5" fmla="*/ 1 h 20"/>
                  <a:gd name="T6" fmla="*/ 6 w 11"/>
                  <a:gd name="T7" fmla="*/ 20 h 20"/>
                  <a:gd name="T8" fmla="*/ 11 w 11"/>
                  <a:gd name="T9" fmla="*/ 19 h 20"/>
                </a:gdLst>
                <a:ahLst/>
                <a:cxnLst>
                  <a:cxn ang="0">
                    <a:pos x="T0" y="T1"/>
                  </a:cxn>
                  <a:cxn ang="0">
                    <a:pos x="T2" y="T3"/>
                  </a:cxn>
                  <a:cxn ang="0">
                    <a:pos x="T4" y="T5"/>
                  </a:cxn>
                  <a:cxn ang="0">
                    <a:pos x="T6" y="T7"/>
                  </a:cxn>
                  <a:cxn ang="0">
                    <a:pos x="T8" y="T9"/>
                  </a:cxn>
                </a:cxnLst>
                <a:rect l="0" t="0" r="r" b="b"/>
                <a:pathLst>
                  <a:path w="11" h="20">
                    <a:moveTo>
                      <a:pt x="11" y="19"/>
                    </a:moveTo>
                    <a:cubicBezTo>
                      <a:pt x="5" y="0"/>
                      <a:pt x="5" y="0"/>
                      <a:pt x="5" y="0"/>
                    </a:cubicBezTo>
                    <a:cubicBezTo>
                      <a:pt x="3" y="0"/>
                      <a:pt x="1" y="1"/>
                      <a:pt x="0" y="1"/>
                    </a:cubicBezTo>
                    <a:cubicBezTo>
                      <a:pt x="6" y="20"/>
                      <a:pt x="6" y="20"/>
                      <a:pt x="6" y="20"/>
                    </a:cubicBezTo>
                    <a:cubicBezTo>
                      <a:pt x="8" y="20"/>
                      <a:pt x="9" y="19"/>
                      <a:pt x="11"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7" name="任意多边形: 形状 46"/>
              <p:cNvSpPr/>
              <p:nvPr/>
            </p:nvSpPr>
            <p:spPr bwMode="auto">
              <a:xfrm>
                <a:off x="3993" y="2040"/>
                <a:ext cx="26" cy="50"/>
              </a:xfrm>
              <a:custGeom>
                <a:avLst/>
                <a:gdLst>
                  <a:gd name="T0" fmla="*/ 0 w 11"/>
                  <a:gd name="T1" fmla="*/ 1 h 21"/>
                  <a:gd name="T2" fmla="*/ 6 w 11"/>
                  <a:gd name="T3" fmla="*/ 21 h 21"/>
                  <a:gd name="T4" fmla="*/ 11 w 11"/>
                  <a:gd name="T5" fmla="*/ 19 h 21"/>
                  <a:gd name="T6" fmla="*/ 5 w 11"/>
                  <a:gd name="T7" fmla="*/ 0 h 21"/>
                  <a:gd name="T8" fmla="*/ 0 w 11"/>
                  <a:gd name="T9" fmla="*/ 1 h 21"/>
                </a:gdLst>
                <a:ahLst/>
                <a:cxnLst>
                  <a:cxn ang="0">
                    <a:pos x="T0" y="T1"/>
                  </a:cxn>
                  <a:cxn ang="0">
                    <a:pos x="T2" y="T3"/>
                  </a:cxn>
                  <a:cxn ang="0">
                    <a:pos x="T4" y="T5"/>
                  </a:cxn>
                  <a:cxn ang="0">
                    <a:pos x="T6" y="T7"/>
                  </a:cxn>
                  <a:cxn ang="0">
                    <a:pos x="T8" y="T9"/>
                  </a:cxn>
                </a:cxnLst>
                <a:rect l="0" t="0" r="r" b="b"/>
                <a:pathLst>
                  <a:path w="11" h="21">
                    <a:moveTo>
                      <a:pt x="0" y="1"/>
                    </a:moveTo>
                    <a:cubicBezTo>
                      <a:pt x="6" y="21"/>
                      <a:pt x="6" y="21"/>
                      <a:pt x="6" y="21"/>
                    </a:cubicBezTo>
                    <a:cubicBezTo>
                      <a:pt x="8" y="20"/>
                      <a:pt x="9" y="19"/>
                      <a:pt x="11" y="19"/>
                    </a:cubicBezTo>
                    <a:cubicBezTo>
                      <a:pt x="5" y="0"/>
                      <a:pt x="5" y="0"/>
                      <a:pt x="5" y="0"/>
                    </a:cubicBezTo>
                    <a:cubicBezTo>
                      <a:pt x="3" y="0"/>
                      <a:pt x="2"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8" name="任意多边形: 形状 47"/>
              <p:cNvSpPr/>
              <p:nvPr/>
            </p:nvSpPr>
            <p:spPr bwMode="auto">
              <a:xfrm>
                <a:off x="3936" y="2055"/>
                <a:ext cx="21" cy="47"/>
              </a:xfrm>
              <a:custGeom>
                <a:avLst/>
                <a:gdLst>
                  <a:gd name="T0" fmla="*/ 0 w 9"/>
                  <a:gd name="T1" fmla="*/ 1 h 20"/>
                  <a:gd name="T2" fmla="*/ 3 w 9"/>
                  <a:gd name="T3" fmla="*/ 20 h 20"/>
                  <a:gd name="T4" fmla="*/ 9 w 9"/>
                  <a:gd name="T5" fmla="*/ 20 h 20"/>
                  <a:gd name="T6" fmla="*/ 5 w 9"/>
                  <a:gd name="T7" fmla="*/ 0 h 20"/>
                  <a:gd name="T8" fmla="*/ 0 w 9"/>
                  <a:gd name="T9" fmla="*/ 1 h 20"/>
                </a:gdLst>
                <a:ahLst/>
                <a:cxnLst>
                  <a:cxn ang="0">
                    <a:pos x="T0" y="T1"/>
                  </a:cxn>
                  <a:cxn ang="0">
                    <a:pos x="T2" y="T3"/>
                  </a:cxn>
                  <a:cxn ang="0">
                    <a:pos x="T4" y="T5"/>
                  </a:cxn>
                  <a:cxn ang="0">
                    <a:pos x="T6" y="T7"/>
                  </a:cxn>
                  <a:cxn ang="0">
                    <a:pos x="T8" y="T9"/>
                  </a:cxn>
                </a:cxnLst>
                <a:rect l="0" t="0" r="r" b="b"/>
                <a:pathLst>
                  <a:path w="9" h="20">
                    <a:moveTo>
                      <a:pt x="0" y="1"/>
                    </a:moveTo>
                    <a:cubicBezTo>
                      <a:pt x="3" y="20"/>
                      <a:pt x="3" y="20"/>
                      <a:pt x="3" y="20"/>
                    </a:cubicBezTo>
                    <a:cubicBezTo>
                      <a:pt x="5" y="20"/>
                      <a:pt x="7" y="20"/>
                      <a:pt x="9" y="20"/>
                    </a:cubicBezTo>
                    <a:cubicBezTo>
                      <a:pt x="5" y="0"/>
                      <a:pt x="5" y="0"/>
                      <a:pt x="5" y="0"/>
                    </a:cubicBezTo>
                    <a:cubicBezTo>
                      <a:pt x="4" y="0"/>
                      <a:pt x="2" y="0"/>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9" name="任意多边形: 形状 48"/>
              <p:cNvSpPr/>
              <p:nvPr/>
            </p:nvSpPr>
            <p:spPr bwMode="auto">
              <a:xfrm>
                <a:off x="3813" y="1285"/>
                <a:ext cx="21" cy="47"/>
              </a:xfrm>
              <a:custGeom>
                <a:avLst/>
                <a:gdLst>
                  <a:gd name="T0" fmla="*/ 9 w 9"/>
                  <a:gd name="T1" fmla="*/ 19 h 20"/>
                  <a:gd name="T2" fmla="*/ 6 w 9"/>
                  <a:gd name="T3" fmla="*/ 0 h 20"/>
                  <a:gd name="T4" fmla="*/ 0 w 9"/>
                  <a:gd name="T5" fmla="*/ 1 h 20"/>
                  <a:gd name="T6" fmla="*/ 3 w 9"/>
                  <a:gd name="T7" fmla="*/ 20 h 20"/>
                  <a:gd name="T8" fmla="*/ 9 w 9"/>
                  <a:gd name="T9" fmla="*/ 19 h 20"/>
                </a:gdLst>
                <a:ahLst/>
                <a:cxnLst>
                  <a:cxn ang="0">
                    <a:pos x="T0" y="T1"/>
                  </a:cxn>
                  <a:cxn ang="0">
                    <a:pos x="T2" y="T3"/>
                  </a:cxn>
                  <a:cxn ang="0">
                    <a:pos x="T4" y="T5"/>
                  </a:cxn>
                  <a:cxn ang="0">
                    <a:pos x="T6" y="T7"/>
                  </a:cxn>
                  <a:cxn ang="0">
                    <a:pos x="T8" y="T9"/>
                  </a:cxn>
                </a:cxnLst>
                <a:rect l="0" t="0" r="r" b="b"/>
                <a:pathLst>
                  <a:path w="9" h="20">
                    <a:moveTo>
                      <a:pt x="9" y="19"/>
                    </a:moveTo>
                    <a:cubicBezTo>
                      <a:pt x="6" y="0"/>
                      <a:pt x="6" y="0"/>
                      <a:pt x="6" y="0"/>
                    </a:cubicBezTo>
                    <a:cubicBezTo>
                      <a:pt x="4" y="0"/>
                      <a:pt x="2" y="0"/>
                      <a:pt x="0" y="1"/>
                    </a:cubicBezTo>
                    <a:cubicBezTo>
                      <a:pt x="3" y="20"/>
                      <a:pt x="3" y="20"/>
                      <a:pt x="3" y="20"/>
                    </a:cubicBezTo>
                    <a:cubicBezTo>
                      <a:pt x="5" y="20"/>
                      <a:pt x="7" y="20"/>
                      <a:pt x="9"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0" name="任意多边形: 形状 49"/>
              <p:cNvSpPr/>
              <p:nvPr/>
            </p:nvSpPr>
            <p:spPr bwMode="auto">
              <a:xfrm>
                <a:off x="3874" y="1280"/>
                <a:ext cx="22" cy="76"/>
              </a:xfrm>
              <a:custGeom>
                <a:avLst/>
                <a:gdLst>
                  <a:gd name="T0" fmla="*/ 4 w 9"/>
                  <a:gd name="T1" fmla="*/ 32 h 32"/>
                  <a:gd name="T2" fmla="*/ 9 w 9"/>
                  <a:gd name="T3" fmla="*/ 32 h 32"/>
                  <a:gd name="T4" fmla="*/ 9 w 9"/>
                  <a:gd name="T5" fmla="*/ 0 h 32"/>
                  <a:gd name="T6" fmla="*/ 4 w 9"/>
                  <a:gd name="T7" fmla="*/ 0 h 32"/>
                  <a:gd name="T8" fmla="*/ 0 w 9"/>
                  <a:gd name="T9" fmla="*/ 0 h 32"/>
                  <a:gd name="T10" fmla="*/ 0 w 9"/>
                  <a:gd name="T11" fmla="*/ 32 h 32"/>
                  <a:gd name="T12" fmla="*/ 4 w 9"/>
                  <a:gd name="T13" fmla="*/ 32 h 32"/>
                </a:gdLst>
                <a:ahLst/>
                <a:cxnLst>
                  <a:cxn ang="0">
                    <a:pos x="T0" y="T1"/>
                  </a:cxn>
                  <a:cxn ang="0">
                    <a:pos x="T2" y="T3"/>
                  </a:cxn>
                  <a:cxn ang="0">
                    <a:pos x="T4" y="T5"/>
                  </a:cxn>
                  <a:cxn ang="0">
                    <a:pos x="T6" y="T7"/>
                  </a:cxn>
                  <a:cxn ang="0">
                    <a:pos x="T8" y="T9"/>
                  </a:cxn>
                  <a:cxn ang="0">
                    <a:pos x="T10" y="T11"/>
                  </a:cxn>
                  <a:cxn ang="0">
                    <a:pos x="T12" y="T13"/>
                  </a:cxn>
                </a:cxnLst>
                <a:rect l="0" t="0" r="r" b="b"/>
                <a:pathLst>
                  <a:path w="9" h="32">
                    <a:moveTo>
                      <a:pt x="4" y="32"/>
                    </a:moveTo>
                    <a:cubicBezTo>
                      <a:pt x="6" y="32"/>
                      <a:pt x="7" y="32"/>
                      <a:pt x="9" y="32"/>
                    </a:cubicBezTo>
                    <a:cubicBezTo>
                      <a:pt x="9" y="0"/>
                      <a:pt x="9" y="0"/>
                      <a:pt x="9" y="0"/>
                    </a:cubicBezTo>
                    <a:cubicBezTo>
                      <a:pt x="7" y="0"/>
                      <a:pt x="6" y="0"/>
                      <a:pt x="4" y="0"/>
                    </a:cubicBezTo>
                    <a:cubicBezTo>
                      <a:pt x="3" y="0"/>
                      <a:pt x="2" y="0"/>
                      <a:pt x="0" y="0"/>
                    </a:cubicBezTo>
                    <a:cubicBezTo>
                      <a:pt x="0" y="32"/>
                      <a:pt x="0" y="32"/>
                      <a:pt x="0" y="32"/>
                    </a:cubicBezTo>
                    <a:cubicBezTo>
                      <a:pt x="2" y="32"/>
                      <a:pt x="3" y="32"/>
                      <a:pt x="4" y="3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1" name="任意多边形: 形状 50"/>
              <p:cNvSpPr/>
              <p:nvPr/>
            </p:nvSpPr>
            <p:spPr bwMode="auto">
              <a:xfrm>
                <a:off x="3874" y="2031"/>
                <a:ext cx="22" cy="76"/>
              </a:xfrm>
              <a:custGeom>
                <a:avLst/>
                <a:gdLst>
                  <a:gd name="T0" fmla="*/ 4 w 9"/>
                  <a:gd name="T1" fmla="*/ 0 h 32"/>
                  <a:gd name="T2" fmla="*/ 0 w 9"/>
                  <a:gd name="T3" fmla="*/ 0 h 32"/>
                  <a:gd name="T4" fmla="*/ 0 w 9"/>
                  <a:gd name="T5" fmla="*/ 32 h 32"/>
                  <a:gd name="T6" fmla="*/ 4 w 9"/>
                  <a:gd name="T7" fmla="*/ 32 h 32"/>
                  <a:gd name="T8" fmla="*/ 9 w 9"/>
                  <a:gd name="T9" fmla="*/ 32 h 32"/>
                  <a:gd name="T10" fmla="*/ 9 w 9"/>
                  <a:gd name="T11" fmla="*/ 0 h 32"/>
                  <a:gd name="T12" fmla="*/ 4 w 9"/>
                  <a:gd name="T13" fmla="*/ 0 h 32"/>
                </a:gdLst>
                <a:ahLst/>
                <a:cxnLst>
                  <a:cxn ang="0">
                    <a:pos x="T0" y="T1"/>
                  </a:cxn>
                  <a:cxn ang="0">
                    <a:pos x="T2" y="T3"/>
                  </a:cxn>
                  <a:cxn ang="0">
                    <a:pos x="T4" y="T5"/>
                  </a:cxn>
                  <a:cxn ang="0">
                    <a:pos x="T6" y="T7"/>
                  </a:cxn>
                  <a:cxn ang="0">
                    <a:pos x="T8" y="T9"/>
                  </a:cxn>
                  <a:cxn ang="0">
                    <a:pos x="T10" y="T11"/>
                  </a:cxn>
                  <a:cxn ang="0">
                    <a:pos x="T12" y="T13"/>
                  </a:cxn>
                </a:cxnLst>
                <a:rect l="0" t="0" r="r" b="b"/>
                <a:pathLst>
                  <a:path w="9" h="32">
                    <a:moveTo>
                      <a:pt x="4" y="0"/>
                    </a:moveTo>
                    <a:cubicBezTo>
                      <a:pt x="3" y="0"/>
                      <a:pt x="2" y="0"/>
                      <a:pt x="0" y="0"/>
                    </a:cubicBezTo>
                    <a:cubicBezTo>
                      <a:pt x="0" y="32"/>
                      <a:pt x="0" y="32"/>
                      <a:pt x="0" y="32"/>
                    </a:cubicBezTo>
                    <a:cubicBezTo>
                      <a:pt x="2" y="32"/>
                      <a:pt x="3" y="32"/>
                      <a:pt x="4" y="32"/>
                    </a:cubicBezTo>
                    <a:cubicBezTo>
                      <a:pt x="6" y="32"/>
                      <a:pt x="7" y="32"/>
                      <a:pt x="9" y="32"/>
                    </a:cubicBezTo>
                    <a:cubicBezTo>
                      <a:pt x="9" y="0"/>
                      <a:pt x="9" y="0"/>
                      <a:pt x="9" y="0"/>
                    </a:cubicBezTo>
                    <a:cubicBezTo>
                      <a:pt x="7" y="0"/>
                      <a:pt x="6" y="0"/>
                      <a:pt x="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2" name="任意多边形: 形状 51"/>
              <p:cNvSpPr/>
              <p:nvPr/>
            </p:nvSpPr>
            <p:spPr bwMode="auto">
              <a:xfrm>
                <a:off x="4118" y="1393"/>
                <a:ext cx="66" cy="69"/>
              </a:xfrm>
              <a:custGeom>
                <a:avLst/>
                <a:gdLst>
                  <a:gd name="T0" fmla="*/ 6 w 28"/>
                  <a:gd name="T1" fmla="*/ 29 h 29"/>
                  <a:gd name="T2" fmla="*/ 28 w 28"/>
                  <a:gd name="T3" fmla="*/ 6 h 29"/>
                  <a:gd name="T4" fmla="*/ 22 w 28"/>
                  <a:gd name="T5" fmla="*/ 0 h 29"/>
                  <a:gd name="T6" fmla="*/ 0 w 28"/>
                  <a:gd name="T7" fmla="*/ 23 h 29"/>
                  <a:gd name="T8" fmla="*/ 6 w 28"/>
                  <a:gd name="T9" fmla="*/ 29 h 29"/>
                </a:gdLst>
                <a:ahLst/>
                <a:cxnLst>
                  <a:cxn ang="0">
                    <a:pos x="T0" y="T1"/>
                  </a:cxn>
                  <a:cxn ang="0">
                    <a:pos x="T2" y="T3"/>
                  </a:cxn>
                  <a:cxn ang="0">
                    <a:pos x="T4" y="T5"/>
                  </a:cxn>
                  <a:cxn ang="0">
                    <a:pos x="T6" y="T7"/>
                  </a:cxn>
                  <a:cxn ang="0">
                    <a:pos x="T8" y="T9"/>
                  </a:cxn>
                </a:cxnLst>
                <a:rect l="0" t="0" r="r" b="b"/>
                <a:pathLst>
                  <a:path w="28" h="29">
                    <a:moveTo>
                      <a:pt x="6" y="29"/>
                    </a:moveTo>
                    <a:cubicBezTo>
                      <a:pt x="28" y="6"/>
                      <a:pt x="28" y="6"/>
                      <a:pt x="28" y="6"/>
                    </a:cubicBezTo>
                    <a:cubicBezTo>
                      <a:pt x="26" y="4"/>
                      <a:pt x="24" y="2"/>
                      <a:pt x="22" y="0"/>
                    </a:cubicBezTo>
                    <a:cubicBezTo>
                      <a:pt x="0" y="23"/>
                      <a:pt x="0" y="23"/>
                      <a:pt x="0" y="23"/>
                    </a:cubicBezTo>
                    <a:cubicBezTo>
                      <a:pt x="2" y="25"/>
                      <a:pt x="4" y="27"/>
                      <a:pt x="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3" name="任意多边形: 形状 52"/>
              <p:cNvSpPr/>
              <p:nvPr/>
            </p:nvSpPr>
            <p:spPr bwMode="auto">
              <a:xfrm>
                <a:off x="3586" y="1925"/>
                <a:ext cx="67" cy="68"/>
              </a:xfrm>
              <a:custGeom>
                <a:avLst/>
                <a:gdLst>
                  <a:gd name="T0" fmla="*/ 22 w 28"/>
                  <a:gd name="T1" fmla="*/ 0 h 29"/>
                  <a:gd name="T2" fmla="*/ 0 w 28"/>
                  <a:gd name="T3" fmla="*/ 23 h 29"/>
                  <a:gd name="T4" fmla="*/ 6 w 28"/>
                  <a:gd name="T5" fmla="*/ 29 h 29"/>
                  <a:gd name="T6" fmla="*/ 28 w 28"/>
                  <a:gd name="T7" fmla="*/ 6 h 29"/>
                  <a:gd name="T8" fmla="*/ 22 w 28"/>
                  <a:gd name="T9" fmla="*/ 0 h 29"/>
                </a:gdLst>
                <a:ahLst/>
                <a:cxnLst>
                  <a:cxn ang="0">
                    <a:pos x="T0" y="T1"/>
                  </a:cxn>
                  <a:cxn ang="0">
                    <a:pos x="T2" y="T3"/>
                  </a:cxn>
                  <a:cxn ang="0">
                    <a:pos x="T4" y="T5"/>
                  </a:cxn>
                  <a:cxn ang="0">
                    <a:pos x="T6" y="T7"/>
                  </a:cxn>
                  <a:cxn ang="0">
                    <a:pos x="T8" y="T9"/>
                  </a:cxn>
                </a:cxnLst>
                <a:rect l="0" t="0" r="r" b="b"/>
                <a:pathLst>
                  <a:path w="28" h="29">
                    <a:moveTo>
                      <a:pt x="22" y="0"/>
                    </a:moveTo>
                    <a:cubicBezTo>
                      <a:pt x="0" y="23"/>
                      <a:pt x="0" y="23"/>
                      <a:pt x="0" y="23"/>
                    </a:cubicBezTo>
                    <a:cubicBezTo>
                      <a:pt x="2" y="25"/>
                      <a:pt x="4" y="27"/>
                      <a:pt x="6" y="29"/>
                    </a:cubicBezTo>
                    <a:cubicBezTo>
                      <a:pt x="28" y="6"/>
                      <a:pt x="28" y="6"/>
                      <a:pt x="28" y="6"/>
                    </a:cubicBezTo>
                    <a:cubicBezTo>
                      <a:pt x="26" y="4"/>
                      <a:pt x="24" y="2"/>
                      <a:pt x="2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4" name="任意多边形: 形状 53"/>
              <p:cNvSpPr/>
              <p:nvPr/>
            </p:nvSpPr>
            <p:spPr bwMode="auto">
              <a:xfrm>
                <a:off x="3471" y="1684"/>
                <a:ext cx="75" cy="19"/>
              </a:xfrm>
              <a:custGeom>
                <a:avLst/>
                <a:gdLst>
                  <a:gd name="T0" fmla="*/ 32 w 32"/>
                  <a:gd name="T1" fmla="*/ 4 h 8"/>
                  <a:gd name="T2" fmla="*/ 32 w 32"/>
                  <a:gd name="T3" fmla="*/ 0 h 8"/>
                  <a:gd name="T4" fmla="*/ 0 w 32"/>
                  <a:gd name="T5" fmla="*/ 0 h 8"/>
                  <a:gd name="T6" fmla="*/ 0 w 32"/>
                  <a:gd name="T7" fmla="*/ 4 h 8"/>
                  <a:gd name="T8" fmla="*/ 0 w 32"/>
                  <a:gd name="T9" fmla="*/ 8 h 8"/>
                  <a:gd name="T10" fmla="*/ 32 w 32"/>
                  <a:gd name="T11" fmla="*/ 8 h 8"/>
                  <a:gd name="T12" fmla="*/ 32 w 32"/>
                  <a:gd name="T13" fmla="*/ 4 h 8"/>
                </a:gdLst>
                <a:ahLst/>
                <a:cxnLst>
                  <a:cxn ang="0">
                    <a:pos x="T0" y="T1"/>
                  </a:cxn>
                  <a:cxn ang="0">
                    <a:pos x="T2" y="T3"/>
                  </a:cxn>
                  <a:cxn ang="0">
                    <a:pos x="T4" y="T5"/>
                  </a:cxn>
                  <a:cxn ang="0">
                    <a:pos x="T6" y="T7"/>
                  </a:cxn>
                  <a:cxn ang="0">
                    <a:pos x="T8" y="T9"/>
                  </a:cxn>
                  <a:cxn ang="0">
                    <a:pos x="T10" y="T11"/>
                  </a:cxn>
                  <a:cxn ang="0">
                    <a:pos x="T12" y="T13"/>
                  </a:cxn>
                </a:cxnLst>
                <a:rect l="0" t="0" r="r" b="b"/>
                <a:pathLst>
                  <a:path w="32" h="8">
                    <a:moveTo>
                      <a:pt x="32" y="4"/>
                    </a:moveTo>
                    <a:cubicBezTo>
                      <a:pt x="32" y="3"/>
                      <a:pt x="32" y="1"/>
                      <a:pt x="32" y="0"/>
                    </a:cubicBezTo>
                    <a:cubicBezTo>
                      <a:pt x="0" y="0"/>
                      <a:pt x="0" y="0"/>
                      <a:pt x="0" y="0"/>
                    </a:cubicBezTo>
                    <a:cubicBezTo>
                      <a:pt x="0" y="1"/>
                      <a:pt x="0" y="3"/>
                      <a:pt x="0" y="4"/>
                    </a:cubicBezTo>
                    <a:cubicBezTo>
                      <a:pt x="0" y="5"/>
                      <a:pt x="0" y="7"/>
                      <a:pt x="0" y="8"/>
                    </a:cubicBezTo>
                    <a:cubicBezTo>
                      <a:pt x="32" y="8"/>
                      <a:pt x="32" y="8"/>
                      <a:pt x="32" y="8"/>
                    </a:cubicBezTo>
                    <a:cubicBezTo>
                      <a:pt x="32" y="7"/>
                      <a:pt x="32" y="5"/>
                      <a:pt x="32"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5" name="任意多边形: 形状 54"/>
              <p:cNvSpPr/>
              <p:nvPr/>
            </p:nvSpPr>
            <p:spPr bwMode="auto">
              <a:xfrm>
                <a:off x="4224" y="1684"/>
                <a:ext cx="76" cy="19"/>
              </a:xfrm>
              <a:custGeom>
                <a:avLst/>
                <a:gdLst>
                  <a:gd name="T0" fmla="*/ 0 w 32"/>
                  <a:gd name="T1" fmla="*/ 4 h 8"/>
                  <a:gd name="T2" fmla="*/ 0 w 32"/>
                  <a:gd name="T3" fmla="*/ 8 h 8"/>
                  <a:gd name="T4" fmla="*/ 32 w 32"/>
                  <a:gd name="T5" fmla="*/ 8 h 8"/>
                  <a:gd name="T6" fmla="*/ 32 w 32"/>
                  <a:gd name="T7" fmla="*/ 4 h 8"/>
                  <a:gd name="T8" fmla="*/ 32 w 32"/>
                  <a:gd name="T9" fmla="*/ 0 h 8"/>
                  <a:gd name="T10" fmla="*/ 0 w 32"/>
                  <a:gd name="T11" fmla="*/ 0 h 8"/>
                  <a:gd name="T12" fmla="*/ 0 w 32"/>
                  <a:gd name="T13" fmla="*/ 4 h 8"/>
                </a:gdLst>
                <a:ahLst/>
                <a:cxnLst>
                  <a:cxn ang="0">
                    <a:pos x="T0" y="T1"/>
                  </a:cxn>
                  <a:cxn ang="0">
                    <a:pos x="T2" y="T3"/>
                  </a:cxn>
                  <a:cxn ang="0">
                    <a:pos x="T4" y="T5"/>
                  </a:cxn>
                  <a:cxn ang="0">
                    <a:pos x="T6" y="T7"/>
                  </a:cxn>
                  <a:cxn ang="0">
                    <a:pos x="T8" y="T9"/>
                  </a:cxn>
                  <a:cxn ang="0">
                    <a:pos x="T10" y="T11"/>
                  </a:cxn>
                  <a:cxn ang="0">
                    <a:pos x="T12" y="T13"/>
                  </a:cxn>
                </a:cxnLst>
                <a:rect l="0" t="0" r="r" b="b"/>
                <a:pathLst>
                  <a:path w="32" h="8">
                    <a:moveTo>
                      <a:pt x="0" y="4"/>
                    </a:moveTo>
                    <a:cubicBezTo>
                      <a:pt x="0" y="5"/>
                      <a:pt x="0" y="7"/>
                      <a:pt x="0" y="8"/>
                    </a:cubicBezTo>
                    <a:cubicBezTo>
                      <a:pt x="32" y="8"/>
                      <a:pt x="32" y="8"/>
                      <a:pt x="32" y="8"/>
                    </a:cubicBezTo>
                    <a:cubicBezTo>
                      <a:pt x="32" y="7"/>
                      <a:pt x="32" y="5"/>
                      <a:pt x="32" y="4"/>
                    </a:cubicBezTo>
                    <a:cubicBezTo>
                      <a:pt x="32" y="3"/>
                      <a:pt x="32" y="1"/>
                      <a:pt x="32" y="0"/>
                    </a:cubicBezTo>
                    <a:cubicBezTo>
                      <a:pt x="0" y="0"/>
                      <a:pt x="0" y="0"/>
                      <a:pt x="0" y="0"/>
                    </a:cubicBezTo>
                    <a:cubicBezTo>
                      <a:pt x="0" y="1"/>
                      <a:pt x="0" y="3"/>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6" name="任意多边形: 形状 55"/>
              <p:cNvSpPr/>
              <p:nvPr/>
            </p:nvSpPr>
            <p:spPr bwMode="auto">
              <a:xfrm>
                <a:off x="3586" y="1393"/>
                <a:ext cx="67" cy="69"/>
              </a:xfrm>
              <a:custGeom>
                <a:avLst/>
                <a:gdLst>
                  <a:gd name="T0" fmla="*/ 28 w 28"/>
                  <a:gd name="T1" fmla="*/ 23 h 29"/>
                  <a:gd name="T2" fmla="*/ 6 w 28"/>
                  <a:gd name="T3" fmla="*/ 0 h 29"/>
                  <a:gd name="T4" fmla="*/ 0 w 28"/>
                  <a:gd name="T5" fmla="*/ 6 h 29"/>
                  <a:gd name="T6" fmla="*/ 22 w 28"/>
                  <a:gd name="T7" fmla="*/ 29 h 29"/>
                  <a:gd name="T8" fmla="*/ 28 w 28"/>
                  <a:gd name="T9" fmla="*/ 23 h 29"/>
                </a:gdLst>
                <a:ahLst/>
                <a:cxnLst>
                  <a:cxn ang="0">
                    <a:pos x="T0" y="T1"/>
                  </a:cxn>
                  <a:cxn ang="0">
                    <a:pos x="T2" y="T3"/>
                  </a:cxn>
                  <a:cxn ang="0">
                    <a:pos x="T4" y="T5"/>
                  </a:cxn>
                  <a:cxn ang="0">
                    <a:pos x="T6" y="T7"/>
                  </a:cxn>
                  <a:cxn ang="0">
                    <a:pos x="T8" y="T9"/>
                  </a:cxn>
                </a:cxnLst>
                <a:rect l="0" t="0" r="r" b="b"/>
                <a:pathLst>
                  <a:path w="28" h="29">
                    <a:moveTo>
                      <a:pt x="28" y="23"/>
                    </a:moveTo>
                    <a:cubicBezTo>
                      <a:pt x="6" y="0"/>
                      <a:pt x="6" y="0"/>
                      <a:pt x="6" y="0"/>
                    </a:cubicBezTo>
                    <a:cubicBezTo>
                      <a:pt x="4" y="2"/>
                      <a:pt x="2" y="4"/>
                      <a:pt x="0" y="6"/>
                    </a:cubicBezTo>
                    <a:cubicBezTo>
                      <a:pt x="22" y="29"/>
                      <a:pt x="22" y="29"/>
                      <a:pt x="22" y="29"/>
                    </a:cubicBezTo>
                    <a:cubicBezTo>
                      <a:pt x="24" y="27"/>
                      <a:pt x="26" y="25"/>
                      <a:pt x="28" y="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7" name="任意多边形: 形状 56"/>
              <p:cNvSpPr/>
              <p:nvPr/>
            </p:nvSpPr>
            <p:spPr bwMode="auto">
              <a:xfrm>
                <a:off x="4118" y="1925"/>
                <a:ext cx="66" cy="68"/>
              </a:xfrm>
              <a:custGeom>
                <a:avLst/>
                <a:gdLst>
                  <a:gd name="T0" fmla="*/ 0 w 28"/>
                  <a:gd name="T1" fmla="*/ 6 h 29"/>
                  <a:gd name="T2" fmla="*/ 22 w 28"/>
                  <a:gd name="T3" fmla="*/ 29 h 29"/>
                  <a:gd name="T4" fmla="*/ 28 w 28"/>
                  <a:gd name="T5" fmla="*/ 23 h 29"/>
                  <a:gd name="T6" fmla="*/ 6 w 28"/>
                  <a:gd name="T7" fmla="*/ 0 h 29"/>
                  <a:gd name="T8" fmla="*/ 0 w 28"/>
                  <a:gd name="T9" fmla="*/ 6 h 29"/>
                </a:gdLst>
                <a:ahLst/>
                <a:cxnLst>
                  <a:cxn ang="0">
                    <a:pos x="T0" y="T1"/>
                  </a:cxn>
                  <a:cxn ang="0">
                    <a:pos x="T2" y="T3"/>
                  </a:cxn>
                  <a:cxn ang="0">
                    <a:pos x="T4" y="T5"/>
                  </a:cxn>
                  <a:cxn ang="0">
                    <a:pos x="T6" y="T7"/>
                  </a:cxn>
                  <a:cxn ang="0">
                    <a:pos x="T8" y="T9"/>
                  </a:cxn>
                </a:cxnLst>
                <a:rect l="0" t="0" r="r" b="b"/>
                <a:pathLst>
                  <a:path w="28" h="29">
                    <a:moveTo>
                      <a:pt x="0" y="6"/>
                    </a:moveTo>
                    <a:cubicBezTo>
                      <a:pt x="22" y="29"/>
                      <a:pt x="22" y="29"/>
                      <a:pt x="22" y="29"/>
                    </a:cubicBezTo>
                    <a:cubicBezTo>
                      <a:pt x="24" y="27"/>
                      <a:pt x="26" y="25"/>
                      <a:pt x="28" y="23"/>
                    </a:cubicBezTo>
                    <a:cubicBezTo>
                      <a:pt x="6" y="0"/>
                      <a:pt x="6" y="0"/>
                      <a:pt x="6" y="0"/>
                    </a:cubicBezTo>
                    <a:cubicBezTo>
                      <a:pt x="4" y="2"/>
                      <a:pt x="2" y="4"/>
                      <a:pt x="0"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grpSp>
        <p:sp>
          <p:nvSpPr>
            <p:cNvPr id="2" name="矩形 1"/>
            <p:cNvSpPr/>
            <p:nvPr/>
          </p:nvSpPr>
          <p:spPr>
            <a:xfrm>
              <a:off x="1452956" y="3531631"/>
              <a:ext cx="806799" cy="469260"/>
            </a:xfrm>
            <a:prstGeom prst="rect">
              <a:avLst/>
            </a:prstGeom>
          </p:spPr>
          <p:txBody>
            <a:bodyPr wrap="none">
              <a:spAutoFit/>
            </a:bodyPr>
            <a:lstStyle/>
            <a:p>
              <a:r>
                <a:rPr lang="zh-CN" altLang="en-US" sz="3200" dirty="0">
                  <a:solidFill>
                    <a:srgbClr val="0070C0"/>
                  </a:solidFill>
                  <a:latin typeface="+mn-ea"/>
                </a:rPr>
                <a:t>例如</a:t>
              </a:r>
              <a:endParaRPr lang="zh-CN" altLang="en-US" sz="3200" dirty="0"/>
            </a:p>
          </p:txBody>
        </p:sp>
      </p:grpSp>
      <p:grpSp>
        <p:nvGrpSpPr>
          <p:cNvPr id="78" name="组合 77"/>
          <p:cNvGrpSpPr/>
          <p:nvPr/>
        </p:nvGrpSpPr>
        <p:grpSpPr>
          <a:xfrm>
            <a:off x="2184915" y="2083266"/>
            <a:ext cx="9357716" cy="3653115"/>
            <a:chOff x="2184915" y="2083267"/>
            <a:chExt cx="10031829" cy="3015784"/>
          </a:xfrm>
        </p:grpSpPr>
        <p:sp>
          <p:nvSpPr>
            <p:cNvPr id="79" name="矩形 2"/>
            <p:cNvSpPr/>
            <p:nvPr/>
          </p:nvSpPr>
          <p:spPr>
            <a:xfrm>
              <a:off x="2184915" y="2083267"/>
              <a:ext cx="9887745" cy="3015784"/>
            </a:xfrm>
            <a:custGeom>
              <a:avLst/>
              <a:gdLst>
                <a:gd name="connsiteX0" fmla="*/ 0 w 9334635"/>
                <a:gd name="connsiteY0" fmla="*/ 0 h 2599907"/>
                <a:gd name="connsiteX1" fmla="*/ 9334635 w 9334635"/>
                <a:gd name="connsiteY1" fmla="*/ 0 h 2599907"/>
                <a:gd name="connsiteX2" fmla="*/ 9334635 w 9334635"/>
                <a:gd name="connsiteY2" fmla="*/ 2599907 h 2599907"/>
                <a:gd name="connsiteX3" fmla="*/ 0 w 9334635"/>
                <a:gd name="connsiteY3" fmla="*/ 2599907 h 2599907"/>
                <a:gd name="connsiteX4" fmla="*/ 0 w 9334635"/>
                <a:gd name="connsiteY4" fmla="*/ 0 h 2599907"/>
                <a:gd name="connsiteX0-1" fmla="*/ 515 w 9335150"/>
                <a:gd name="connsiteY0-2" fmla="*/ 0 h 2599907"/>
                <a:gd name="connsiteX1-3" fmla="*/ 9335150 w 9335150"/>
                <a:gd name="connsiteY1-4" fmla="*/ 0 h 2599907"/>
                <a:gd name="connsiteX2-5" fmla="*/ 9335150 w 9335150"/>
                <a:gd name="connsiteY2-6" fmla="*/ 2599907 h 2599907"/>
                <a:gd name="connsiteX3-7" fmla="*/ 515 w 9335150"/>
                <a:gd name="connsiteY3-8" fmla="*/ 2599907 h 2599907"/>
                <a:gd name="connsiteX4-9" fmla="*/ 0 w 9335150"/>
                <a:gd name="connsiteY4-10" fmla="*/ 726656 h 2599907"/>
                <a:gd name="connsiteX5" fmla="*/ 515 w 9335150"/>
                <a:gd name="connsiteY5" fmla="*/ 0 h 2599907"/>
                <a:gd name="connsiteX0-11" fmla="*/ 0 w 9335150"/>
                <a:gd name="connsiteY0-12" fmla="*/ 726656 h 2599907"/>
                <a:gd name="connsiteX1-13" fmla="*/ 515 w 9335150"/>
                <a:gd name="connsiteY1-14" fmla="*/ 0 h 2599907"/>
                <a:gd name="connsiteX2-15" fmla="*/ 9335150 w 9335150"/>
                <a:gd name="connsiteY2-16" fmla="*/ 0 h 2599907"/>
                <a:gd name="connsiteX3-17" fmla="*/ 9335150 w 9335150"/>
                <a:gd name="connsiteY3-18" fmla="*/ 2599907 h 2599907"/>
                <a:gd name="connsiteX4-19" fmla="*/ 515 w 9335150"/>
                <a:gd name="connsiteY4-20" fmla="*/ 2599907 h 2599907"/>
                <a:gd name="connsiteX5-21" fmla="*/ 91440 w 9335150"/>
                <a:gd name="connsiteY5-22" fmla="*/ 818096 h 2599907"/>
                <a:gd name="connsiteX0-23" fmla="*/ 0 w 9335150"/>
                <a:gd name="connsiteY0-24" fmla="*/ 726656 h 2599907"/>
                <a:gd name="connsiteX1-25" fmla="*/ 515 w 9335150"/>
                <a:gd name="connsiteY1-26" fmla="*/ 0 h 2599907"/>
                <a:gd name="connsiteX2-27" fmla="*/ 9335150 w 9335150"/>
                <a:gd name="connsiteY2-28" fmla="*/ 0 h 2599907"/>
                <a:gd name="connsiteX3-29" fmla="*/ 9335150 w 9335150"/>
                <a:gd name="connsiteY3-30" fmla="*/ 2599907 h 2599907"/>
                <a:gd name="connsiteX4-31" fmla="*/ 515 w 9335150"/>
                <a:gd name="connsiteY4-32" fmla="*/ 2599907 h 2599907"/>
                <a:gd name="connsiteX5-33" fmla="*/ 980440 w 9335150"/>
                <a:gd name="connsiteY5-34" fmla="*/ 1821396 h 2599907"/>
                <a:gd name="connsiteX0-35" fmla="*/ 0 w 9335150"/>
                <a:gd name="connsiteY0-36" fmla="*/ 726656 h 2599907"/>
                <a:gd name="connsiteX1-37" fmla="*/ 515 w 9335150"/>
                <a:gd name="connsiteY1-38" fmla="*/ 0 h 2599907"/>
                <a:gd name="connsiteX2-39" fmla="*/ 9335150 w 9335150"/>
                <a:gd name="connsiteY2-40" fmla="*/ 0 h 2599907"/>
                <a:gd name="connsiteX3-41" fmla="*/ 9335150 w 9335150"/>
                <a:gd name="connsiteY3-42" fmla="*/ 2599907 h 2599907"/>
                <a:gd name="connsiteX4-43" fmla="*/ 515 w 9335150"/>
                <a:gd name="connsiteY4-44" fmla="*/ 2599907 h 2599907"/>
                <a:gd name="connsiteX0-45" fmla="*/ 0 w 9334635"/>
                <a:gd name="connsiteY0-46" fmla="*/ 0 h 2599907"/>
                <a:gd name="connsiteX1-47" fmla="*/ 9334635 w 9334635"/>
                <a:gd name="connsiteY1-48" fmla="*/ 0 h 2599907"/>
                <a:gd name="connsiteX2-49" fmla="*/ 9334635 w 9334635"/>
                <a:gd name="connsiteY2-50" fmla="*/ 2599907 h 2599907"/>
                <a:gd name="connsiteX3-51" fmla="*/ 0 w 9334635"/>
                <a:gd name="connsiteY3-52" fmla="*/ 2599907 h 2599907"/>
              </a:gdLst>
              <a:ahLst/>
              <a:cxnLst>
                <a:cxn ang="0">
                  <a:pos x="connsiteX0-1" y="connsiteY0-2"/>
                </a:cxn>
                <a:cxn ang="0">
                  <a:pos x="connsiteX1-3" y="connsiteY1-4"/>
                </a:cxn>
                <a:cxn ang="0">
                  <a:pos x="connsiteX2-5" y="connsiteY2-6"/>
                </a:cxn>
                <a:cxn ang="0">
                  <a:pos x="connsiteX3-7" y="connsiteY3-8"/>
                </a:cxn>
              </a:cxnLst>
              <a:rect l="l" t="t" r="r" b="b"/>
              <a:pathLst>
                <a:path w="9334635" h="2599907">
                  <a:moveTo>
                    <a:pt x="0" y="0"/>
                  </a:moveTo>
                  <a:lnTo>
                    <a:pt x="9334635" y="0"/>
                  </a:lnTo>
                  <a:lnTo>
                    <a:pt x="9334635" y="2599907"/>
                  </a:lnTo>
                  <a:lnTo>
                    <a:pt x="0" y="2599907"/>
                  </a:lnTo>
                </a:path>
              </a:pathLst>
            </a:cu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Rectangle 3"/>
            <p:cNvSpPr txBox="1">
              <a:spLocks noChangeArrowheads="1"/>
            </p:cNvSpPr>
            <p:nvPr/>
          </p:nvSpPr>
          <p:spPr>
            <a:xfrm>
              <a:off x="3676050" y="2257995"/>
              <a:ext cx="8540694" cy="277847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zh-CN" altLang="en-US" sz="2400" dirty="0">
                  <a:solidFill>
                    <a:schemeClr val="tx1">
                      <a:lumMod val="85000"/>
                      <a:lumOff val="15000"/>
                    </a:schemeClr>
                  </a:solidFill>
                  <a:latin typeface="Times New Roman" panose="02020603050405020304" pitchFamily="18" charset="0"/>
                  <a:cs typeface="Times New Roman" panose="02020603050405020304" pitchFamily="18" charset="0"/>
                </a:rPr>
                <a:t>假设</a:t>
              </a:r>
              <a:r>
                <a:rPr lang="en-US" altLang="zh-CN" sz="2400" dirty="0" err="1">
                  <a:solidFill>
                    <a:schemeClr val="tx1">
                      <a:lumMod val="85000"/>
                      <a:lumOff val="15000"/>
                    </a:schemeClr>
                  </a:solidFill>
                  <a:latin typeface="Times New Roman" panose="02020603050405020304" pitchFamily="18" charset="0"/>
                  <a:cs typeface="Times New Roman" panose="02020603050405020304" pitchFamily="18" charset="0"/>
                </a:rPr>
                <a:t>infile</a:t>
              </a:r>
              <a:r>
                <a:rPr lang="zh-CN" altLang="en-US" sz="2400" dirty="0">
                  <a:solidFill>
                    <a:schemeClr val="tx1">
                      <a:lumMod val="85000"/>
                      <a:lumOff val="15000"/>
                    </a:schemeClr>
                  </a:solidFill>
                  <a:latin typeface="Times New Roman" panose="02020603050405020304" pitchFamily="18" charset="0"/>
                  <a:cs typeface="Times New Roman" panose="02020603050405020304" pitchFamily="18" charset="0"/>
                </a:rPr>
                <a:t>是</a:t>
              </a:r>
              <a:r>
                <a:rPr lang="en-US" altLang="zh-CN" sz="2400" dirty="0" err="1">
                  <a:solidFill>
                    <a:schemeClr val="tx1">
                      <a:lumMod val="85000"/>
                      <a:lumOff val="15000"/>
                    </a:schemeClr>
                  </a:solidFill>
                  <a:latin typeface="Times New Roman" panose="02020603050405020304" pitchFamily="18" charset="0"/>
                  <a:cs typeface="Times New Roman" panose="02020603050405020304" pitchFamily="18" charset="0"/>
                </a:rPr>
                <a:t>ifstream</a:t>
              </a:r>
              <a:r>
                <a:rPr lang="zh-CN" altLang="en-US" sz="2400" dirty="0">
                  <a:solidFill>
                    <a:schemeClr val="tx1">
                      <a:lumMod val="85000"/>
                      <a:lumOff val="15000"/>
                    </a:schemeClr>
                  </a:solidFill>
                  <a:latin typeface="Times New Roman" panose="02020603050405020304" pitchFamily="18" charset="0"/>
                  <a:cs typeface="Times New Roman" panose="02020603050405020304" pitchFamily="18" charset="0"/>
                </a:rPr>
                <a:t>类的对象，</a:t>
              </a:r>
              <a:r>
                <a:rPr lang="en-US" altLang="zh-CN" sz="2400" dirty="0" err="1">
                  <a:solidFill>
                    <a:schemeClr val="tx1">
                      <a:lumMod val="85000"/>
                      <a:lumOff val="15000"/>
                    </a:schemeClr>
                  </a:solidFill>
                  <a:latin typeface="Times New Roman" panose="02020603050405020304" pitchFamily="18" charset="0"/>
                  <a:cs typeface="Times New Roman" panose="02020603050405020304" pitchFamily="18" charset="0"/>
                </a:rPr>
                <a:t>outfile</a:t>
              </a:r>
              <a:r>
                <a:rPr lang="zh-CN" altLang="en-US" sz="2400" dirty="0">
                  <a:solidFill>
                    <a:schemeClr val="tx1">
                      <a:lumMod val="85000"/>
                      <a:lumOff val="15000"/>
                    </a:schemeClr>
                  </a:solidFill>
                  <a:latin typeface="Times New Roman" panose="02020603050405020304" pitchFamily="18" charset="0"/>
                  <a:cs typeface="Times New Roman" panose="02020603050405020304" pitchFamily="18" charset="0"/>
                </a:rPr>
                <a:t>是</a:t>
              </a:r>
              <a:r>
                <a:rPr lang="en-US" altLang="zh-CN" sz="2400" dirty="0" err="1">
                  <a:solidFill>
                    <a:schemeClr val="tx1">
                      <a:lumMod val="85000"/>
                      <a:lumOff val="15000"/>
                    </a:schemeClr>
                  </a:solidFill>
                  <a:latin typeface="Times New Roman" panose="02020603050405020304" pitchFamily="18" charset="0"/>
                  <a:cs typeface="Times New Roman" panose="02020603050405020304" pitchFamily="18" charset="0"/>
                </a:rPr>
                <a:t>ofstream</a:t>
              </a:r>
              <a:r>
                <a:rPr lang="zh-CN" altLang="en-US" sz="2400" dirty="0">
                  <a:solidFill>
                    <a:schemeClr val="tx1">
                      <a:lumMod val="85000"/>
                      <a:lumOff val="15000"/>
                    </a:schemeClr>
                  </a:solidFill>
                  <a:latin typeface="Times New Roman" panose="02020603050405020304" pitchFamily="18" charset="0"/>
                  <a:cs typeface="Times New Roman" panose="02020603050405020304" pitchFamily="18" charset="0"/>
                </a:rPr>
                <a:t>类的对象，</a:t>
              </a:r>
              <a:endParaRPr lang="zh-CN" altLang="en-US" sz="2400" dirty="0">
                <a:solidFill>
                  <a:schemeClr val="tx1">
                    <a:lumMod val="85000"/>
                    <a:lumOff val="15000"/>
                  </a:schemeClr>
                </a:solidFill>
                <a:latin typeface="Times New Roman" panose="02020603050405020304" pitchFamily="18" charset="0"/>
                <a:cs typeface="Times New Roman" panose="02020603050405020304" pitchFamily="18" charset="0"/>
              </a:endParaRPr>
            </a:p>
            <a:p>
              <a:pPr marL="0" indent="0">
                <a:lnSpc>
                  <a:spcPct val="150000"/>
                </a:lnSpc>
                <a:buNone/>
              </a:pPr>
              <a:r>
                <a:rPr lang="zh-CN" altLang="en-US" sz="2400" dirty="0">
                  <a:solidFill>
                    <a:schemeClr val="tx1">
                      <a:lumMod val="85000"/>
                      <a:lumOff val="15000"/>
                    </a:schemeClr>
                  </a:solidFill>
                  <a:latin typeface="Times New Roman" panose="02020603050405020304" pitchFamily="18" charset="0"/>
                  <a:cs typeface="Times New Roman" panose="02020603050405020304" pitchFamily="18" charset="0"/>
                </a:rPr>
                <a:t>将</a:t>
              </a:r>
              <a:r>
                <a:rPr lang="en-US" altLang="zh-CN" sz="2400" b="1" dirty="0" err="1">
                  <a:solidFill>
                    <a:schemeClr val="tx1">
                      <a:lumMod val="85000"/>
                      <a:lumOff val="15000"/>
                    </a:schemeClr>
                  </a:solidFill>
                  <a:latin typeface="Times New Roman" panose="02020603050405020304" pitchFamily="18" charset="0"/>
                  <a:cs typeface="Times New Roman" panose="02020603050405020304" pitchFamily="18" charset="0"/>
                </a:rPr>
                <a:t>infile</a:t>
              </a:r>
              <a:r>
                <a:rPr lang="zh-CN" altLang="en-US" sz="2400" dirty="0">
                  <a:solidFill>
                    <a:schemeClr val="tx1">
                      <a:lumMod val="85000"/>
                      <a:lumOff val="15000"/>
                    </a:schemeClr>
                  </a:solidFill>
                  <a:latin typeface="Times New Roman" panose="02020603050405020304" pitchFamily="18" charset="0"/>
                  <a:cs typeface="Times New Roman" panose="02020603050405020304" pitchFamily="18" charset="0"/>
                </a:rPr>
                <a:t>的文件指针从当前位置向前移</a:t>
              </a:r>
              <a:r>
                <a:rPr lang="en-US" altLang="zh-CN" sz="2400" dirty="0">
                  <a:solidFill>
                    <a:schemeClr val="tx1">
                      <a:lumMod val="85000"/>
                      <a:lumOff val="15000"/>
                    </a:schemeClr>
                  </a:solidFill>
                  <a:latin typeface="Times New Roman" panose="02020603050405020304" pitchFamily="18" charset="0"/>
                  <a:cs typeface="Times New Roman" panose="02020603050405020304" pitchFamily="18" charset="0"/>
                </a:rPr>
                <a:t>5</a:t>
              </a:r>
              <a:r>
                <a:rPr lang="zh-CN" altLang="en-US" sz="2400" dirty="0">
                  <a:solidFill>
                    <a:schemeClr val="tx1">
                      <a:lumMod val="85000"/>
                      <a:lumOff val="15000"/>
                    </a:schemeClr>
                  </a:solidFill>
                  <a:latin typeface="Times New Roman" panose="02020603050405020304" pitchFamily="18" charset="0"/>
                  <a:cs typeface="Times New Roman" panose="02020603050405020304" pitchFamily="18" charset="0"/>
                </a:rPr>
                <a:t>个字节</a:t>
              </a:r>
              <a:r>
                <a:rPr lang="en-US" altLang="zh-CN" sz="2400" dirty="0">
                  <a:solidFill>
                    <a:schemeClr val="tx1">
                      <a:lumMod val="85000"/>
                      <a:lumOff val="15000"/>
                    </a:schemeClr>
                  </a:solidFill>
                  <a:latin typeface="Times New Roman" panose="02020603050405020304" pitchFamily="18" charset="0"/>
                  <a:cs typeface="Times New Roman" panose="02020603050405020304" pitchFamily="18" charset="0"/>
                </a:rPr>
                <a:t>:</a:t>
              </a:r>
              <a:endParaRPr lang="zh-CN" altLang="en-US" sz="2400" dirty="0">
                <a:solidFill>
                  <a:schemeClr val="tx1">
                    <a:lumMod val="85000"/>
                    <a:lumOff val="15000"/>
                  </a:schemeClr>
                </a:solidFill>
                <a:latin typeface="Times New Roman" panose="02020603050405020304" pitchFamily="18" charset="0"/>
                <a:cs typeface="Times New Roman" panose="02020603050405020304" pitchFamily="18" charset="0"/>
              </a:endParaRPr>
            </a:p>
            <a:p>
              <a:pPr marL="0" indent="0">
                <a:lnSpc>
                  <a:spcPct val="150000"/>
                </a:lnSpc>
                <a:buNone/>
              </a:pPr>
              <a:r>
                <a:rPr lang="zh-CN" altLang="en-US" sz="2400" dirty="0">
                  <a:solidFill>
                    <a:schemeClr val="tx1">
                      <a:lumMod val="85000"/>
                      <a:lumOff val="15000"/>
                    </a:schemeClr>
                  </a:solidFill>
                  <a:latin typeface="Times New Roman" panose="02020603050405020304" pitchFamily="18" charset="0"/>
                  <a:cs typeface="Times New Roman" panose="02020603050405020304" pitchFamily="18" charset="0"/>
                </a:rPr>
                <a:t>	</a:t>
              </a:r>
              <a:r>
                <a:rPr lang="en-US" altLang="zh-CN" sz="2400" b="1" dirty="0" err="1">
                  <a:solidFill>
                    <a:schemeClr val="tx1">
                      <a:lumMod val="85000"/>
                      <a:lumOff val="15000"/>
                    </a:schemeClr>
                  </a:solidFill>
                  <a:latin typeface="Times New Roman" panose="02020603050405020304" pitchFamily="18" charset="0"/>
                  <a:cs typeface="Times New Roman" panose="02020603050405020304" pitchFamily="18" charset="0"/>
                </a:rPr>
                <a:t>infile.seekg</a:t>
              </a:r>
              <a:r>
                <a:rPr lang="en-US" altLang="zh-CN" sz="2400" b="1" dirty="0">
                  <a:solidFill>
                    <a:schemeClr val="tx1">
                      <a:lumMod val="85000"/>
                      <a:lumOff val="15000"/>
                    </a:schemeClr>
                  </a:solidFill>
                  <a:latin typeface="Times New Roman" panose="02020603050405020304" pitchFamily="18" charset="0"/>
                  <a:cs typeface="Times New Roman" panose="02020603050405020304" pitchFamily="18" charset="0"/>
                </a:rPr>
                <a:t>(-5, </a:t>
              </a:r>
              <a:r>
                <a:rPr lang="en-US" altLang="zh-CN" sz="2400" b="1" dirty="0" err="1">
                  <a:solidFill>
                    <a:schemeClr val="tx1">
                      <a:lumMod val="85000"/>
                      <a:lumOff val="15000"/>
                    </a:schemeClr>
                  </a:solidFill>
                  <a:latin typeface="Times New Roman" panose="02020603050405020304" pitchFamily="18" charset="0"/>
                  <a:cs typeface="Times New Roman" panose="02020603050405020304" pitchFamily="18" charset="0"/>
                </a:rPr>
                <a:t>ios</a:t>
              </a:r>
              <a:r>
                <a:rPr lang="en-US" altLang="zh-CN" sz="2400" b="1" dirty="0">
                  <a:solidFill>
                    <a:schemeClr val="tx1">
                      <a:lumMod val="85000"/>
                      <a:lumOff val="15000"/>
                    </a:schemeClr>
                  </a:solidFill>
                  <a:latin typeface="Times New Roman" panose="02020603050405020304" pitchFamily="18" charset="0"/>
                  <a:cs typeface="Times New Roman" panose="02020603050405020304" pitchFamily="18" charset="0"/>
                </a:rPr>
                <a:t>::cur);</a:t>
              </a:r>
              <a:r>
                <a:rPr lang="en-US" altLang="zh-CN" sz="2400" dirty="0">
                  <a:solidFill>
                    <a:schemeClr val="tx1">
                      <a:lumMod val="85000"/>
                      <a:lumOff val="15000"/>
                    </a:schemeClr>
                  </a:solidFill>
                  <a:latin typeface="Times New Roman" panose="02020603050405020304" pitchFamily="18" charset="0"/>
                  <a:cs typeface="Times New Roman" panose="02020603050405020304" pitchFamily="18" charset="0"/>
                </a:rPr>
                <a:t>		</a:t>
              </a:r>
              <a:endParaRPr lang="en-US" altLang="zh-CN" sz="2400" dirty="0">
                <a:solidFill>
                  <a:schemeClr val="tx1">
                    <a:lumMod val="85000"/>
                    <a:lumOff val="15000"/>
                  </a:schemeClr>
                </a:solidFill>
                <a:latin typeface="Times New Roman" panose="02020603050405020304" pitchFamily="18" charset="0"/>
                <a:cs typeface="Times New Roman" panose="02020603050405020304" pitchFamily="18" charset="0"/>
              </a:endParaRPr>
            </a:p>
            <a:p>
              <a:pPr marL="0" indent="0">
                <a:lnSpc>
                  <a:spcPct val="150000"/>
                </a:lnSpc>
                <a:buNone/>
              </a:pPr>
              <a:r>
                <a:rPr lang="zh-CN" altLang="en-US" sz="2400" dirty="0">
                  <a:solidFill>
                    <a:schemeClr val="tx1">
                      <a:lumMod val="85000"/>
                      <a:lumOff val="15000"/>
                    </a:schemeClr>
                  </a:solidFill>
                  <a:latin typeface="Times New Roman" panose="02020603050405020304" pitchFamily="18" charset="0"/>
                  <a:cs typeface="Times New Roman" panose="02020603050405020304" pitchFamily="18" charset="0"/>
                </a:rPr>
                <a:t>将</a:t>
              </a:r>
              <a:r>
                <a:rPr lang="en-US" altLang="zh-CN" sz="2400" b="1" dirty="0" err="1">
                  <a:solidFill>
                    <a:schemeClr val="tx1">
                      <a:lumMod val="85000"/>
                      <a:lumOff val="15000"/>
                    </a:schemeClr>
                  </a:solidFill>
                  <a:latin typeface="Times New Roman" panose="02020603050405020304" pitchFamily="18" charset="0"/>
                  <a:cs typeface="Times New Roman" panose="02020603050405020304" pitchFamily="18" charset="0"/>
                </a:rPr>
                <a:t>outfile</a:t>
              </a:r>
              <a:r>
                <a:rPr lang="zh-CN" altLang="en-US" sz="2400" dirty="0">
                  <a:solidFill>
                    <a:schemeClr val="tx1">
                      <a:lumMod val="85000"/>
                      <a:lumOff val="15000"/>
                    </a:schemeClr>
                  </a:solidFill>
                  <a:latin typeface="Times New Roman" panose="02020603050405020304" pitchFamily="18" charset="0"/>
                  <a:cs typeface="Times New Roman" panose="02020603050405020304" pitchFamily="18" charset="0"/>
                </a:rPr>
                <a:t>的文件指针从文件首向后移</a:t>
              </a:r>
              <a:r>
                <a:rPr lang="en-US" altLang="zh-CN" sz="2400" dirty="0">
                  <a:solidFill>
                    <a:schemeClr val="tx1">
                      <a:lumMod val="85000"/>
                      <a:lumOff val="15000"/>
                    </a:schemeClr>
                  </a:solidFill>
                  <a:latin typeface="Times New Roman" panose="02020603050405020304" pitchFamily="18" charset="0"/>
                  <a:cs typeface="Times New Roman" panose="02020603050405020304" pitchFamily="18" charset="0"/>
                </a:rPr>
                <a:t>5</a:t>
              </a:r>
              <a:r>
                <a:rPr lang="zh-CN" altLang="en-US" sz="2400" dirty="0">
                  <a:solidFill>
                    <a:schemeClr val="tx1">
                      <a:lumMod val="85000"/>
                      <a:lumOff val="15000"/>
                    </a:schemeClr>
                  </a:solidFill>
                  <a:latin typeface="Times New Roman" panose="02020603050405020304" pitchFamily="18" charset="0"/>
                  <a:cs typeface="Times New Roman" panose="02020603050405020304" pitchFamily="18" charset="0"/>
                </a:rPr>
                <a:t>个字节</a:t>
              </a:r>
              <a:r>
                <a:rPr lang="en-US" altLang="zh-CN" sz="2400" dirty="0">
                  <a:solidFill>
                    <a:schemeClr val="tx1">
                      <a:lumMod val="85000"/>
                      <a:lumOff val="15000"/>
                    </a:schemeClr>
                  </a:solidFill>
                  <a:latin typeface="Times New Roman" panose="02020603050405020304" pitchFamily="18" charset="0"/>
                  <a:cs typeface="Times New Roman" panose="02020603050405020304" pitchFamily="18" charset="0"/>
                </a:rPr>
                <a:t>:</a:t>
              </a:r>
              <a:endParaRPr lang="zh-CN" altLang="en-US" sz="2400" dirty="0">
                <a:solidFill>
                  <a:schemeClr val="tx1">
                    <a:lumMod val="85000"/>
                    <a:lumOff val="15000"/>
                  </a:schemeClr>
                </a:solidFill>
                <a:latin typeface="Times New Roman" panose="02020603050405020304" pitchFamily="18" charset="0"/>
                <a:cs typeface="Times New Roman" panose="02020603050405020304" pitchFamily="18" charset="0"/>
              </a:endParaRPr>
            </a:p>
            <a:p>
              <a:pPr marL="0" indent="0">
                <a:lnSpc>
                  <a:spcPct val="150000"/>
                </a:lnSpc>
                <a:buNone/>
              </a:pPr>
              <a:r>
                <a:rPr lang="zh-CN" altLang="en-US" sz="2400" dirty="0">
                  <a:solidFill>
                    <a:schemeClr val="tx1">
                      <a:lumMod val="85000"/>
                      <a:lumOff val="15000"/>
                    </a:schemeClr>
                  </a:solidFill>
                  <a:latin typeface="Times New Roman" panose="02020603050405020304" pitchFamily="18" charset="0"/>
                  <a:cs typeface="Times New Roman" panose="02020603050405020304" pitchFamily="18" charset="0"/>
                </a:rPr>
                <a:t>	</a:t>
              </a:r>
              <a:r>
                <a:rPr lang="en-US" altLang="zh-CN" sz="2400" b="1" dirty="0" err="1">
                  <a:solidFill>
                    <a:schemeClr val="tx1">
                      <a:lumMod val="85000"/>
                      <a:lumOff val="15000"/>
                    </a:schemeClr>
                  </a:solidFill>
                  <a:latin typeface="Times New Roman" panose="02020603050405020304" pitchFamily="18" charset="0"/>
                  <a:cs typeface="Times New Roman" panose="02020603050405020304" pitchFamily="18" charset="0"/>
                </a:rPr>
                <a:t>outfile.seekp</a:t>
              </a:r>
              <a:r>
                <a:rPr lang="en-US" altLang="zh-CN" sz="2400" b="1" dirty="0">
                  <a:solidFill>
                    <a:schemeClr val="tx1">
                      <a:lumMod val="85000"/>
                      <a:lumOff val="15000"/>
                    </a:schemeClr>
                  </a:solidFill>
                  <a:latin typeface="Times New Roman" panose="02020603050405020304" pitchFamily="18" charset="0"/>
                  <a:cs typeface="Times New Roman" panose="02020603050405020304" pitchFamily="18" charset="0"/>
                </a:rPr>
                <a:t>(5, </a:t>
              </a:r>
              <a:r>
                <a:rPr lang="en-US" altLang="zh-CN" sz="2400" b="1" dirty="0" err="1">
                  <a:solidFill>
                    <a:schemeClr val="tx1">
                      <a:lumMod val="85000"/>
                      <a:lumOff val="15000"/>
                    </a:schemeClr>
                  </a:solidFill>
                  <a:latin typeface="Times New Roman" panose="02020603050405020304" pitchFamily="18" charset="0"/>
                  <a:cs typeface="Times New Roman" panose="02020603050405020304" pitchFamily="18" charset="0"/>
                </a:rPr>
                <a:t>ios</a:t>
              </a:r>
              <a:r>
                <a:rPr lang="en-US" altLang="zh-CN" sz="2400" b="1" dirty="0">
                  <a:solidFill>
                    <a:schemeClr val="tx1">
                      <a:lumMod val="85000"/>
                      <a:lumOff val="15000"/>
                    </a:schemeClr>
                  </a:solidFill>
                  <a:latin typeface="Times New Roman" panose="02020603050405020304" pitchFamily="18" charset="0"/>
                  <a:cs typeface="Times New Roman" panose="02020603050405020304" pitchFamily="18" charset="0"/>
                </a:rPr>
                <a:t>::beg);</a:t>
              </a:r>
              <a:endParaRPr lang="zh-CN" altLang="en-US" sz="2400" b="1" dirty="0">
                <a:solidFill>
                  <a:schemeClr val="tx1">
                    <a:lumMod val="85000"/>
                    <a:lumOff val="15000"/>
                  </a:schemeClr>
                </a:solidFill>
                <a:latin typeface="Times New Roman" panose="02020603050405020304" pitchFamily="18" charset="0"/>
                <a:cs typeface="Times New Roman" panose="02020603050405020304" pitchFamily="18" charset="0"/>
              </a:endParaRPr>
            </a:p>
          </p:txBody>
        </p:sp>
      </p:grpSp>
      <p:grpSp>
        <p:nvGrpSpPr>
          <p:cNvPr id="81" name="组合 80"/>
          <p:cNvGrpSpPr/>
          <p:nvPr/>
        </p:nvGrpSpPr>
        <p:grpSpPr>
          <a:xfrm>
            <a:off x="549001" y="555626"/>
            <a:ext cx="3565799" cy="876848"/>
            <a:chOff x="326687" y="247818"/>
            <a:chExt cx="4861582" cy="725466"/>
          </a:xfrm>
        </p:grpSpPr>
        <p:sp>
          <p:nvSpPr>
            <p:cNvPr id="82" name="文本框 81"/>
            <p:cNvSpPr txBox="1"/>
            <p:nvPr/>
          </p:nvSpPr>
          <p:spPr bwMode="auto">
            <a:xfrm>
              <a:off x="1195007" y="412204"/>
              <a:ext cx="3361338"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defRPr/>
              </a:pPr>
              <a:r>
                <a:rPr lang="zh-CN" altLang="en-US" sz="2400" kern="0" dirty="0">
                  <a:solidFill>
                    <a:srgbClr val="0070C0"/>
                  </a:solidFill>
                  <a:latin typeface="+mn-ea"/>
                </a:rPr>
                <a:t>文件的随机读写</a:t>
              </a:r>
              <a:endParaRPr lang="zh-CN" altLang="en-US" sz="2400" kern="0" dirty="0">
                <a:solidFill>
                  <a:srgbClr val="0070C0"/>
                </a:solidFill>
                <a:latin typeface="+mn-ea"/>
              </a:endParaRPr>
            </a:p>
          </p:txBody>
        </p:sp>
        <p:grpSp>
          <p:nvGrpSpPr>
            <p:cNvPr id="83" name="组合 82"/>
            <p:cNvGrpSpPr/>
            <p:nvPr/>
          </p:nvGrpSpPr>
          <p:grpSpPr>
            <a:xfrm>
              <a:off x="326687" y="247818"/>
              <a:ext cx="4861582" cy="725466"/>
              <a:chOff x="326687" y="247818"/>
              <a:chExt cx="4861582" cy="725466"/>
            </a:xfrm>
          </p:grpSpPr>
          <p:grpSp>
            <p:nvGrpSpPr>
              <p:cNvPr id="84" name="组合 83"/>
              <p:cNvGrpSpPr/>
              <p:nvPr/>
            </p:nvGrpSpPr>
            <p:grpSpPr>
              <a:xfrm>
                <a:off x="349799" y="247818"/>
                <a:ext cx="4791980" cy="261575"/>
                <a:chOff x="349799" y="247818"/>
                <a:chExt cx="4791980" cy="261575"/>
              </a:xfrm>
            </p:grpSpPr>
            <p:cxnSp>
              <p:nvCxnSpPr>
                <p:cNvPr id="99" name="直接连接符 98"/>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00" name="直接连接符 99"/>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01" name="直接连接符 100"/>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02" name="直接连接符 101"/>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103" name="任意多边形: 形状 102"/>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latin typeface="+mn-ea"/>
                  </a:endParaRPr>
                </a:p>
              </p:txBody>
            </p:sp>
            <p:sp>
              <p:nvSpPr>
                <p:cNvPr id="104" name="任意多边形: 形状 103"/>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85" name="组合 84"/>
              <p:cNvGrpSpPr/>
              <p:nvPr/>
            </p:nvGrpSpPr>
            <p:grpSpPr>
              <a:xfrm>
                <a:off x="349799" y="711709"/>
                <a:ext cx="4815092" cy="261575"/>
                <a:chOff x="358852" y="925118"/>
                <a:chExt cx="4815092" cy="261575"/>
              </a:xfrm>
            </p:grpSpPr>
            <p:cxnSp>
              <p:nvCxnSpPr>
                <p:cNvPr id="92" name="直接连接符 91"/>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93" name="直接连接符 92"/>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94" name="直接连接符 93"/>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95" name="直接连接符 94"/>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96" name="直接连接符 95"/>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97" name="任意多边形: 形状 96"/>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latin typeface="+mn-ea"/>
                  </a:endParaRPr>
                </a:p>
              </p:txBody>
            </p:sp>
            <p:sp>
              <p:nvSpPr>
                <p:cNvPr id="98" name="任意多边形: 形状 97"/>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86" name="组合 85"/>
              <p:cNvGrpSpPr/>
              <p:nvPr/>
            </p:nvGrpSpPr>
            <p:grpSpPr>
              <a:xfrm>
                <a:off x="5138963" y="489126"/>
                <a:ext cx="49306" cy="329693"/>
                <a:chOff x="5138963" y="489126"/>
                <a:chExt cx="49306" cy="329693"/>
              </a:xfrm>
            </p:grpSpPr>
            <p:sp>
              <p:nvSpPr>
                <p:cNvPr id="90" name="椭圆 89"/>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91" name="椭圆 90"/>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nvGrpSpPr>
              <p:cNvPr id="87" name="组合 86"/>
              <p:cNvGrpSpPr/>
              <p:nvPr/>
            </p:nvGrpSpPr>
            <p:grpSpPr>
              <a:xfrm>
                <a:off x="326687" y="399838"/>
                <a:ext cx="49306" cy="329693"/>
                <a:chOff x="5138963" y="489126"/>
                <a:chExt cx="49306" cy="329693"/>
              </a:xfrm>
            </p:grpSpPr>
            <p:sp>
              <p:nvSpPr>
                <p:cNvPr id="88" name="椭圆 87"/>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89" name="椭圆 88"/>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gr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81"/>
                                        </p:tgtEl>
                                        <p:attrNameLst>
                                          <p:attrName>style.visibility</p:attrName>
                                        </p:attrNameLst>
                                      </p:cBhvr>
                                      <p:to>
                                        <p:strVal val="visible"/>
                                      </p:to>
                                    </p:set>
                                    <p:animEffect transition="in" filter="wipe(left)">
                                      <p:cBhvr>
                                        <p:cTn id="7" dur="500"/>
                                        <p:tgtEl>
                                          <p:spTgt spid="81"/>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p:cTn id="11" dur="500" fill="hold"/>
                                        <p:tgtEl>
                                          <p:spTgt spid="4"/>
                                        </p:tgtEl>
                                        <p:attrNameLst>
                                          <p:attrName>ppt_w</p:attrName>
                                        </p:attrNameLst>
                                      </p:cBhvr>
                                      <p:tavLst>
                                        <p:tav tm="0">
                                          <p:val>
                                            <p:fltVal val="0"/>
                                          </p:val>
                                        </p:tav>
                                        <p:tav tm="100000">
                                          <p:val>
                                            <p:strVal val="#ppt_w"/>
                                          </p:val>
                                        </p:tav>
                                      </p:tavLst>
                                    </p:anim>
                                    <p:anim calcmode="lin" valueType="num">
                                      <p:cBhvr>
                                        <p:cTn id="12" dur="500" fill="hold"/>
                                        <p:tgtEl>
                                          <p:spTgt spid="4"/>
                                        </p:tgtEl>
                                        <p:attrNameLst>
                                          <p:attrName>ppt_h</p:attrName>
                                        </p:attrNameLst>
                                      </p:cBhvr>
                                      <p:tavLst>
                                        <p:tav tm="0">
                                          <p:val>
                                            <p:fltVal val="0"/>
                                          </p:val>
                                        </p:tav>
                                        <p:tav tm="100000">
                                          <p:val>
                                            <p:strVal val="#ppt_h"/>
                                          </p:val>
                                        </p:tav>
                                      </p:tavLst>
                                    </p:anim>
                                    <p:animEffect transition="in" filter="fade">
                                      <p:cBhvr>
                                        <p:cTn id="13" dur="500"/>
                                        <p:tgtEl>
                                          <p:spTgt spid="4"/>
                                        </p:tgtEl>
                                      </p:cBhvr>
                                    </p:animEffect>
                                  </p:childTnLst>
                                </p:cTn>
                              </p:par>
                            </p:childTnLst>
                          </p:cTn>
                        </p:par>
                        <p:par>
                          <p:cTn id="14" fill="hold">
                            <p:stCondLst>
                              <p:cond delay="1000"/>
                            </p:stCondLst>
                            <p:childTnLst>
                              <p:par>
                                <p:cTn id="15" presetID="22" presetClass="entr" presetSubtype="8" fill="hold" nodeType="afterEffect">
                                  <p:stCondLst>
                                    <p:cond delay="0"/>
                                  </p:stCondLst>
                                  <p:childTnLst>
                                    <p:set>
                                      <p:cBhvr>
                                        <p:cTn id="16" dur="1" fill="hold">
                                          <p:stCondLst>
                                            <p:cond delay="0"/>
                                          </p:stCondLst>
                                        </p:cTn>
                                        <p:tgtEl>
                                          <p:spTgt spid="78"/>
                                        </p:tgtEl>
                                        <p:attrNameLst>
                                          <p:attrName>style.visibility</p:attrName>
                                        </p:attrNameLst>
                                      </p:cBhvr>
                                      <p:to>
                                        <p:strVal val="visible"/>
                                      </p:to>
                                    </p:set>
                                    <p:animEffect transition="in" filter="wipe(left)">
                                      <p:cBhvr>
                                        <p:cTn id="17"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1" name="矩形 40"/>
          <p:cNvSpPr/>
          <p:nvPr/>
        </p:nvSpPr>
        <p:spPr>
          <a:xfrm>
            <a:off x="610775" y="1862913"/>
            <a:ext cx="6283826" cy="3349956"/>
          </a:xfrm>
          <a:prstGeom prst="rect">
            <a:avLst/>
          </a:prstGeom>
        </p:spPr>
        <p:txBody>
          <a:bodyPr wrap="square">
            <a:spAutoFit/>
          </a:bodyPr>
          <a:lstStyle/>
          <a:p>
            <a:pPr algn="just">
              <a:lnSpc>
                <a:spcPct val="150000"/>
              </a:lnSpc>
            </a:pPr>
            <a:r>
              <a:rPr lang="zh-CN" altLang="en-US" sz="2400" dirty="0">
                <a:solidFill>
                  <a:srgbClr val="080808"/>
                </a:solidFill>
                <a:latin typeface="Times New Roman" panose="02020603050405020304" pitchFamily="18" charset="0"/>
                <a:cs typeface="Times New Roman" panose="02020603050405020304" pitchFamily="18" charset="0"/>
              </a:rPr>
              <a:t>在进行文件的随机读</a:t>
            </a:r>
            <a:r>
              <a:rPr lang="en-US" altLang="zh-CN" sz="2400" dirty="0">
                <a:solidFill>
                  <a:srgbClr val="080808"/>
                </a:solidFill>
                <a:latin typeface="Times New Roman" panose="02020603050405020304" pitchFamily="18" charset="0"/>
                <a:cs typeface="Times New Roman" panose="02020603050405020304" pitchFamily="18" charset="0"/>
              </a:rPr>
              <a:t>/</a:t>
            </a:r>
            <a:r>
              <a:rPr lang="zh-CN" altLang="en-US" sz="2400" dirty="0">
                <a:solidFill>
                  <a:srgbClr val="080808"/>
                </a:solidFill>
                <a:latin typeface="Times New Roman" panose="02020603050405020304" pitchFamily="18" charset="0"/>
                <a:cs typeface="Times New Roman" panose="02020603050405020304" pitchFamily="18" charset="0"/>
              </a:rPr>
              <a:t>写时，还可使用</a:t>
            </a:r>
            <a:r>
              <a:rPr lang="en-US" altLang="zh-CN" sz="2400" dirty="0" err="1">
                <a:solidFill>
                  <a:srgbClr val="080808"/>
                </a:solidFill>
                <a:latin typeface="Times New Roman" panose="02020603050405020304" pitchFamily="18" charset="0"/>
                <a:cs typeface="Times New Roman" panose="02020603050405020304" pitchFamily="18" charset="0"/>
              </a:rPr>
              <a:t>tellg</a:t>
            </a:r>
            <a:r>
              <a:rPr lang="en-US" altLang="zh-CN" sz="2400" dirty="0">
                <a:solidFill>
                  <a:srgbClr val="080808"/>
                </a:solidFill>
                <a:latin typeface="Times New Roman" panose="02020603050405020304" pitchFamily="18" charset="0"/>
                <a:cs typeface="Times New Roman" panose="02020603050405020304" pitchFamily="18" charset="0"/>
              </a:rPr>
              <a:t>()</a:t>
            </a:r>
            <a:r>
              <a:rPr lang="zh-CN" altLang="en-US" sz="2400" dirty="0">
                <a:solidFill>
                  <a:srgbClr val="080808"/>
                </a:solidFill>
                <a:latin typeface="Times New Roman" panose="02020603050405020304" pitchFamily="18" charset="0"/>
                <a:cs typeface="Times New Roman" panose="02020603050405020304" pitchFamily="18" charset="0"/>
              </a:rPr>
              <a:t>和</a:t>
            </a:r>
            <a:r>
              <a:rPr lang="en-US" altLang="zh-CN" sz="2400" dirty="0" err="1">
                <a:solidFill>
                  <a:srgbClr val="080808"/>
                </a:solidFill>
                <a:latin typeface="Times New Roman" panose="02020603050405020304" pitchFamily="18" charset="0"/>
                <a:cs typeface="Times New Roman" panose="02020603050405020304" pitchFamily="18" charset="0"/>
              </a:rPr>
              <a:t>tellp</a:t>
            </a:r>
            <a:r>
              <a:rPr lang="en-US" altLang="zh-CN" sz="2400" dirty="0">
                <a:solidFill>
                  <a:srgbClr val="080808"/>
                </a:solidFill>
                <a:latin typeface="Times New Roman" panose="02020603050405020304" pitchFamily="18" charset="0"/>
                <a:cs typeface="Times New Roman" panose="02020603050405020304" pitchFamily="18" charset="0"/>
              </a:rPr>
              <a:t>()</a:t>
            </a:r>
            <a:r>
              <a:rPr lang="zh-CN" altLang="en-US" sz="2400" dirty="0">
                <a:solidFill>
                  <a:srgbClr val="080808"/>
                </a:solidFill>
                <a:latin typeface="Times New Roman" panose="02020603050405020304" pitchFamily="18" charset="0"/>
                <a:cs typeface="Times New Roman" panose="02020603050405020304" pitchFamily="18" charset="0"/>
              </a:rPr>
              <a:t>函数获取文件指针的当前位置。</a:t>
            </a:r>
            <a:r>
              <a:rPr lang="en-US" altLang="zh-CN" sz="2400" dirty="0" err="1">
                <a:solidFill>
                  <a:srgbClr val="080808"/>
                </a:solidFill>
                <a:latin typeface="Times New Roman" panose="02020603050405020304" pitchFamily="18" charset="0"/>
                <a:cs typeface="Times New Roman" panose="02020603050405020304" pitchFamily="18" charset="0"/>
              </a:rPr>
              <a:t>tellg</a:t>
            </a:r>
            <a:r>
              <a:rPr lang="en-US" altLang="zh-CN" sz="2400" dirty="0">
                <a:solidFill>
                  <a:srgbClr val="080808"/>
                </a:solidFill>
                <a:latin typeface="Times New Roman" panose="02020603050405020304" pitchFamily="18" charset="0"/>
                <a:cs typeface="Times New Roman" panose="02020603050405020304" pitchFamily="18" charset="0"/>
              </a:rPr>
              <a:t>()</a:t>
            </a:r>
            <a:r>
              <a:rPr lang="zh-CN" altLang="en-US" sz="2400" dirty="0">
                <a:solidFill>
                  <a:srgbClr val="080808"/>
                </a:solidFill>
                <a:latin typeface="Times New Roman" panose="02020603050405020304" pitchFamily="18" charset="0"/>
                <a:cs typeface="Times New Roman" panose="02020603050405020304" pitchFamily="18" charset="0"/>
              </a:rPr>
              <a:t>是输入文件流对象的成员函数，</a:t>
            </a:r>
            <a:r>
              <a:rPr lang="en-US" altLang="zh-CN" sz="2400" dirty="0" err="1">
                <a:solidFill>
                  <a:srgbClr val="080808"/>
                </a:solidFill>
                <a:latin typeface="Times New Roman" panose="02020603050405020304" pitchFamily="18" charset="0"/>
                <a:cs typeface="Times New Roman" panose="02020603050405020304" pitchFamily="18" charset="0"/>
              </a:rPr>
              <a:t>tellp</a:t>
            </a:r>
            <a:r>
              <a:rPr lang="en-US" altLang="zh-CN" sz="2400" dirty="0">
                <a:solidFill>
                  <a:srgbClr val="080808"/>
                </a:solidFill>
                <a:latin typeface="Times New Roman" panose="02020603050405020304" pitchFamily="18" charset="0"/>
                <a:cs typeface="Times New Roman" panose="02020603050405020304" pitchFamily="18" charset="0"/>
              </a:rPr>
              <a:t>()</a:t>
            </a:r>
            <a:r>
              <a:rPr lang="zh-CN" altLang="en-US" sz="2400" dirty="0">
                <a:solidFill>
                  <a:srgbClr val="080808"/>
                </a:solidFill>
                <a:latin typeface="Times New Roman" panose="02020603050405020304" pitchFamily="18" charset="0"/>
                <a:cs typeface="Times New Roman" panose="02020603050405020304" pitchFamily="18" charset="0"/>
              </a:rPr>
              <a:t>是输出文件流对象的成员函数，它们的函数原型分别为：</a:t>
            </a:r>
            <a:endParaRPr lang="en-US" altLang="zh-CN" sz="2400" dirty="0">
              <a:solidFill>
                <a:srgbClr val="080808"/>
              </a:solidFill>
              <a:latin typeface="Times New Roman" panose="02020603050405020304" pitchFamily="18" charset="0"/>
              <a:cs typeface="Times New Roman" panose="02020603050405020304" pitchFamily="18" charset="0"/>
            </a:endParaRPr>
          </a:p>
          <a:p>
            <a:pPr algn="just">
              <a:lnSpc>
                <a:spcPct val="150000"/>
              </a:lnSpc>
            </a:pPr>
            <a:r>
              <a:rPr lang="en-US" altLang="zh-CN" sz="2400" dirty="0">
                <a:solidFill>
                  <a:srgbClr val="080808"/>
                </a:solidFill>
                <a:latin typeface="Times New Roman" panose="02020603050405020304" pitchFamily="18" charset="0"/>
                <a:cs typeface="Times New Roman" panose="02020603050405020304" pitchFamily="18" charset="0"/>
              </a:rPr>
              <a:t>                </a:t>
            </a:r>
            <a:r>
              <a:rPr lang="en-US" altLang="zh-CN" sz="2400" b="1" dirty="0" err="1">
                <a:solidFill>
                  <a:srgbClr val="080808"/>
                </a:solidFill>
                <a:latin typeface="Times New Roman" panose="02020603050405020304" pitchFamily="18" charset="0"/>
                <a:cs typeface="Times New Roman" panose="02020603050405020304" pitchFamily="18" charset="0"/>
              </a:rPr>
              <a:t>streampos</a:t>
            </a:r>
            <a:r>
              <a:rPr lang="en-US" altLang="zh-CN" sz="2400" b="1" dirty="0">
                <a:solidFill>
                  <a:srgbClr val="080808"/>
                </a:solidFill>
                <a:latin typeface="Times New Roman" panose="02020603050405020304" pitchFamily="18" charset="0"/>
                <a:cs typeface="Times New Roman" panose="02020603050405020304" pitchFamily="18" charset="0"/>
              </a:rPr>
              <a:t> </a:t>
            </a:r>
            <a:r>
              <a:rPr lang="en-US" altLang="zh-CN" sz="2400" b="1" dirty="0" err="1">
                <a:solidFill>
                  <a:srgbClr val="080808"/>
                </a:solidFill>
                <a:latin typeface="Times New Roman" panose="02020603050405020304" pitchFamily="18" charset="0"/>
                <a:cs typeface="Times New Roman" panose="02020603050405020304" pitchFamily="18" charset="0"/>
              </a:rPr>
              <a:t>tellg</a:t>
            </a:r>
            <a:r>
              <a:rPr lang="en-US" altLang="zh-CN" sz="2400" b="1" dirty="0">
                <a:solidFill>
                  <a:srgbClr val="080808"/>
                </a:solidFill>
                <a:latin typeface="Times New Roman" panose="02020603050405020304" pitchFamily="18" charset="0"/>
                <a:cs typeface="Times New Roman" panose="02020603050405020304" pitchFamily="18" charset="0"/>
              </a:rPr>
              <a:t>();</a:t>
            </a:r>
            <a:endParaRPr lang="en-US" altLang="zh-CN" sz="2400" b="1" dirty="0">
              <a:solidFill>
                <a:srgbClr val="080808"/>
              </a:solidFill>
              <a:latin typeface="Times New Roman" panose="02020603050405020304" pitchFamily="18" charset="0"/>
              <a:cs typeface="Times New Roman" panose="02020603050405020304" pitchFamily="18" charset="0"/>
            </a:endParaRPr>
          </a:p>
          <a:p>
            <a:pPr algn="just">
              <a:lnSpc>
                <a:spcPct val="150000"/>
              </a:lnSpc>
            </a:pPr>
            <a:r>
              <a:rPr lang="en-US" altLang="zh-CN" sz="2400" b="1" dirty="0">
                <a:solidFill>
                  <a:srgbClr val="080808"/>
                </a:solidFill>
                <a:latin typeface="Times New Roman" panose="02020603050405020304" pitchFamily="18" charset="0"/>
                <a:cs typeface="Times New Roman" panose="02020603050405020304" pitchFamily="18" charset="0"/>
              </a:rPr>
              <a:t>	    </a:t>
            </a:r>
            <a:r>
              <a:rPr lang="en-US" altLang="zh-CN" sz="2400" b="1" dirty="0" err="1">
                <a:solidFill>
                  <a:srgbClr val="080808"/>
                </a:solidFill>
                <a:latin typeface="Times New Roman" panose="02020603050405020304" pitchFamily="18" charset="0"/>
                <a:cs typeface="Times New Roman" panose="02020603050405020304" pitchFamily="18" charset="0"/>
              </a:rPr>
              <a:t>streampos</a:t>
            </a:r>
            <a:r>
              <a:rPr lang="en-US" altLang="zh-CN" sz="2400" b="1" dirty="0">
                <a:solidFill>
                  <a:srgbClr val="080808"/>
                </a:solidFill>
                <a:latin typeface="Times New Roman" panose="02020603050405020304" pitchFamily="18" charset="0"/>
                <a:cs typeface="Times New Roman" panose="02020603050405020304" pitchFamily="18" charset="0"/>
              </a:rPr>
              <a:t> </a:t>
            </a:r>
            <a:r>
              <a:rPr lang="en-US" altLang="zh-CN" sz="2400" b="1" dirty="0" err="1">
                <a:solidFill>
                  <a:srgbClr val="080808"/>
                </a:solidFill>
                <a:latin typeface="Times New Roman" panose="02020603050405020304" pitchFamily="18" charset="0"/>
                <a:cs typeface="Times New Roman" panose="02020603050405020304" pitchFamily="18" charset="0"/>
              </a:rPr>
              <a:t>tellp</a:t>
            </a:r>
            <a:r>
              <a:rPr lang="en-US" altLang="zh-CN" sz="2400" b="1" dirty="0">
                <a:solidFill>
                  <a:srgbClr val="080808"/>
                </a:solidFill>
                <a:latin typeface="Times New Roman" panose="02020603050405020304" pitchFamily="18" charset="0"/>
                <a:cs typeface="Times New Roman" panose="02020603050405020304" pitchFamily="18" charset="0"/>
              </a:rPr>
              <a:t>();</a:t>
            </a:r>
            <a:endParaRPr lang="en-US" altLang="zh-CN" sz="2400" b="1" dirty="0">
              <a:solidFill>
                <a:srgbClr val="080808"/>
              </a:solidFill>
              <a:latin typeface="Times New Roman" panose="02020603050405020304" pitchFamily="18" charset="0"/>
              <a:cs typeface="Times New Roman" panose="02020603050405020304" pitchFamily="18" charset="0"/>
            </a:endParaRPr>
          </a:p>
        </p:txBody>
      </p:sp>
      <p:grpSp>
        <p:nvGrpSpPr>
          <p:cNvPr id="44" name="组合 43"/>
          <p:cNvGrpSpPr/>
          <p:nvPr/>
        </p:nvGrpSpPr>
        <p:grpSpPr>
          <a:xfrm>
            <a:off x="7194416" y="2085855"/>
            <a:ext cx="4302259" cy="3296042"/>
            <a:chOff x="6929120" y="2200155"/>
            <a:chExt cx="4302259" cy="3459162"/>
          </a:xfrm>
        </p:grpSpPr>
        <p:sp>
          <p:nvSpPr>
            <p:cNvPr id="48" name="Rectangle 3"/>
            <p:cNvSpPr txBox="1">
              <a:spLocks noChangeArrowheads="1"/>
            </p:cNvSpPr>
            <p:nvPr/>
          </p:nvSpPr>
          <p:spPr>
            <a:xfrm>
              <a:off x="7274753" y="2498503"/>
              <a:ext cx="3599329" cy="293673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30000"/>
                </a:lnSpc>
                <a:buNone/>
              </a:pPr>
              <a:r>
                <a:rPr lang="zh-CN" altLang="en-US" sz="2400" dirty="0">
                  <a:solidFill>
                    <a:srgbClr val="0070C0"/>
                  </a:solidFill>
                  <a:latin typeface="Times New Roman" panose="02020603050405020304" pitchFamily="18" charset="0"/>
                  <a:cs typeface="Times New Roman" panose="02020603050405020304" pitchFamily="18" charset="0"/>
                </a:rPr>
                <a:t>提示：</a:t>
              </a:r>
              <a:endParaRPr lang="zh-CN" altLang="en-US" sz="2400" dirty="0">
                <a:solidFill>
                  <a:srgbClr val="0070C0"/>
                </a:solidFill>
                <a:latin typeface="Times New Roman" panose="02020603050405020304" pitchFamily="18" charset="0"/>
                <a:cs typeface="Times New Roman" panose="02020603050405020304" pitchFamily="18" charset="0"/>
              </a:endParaRPr>
            </a:p>
            <a:p>
              <a:pPr marL="0" indent="0" algn="just">
                <a:lnSpc>
                  <a:spcPct val="130000"/>
                </a:lnSpc>
                <a:buNone/>
              </a:pPr>
              <a:r>
                <a:rPr lang="zh-CN" altLang="en-US" sz="2400" dirty="0">
                  <a:solidFill>
                    <a:srgbClr val="0070C0"/>
                  </a:solidFill>
                  <a:latin typeface="Times New Roman" panose="02020603050405020304" pitchFamily="18" charset="0"/>
                  <a:cs typeface="Times New Roman" panose="02020603050405020304" pitchFamily="18" charset="0"/>
                </a:rPr>
                <a:t>对于</a:t>
              </a:r>
              <a:r>
                <a:rPr lang="en-US" altLang="zh-CN" sz="2400" dirty="0" err="1">
                  <a:solidFill>
                    <a:srgbClr val="0070C0"/>
                  </a:solidFill>
                  <a:latin typeface="Times New Roman" panose="02020603050405020304" pitchFamily="18" charset="0"/>
                  <a:cs typeface="Times New Roman" panose="02020603050405020304" pitchFamily="18" charset="0"/>
                </a:rPr>
                <a:t>fstream</a:t>
              </a:r>
              <a:r>
                <a:rPr lang="zh-CN" altLang="en-US" sz="2400" dirty="0">
                  <a:solidFill>
                    <a:srgbClr val="0070C0"/>
                  </a:solidFill>
                  <a:latin typeface="Times New Roman" panose="02020603050405020304" pitchFamily="18" charset="0"/>
                  <a:cs typeface="Times New Roman" panose="02020603050405020304" pitchFamily="18" charset="0"/>
                </a:rPr>
                <a:t>对象，则既可使用</a:t>
              </a:r>
              <a:r>
                <a:rPr lang="en-US" altLang="zh-CN" sz="2400" dirty="0" err="1">
                  <a:solidFill>
                    <a:srgbClr val="0070C0"/>
                  </a:solidFill>
                  <a:latin typeface="Times New Roman" panose="02020603050405020304" pitchFamily="18" charset="0"/>
                  <a:cs typeface="Times New Roman" panose="02020603050405020304" pitchFamily="18" charset="0"/>
                </a:rPr>
                <a:t>seekg</a:t>
              </a:r>
              <a:r>
                <a:rPr lang="en-US" altLang="zh-CN" sz="2400" dirty="0">
                  <a:solidFill>
                    <a:srgbClr val="0070C0"/>
                  </a:solidFill>
                  <a:latin typeface="Times New Roman" panose="02020603050405020304" pitchFamily="18" charset="0"/>
                  <a:cs typeface="Times New Roman" panose="02020603050405020304" pitchFamily="18" charset="0"/>
                </a:rPr>
                <a:t>()</a:t>
              </a:r>
              <a:r>
                <a:rPr lang="zh-CN" altLang="en-US" sz="2400" dirty="0">
                  <a:solidFill>
                    <a:srgbClr val="0070C0"/>
                  </a:solidFill>
                  <a:latin typeface="Times New Roman" panose="02020603050405020304" pitchFamily="18" charset="0"/>
                  <a:cs typeface="Times New Roman" panose="02020603050405020304" pitchFamily="18" charset="0"/>
                </a:rPr>
                <a:t>和</a:t>
              </a:r>
              <a:r>
                <a:rPr lang="en-US" altLang="zh-CN" sz="2400" dirty="0" err="1">
                  <a:solidFill>
                    <a:srgbClr val="0070C0"/>
                  </a:solidFill>
                  <a:latin typeface="Times New Roman" panose="02020603050405020304" pitchFamily="18" charset="0"/>
                  <a:cs typeface="Times New Roman" panose="02020603050405020304" pitchFamily="18" charset="0"/>
                </a:rPr>
                <a:t>tellg</a:t>
              </a:r>
              <a:r>
                <a:rPr lang="en-US" altLang="zh-CN" sz="2400" dirty="0">
                  <a:solidFill>
                    <a:srgbClr val="0070C0"/>
                  </a:solidFill>
                  <a:latin typeface="Times New Roman" panose="02020603050405020304" pitchFamily="18" charset="0"/>
                  <a:cs typeface="Times New Roman" panose="02020603050405020304" pitchFamily="18" charset="0"/>
                </a:rPr>
                <a:t>()</a:t>
              </a:r>
              <a:r>
                <a:rPr lang="zh-CN" altLang="en-US" sz="2400" dirty="0">
                  <a:solidFill>
                    <a:srgbClr val="0070C0"/>
                  </a:solidFill>
                  <a:latin typeface="Times New Roman" panose="02020603050405020304" pitchFamily="18" charset="0"/>
                  <a:cs typeface="Times New Roman" panose="02020603050405020304" pitchFamily="18" charset="0"/>
                </a:rPr>
                <a:t>函数，也可使用</a:t>
              </a:r>
              <a:r>
                <a:rPr lang="en-US" altLang="zh-CN" sz="2400" dirty="0" err="1">
                  <a:solidFill>
                    <a:srgbClr val="0070C0"/>
                  </a:solidFill>
                  <a:latin typeface="Times New Roman" panose="02020603050405020304" pitchFamily="18" charset="0"/>
                  <a:cs typeface="Times New Roman" panose="02020603050405020304" pitchFamily="18" charset="0"/>
                </a:rPr>
                <a:t>seekp</a:t>
              </a:r>
              <a:r>
                <a:rPr lang="en-US" altLang="zh-CN" sz="2400" dirty="0">
                  <a:solidFill>
                    <a:srgbClr val="0070C0"/>
                  </a:solidFill>
                  <a:latin typeface="Times New Roman" panose="02020603050405020304" pitchFamily="18" charset="0"/>
                  <a:cs typeface="Times New Roman" panose="02020603050405020304" pitchFamily="18" charset="0"/>
                </a:rPr>
                <a:t>()</a:t>
              </a:r>
              <a:r>
                <a:rPr lang="zh-CN" altLang="en-US" sz="2400" dirty="0">
                  <a:solidFill>
                    <a:srgbClr val="0070C0"/>
                  </a:solidFill>
                  <a:latin typeface="Times New Roman" panose="02020603050405020304" pitchFamily="18" charset="0"/>
                  <a:cs typeface="Times New Roman" panose="02020603050405020304" pitchFamily="18" charset="0"/>
                </a:rPr>
                <a:t>和</a:t>
              </a:r>
              <a:r>
                <a:rPr lang="en-US" altLang="zh-CN" sz="2400" dirty="0" err="1">
                  <a:solidFill>
                    <a:srgbClr val="0070C0"/>
                  </a:solidFill>
                  <a:latin typeface="Times New Roman" panose="02020603050405020304" pitchFamily="18" charset="0"/>
                  <a:cs typeface="Times New Roman" panose="02020603050405020304" pitchFamily="18" charset="0"/>
                </a:rPr>
                <a:t>tellp</a:t>
              </a:r>
              <a:r>
                <a:rPr lang="en-US" altLang="zh-CN" sz="2400" dirty="0">
                  <a:solidFill>
                    <a:srgbClr val="0070C0"/>
                  </a:solidFill>
                  <a:latin typeface="Times New Roman" panose="02020603050405020304" pitchFamily="18" charset="0"/>
                  <a:cs typeface="Times New Roman" panose="02020603050405020304" pitchFamily="18" charset="0"/>
                </a:rPr>
                <a:t>()</a:t>
              </a:r>
              <a:r>
                <a:rPr lang="zh-CN" altLang="en-US" sz="2400" dirty="0">
                  <a:solidFill>
                    <a:srgbClr val="0070C0"/>
                  </a:solidFill>
                  <a:latin typeface="Times New Roman" panose="02020603050405020304" pitchFamily="18" charset="0"/>
                  <a:cs typeface="Times New Roman" panose="02020603050405020304" pitchFamily="18" charset="0"/>
                </a:rPr>
                <a:t>函数，结果完全一样。</a:t>
              </a:r>
              <a:endParaRPr lang="zh-CN" altLang="en-US" sz="2400" dirty="0">
                <a:solidFill>
                  <a:srgbClr val="0070C0"/>
                </a:solidFill>
                <a:latin typeface="Times New Roman" panose="02020603050405020304" pitchFamily="18" charset="0"/>
                <a:cs typeface="Times New Roman" panose="02020603050405020304" pitchFamily="18" charset="0"/>
              </a:endParaRPr>
            </a:p>
          </p:txBody>
        </p:sp>
        <p:grpSp>
          <p:nvGrpSpPr>
            <p:cNvPr id="49" name="组合 48"/>
            <p:cNvGrpSpPr/>
            <p:nvPr/>
          </p:nvGrpSpPr>
          <p:grpSpPr>
            <a:xfrm rot="16200000">
              <a:off x="7350669" y="1778606"/>
              <a:ext cx="3459162" cy="4302259"/>
              <a:chOff x="1280369" y="2576747"/>
              <a:chExt cx="2118361" cy="2634666"/>
            </a:xfrm>
            <a:solidFill>
              <a:srgbClr val="0070C0"/>
            </a:solidFill>
          </p:grpSpPr>
          <p:sp>
            <p:nvSpPr>
              <p:cNvPr id="50" name="任意多边形: 形状 49"/>
              <p:cNvSpPr/>
              <p:nvPr/>
            </p:nvSpPr>
            <p:spPr>
              <a:xfrm>
                <a:off x="1280369" y="2576747"/>
                <a:ext cx="2118361" cy="2627523"/>
              </a:xfrm>
              <a:custGeom>
                <a:avLst/>
                <a:gdLst>
                  <a:gd name="connsiteX0" fmla="*/ 332541 w 3112654"/>
                  <a:gd name="connsiteY0" fmla="*/ 70245 h 3860800"/>
                  <a:gd name="connsiteX1" fmla="*/ 56633 w 3112654"/>
                  <a:gd name="connsiteY1" fmla="*/ 346153 h 3860800"/>
                  <a:gd name="connsiteX2" fmla="*/ 56633 w 3112654"/>
                  <a:gd name="connsiteY2" fmla="*/ 3519097 h 3860800"/>
                  <a:gd name="connsiteX3" fmla="*/ 328091 w 3112654"/>
                  <a:gd name="connsiteY3" fmla="*/ 3790555 h 3860800"/>
                  <a:gd name="connsiteX4" fmla="*/ 2503301 w 3112654"/>
                  <a:gd name="connsiteY4" fmla="*/ 3790555 h 3860800"/>
                  <a:gd name="connsiteX5" fmla="*/ 2569970 w 3112654"/>
                  <a:gd name="connsiteY5" fmla="*/ 3723887 h 3860800"/>
                  <a:gd name="connsiteX6" fmla="*/ 2771447 w 3112654"/>
                  <a:gd name="connsiteY6" fmla="*/ 3723887 h 3860800"/>
                  <a:gd name="connsiteX7" fmla="*/ 2976475 w 3112654"/>
                  <a:gd name="connsiteY7" fmla="*/ 3518858 h 3860800"/>
                  <a:gd name="connsiteX8" fmla="*/ 2976475 w 3112654"/>
                  <a:gd name="connsiteY8" fmla="*/ 3328794 h 3860800"/>
                  <a:gd name="connsiteX9" fmla="*/ 3056021 w 3112654"/>
                  <a:gd name="connsiteY9" fmla="*/ 3249248 h 3860800"/>
                  <a:gd name="connsiteX10" fmla="*/ 3056021 w 3112654"/>
                  <a:gd name="connsiteY10" fmla="*/ 346153 h 3860800"/>
                  <a:gd name="connsiteX11" fmla="*/ 2780113 w 3112654"/>
                  <a:gd name="connsiteY11" fmla="*/ 70245 h 3860800"/>
                  <a:gd name="connsiteX12" fmla="*/ 286327 w 3112654"/>
                  <a:gd name="connsiteY12" fmla="*/ 0 h 3860800"/>
                  <a:gd name="connsiteX13" fmla="*/ 2826327 w 3112654"/>
                  <a:gd name="connsiteY13" fmla="*/ 0 h 3860800"/>
                  <a:gd name="connsiteX14" fmla="*/ 3112654 w 3112654"/>
                  <a:gd name="connsiteY14" fmla="*/ 286327 h 3860800"/>
                  <a:gd name="connsiteX15" fmla="*/ 3112654 w 3112654"/>
                  <a:gd name="connsiteY15" fmla="*/ 3299051 h 3860800"/>
                  <a:gd name="connsiteX16" fmla="*/ 3030104 w 3112654"/>
                  <a:gd name="connsiteY16" fmla="*/ 3381601 h 3860800"/>
                  <a:gd name="connsiteX17" fmla="*/ 3030104 w 3112654"/>
                  <a:gd name="connsiteY17" fmla="*/ 3578843 h 3860800"/>
                  <a:gd name="connsiteX18" fmla="*/ 2817333 w 3112654"/>
                  <a:gd name="connsiteY18" fmla="*/ 3791614 h 3860800"/>
                  <a:gd name="connsiteX19" fmla="*/ 2608248 w 3112654"/>
                  <a:gd name="connsiteY19" fmla="*/ 3791614 h 3860800"/>
                  <a:gd name="connsiteX20" fmla="*/ 2539062 w 3112654"/>
                  <a:gd name="connsiteY20" fmla="*/ 3860800 h 3860800"/>
                  <a:gd name="connsiteX21" fmla="*/ 281709 w 3112654"/>
                  <a:gd name="connsiteY21" fmla="*/ 3860800 h 3860800"/>
                  <a:gd name="connsiteX22" fmla="*/ 0 w 3112654"/>
                  <a:gd name="connsiteY22" fmla="*/ 3579091 h 3860800"/>
                  <a:gd name="connsiteX23" fmla="*/ 0 w 3112654"/>
                  <a:gd name="connsiteY23" fmla="*/ 286327 h 386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112654" h="3860800">
                    <a:moveTo>
                      <a:pt x="332541" y="70245"/>
                    </a:moveTo>
                    <a:lnTo>
                      <a:pt x="56633" y="346153"/>
                    </a:lnTo>
                    <a:lnTo>
                      <a:pt x="56633" y="3519097"/>
                    </a:lnTo>
                    <a:lnTo>
                      <a:pt x="328091" y="3790555"/>
                    </a:lnTo>
                    <a:lnTo>
                      <a:pt x="2503301" y="3790555"/>
                    </a:lnTo>
                    <a:lnTo>
                      <a:pt x="2569970" y="3723887"/>
                    </a:lnTo>
                    <a:lnTo>
                      <a:pt x="2771447" y="3723887"/>
                    </a:lnTo>
                    <a:lnTo>
                      <a:pt x="2976475" y="3518858"/>
                    </a:lnTo>
                    <a:lnTo>
                      <a:pt x="2976475" y="3328794"/>
                    </a:lnTo>
                    <a:lnTo>
                      <a:pt x="3056021" y="3249248"/>
                    </a:lnTo>
                    <a:lnTo>
                      <a:pt x="3056021" y="346153"/>
                    </a:lnTo>
                    <a:lnTo>
                      <a:pt x="2780113" y="70245"/>
                    </a:lnTo>
                    <a:close/>
                    <a:moveTo>
                      <a:pt x="286327" y="0"/>
                    </a:moveTo>
                    <a:lnTo>
                      <a:pt x="2826327" y="0"/>
                    </a:lnTo>
                    <a:lnTo>
                      <a:pt x="3112654" y="286327"/>
                    </a:lnTo>
                    <a:lnTo>
                      <a:pt x="3112654" y="3299051"/>
                    </a:lnTo>
                    <a:lnTo>
                      <a:pt x="3030104" y="3381601"/>
                    </a:lnTo>
                    <a:lnTo>
                      <a:pt x="3030104" y="3578843"/>
                    </a:lnTo>
                    <a:lnTo>
                      <a:pt x="2817333" y="3791614"/>
                    </a:lnTo>
                    <a:lnTo>
                      <a:pt x="2608248" y="3791614"/>
                    </a:lnTo>
                    <a:lnTo>
                      <a:pt x="2539062" y="3860800"/>
                    </a:lnTo>
                    <a:lnTo>
                      <a:pt x="281709" y="3860800"/>
                    </a:lnTo>
                    <a:lnTo>
                      <a:pt x="0" y="3579091"/>
                    </a:lnTo>
                    <a:lnTo>
                      <a:pt x="0" y="286327"/>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51" name="任意多边形: 形状 50"/>
              <p:cNvSpPr/>
              <p:nvPr/>
            </p:nvSpPr>
            <p:spPr>
              <a:xfrm>
                <a:off x="3114675" y="4951727"/>
                <a:ext cx="274529" cy="259686"/>
              </a:xfrm>
              <a:custGeom>
                <a:avLst/>
                <a:gdLst>
                  <a:gd name="connsiteX0" fmla="*/ 46078 w 501232"/>
                  <a:gd name="connsiteY0" fmla="*/ 428413 h 474132"/>
                  <a:gd name="connsiteX1" fmla="*/ 278194 w 501232"/>
                  <a:gd name="connsiteY1" fmla="*/ 428413 h 474132"/>
                  <a:gd name="connsiteX2" fmla="*/ 278195 w 501232"/>
                  <a:gd name="connsiteY2" fmla="*/ 428413 h 474132"/>
                  <a:gd name="connsiteX3" fmla="*/ 343105 w 501232"/>
                  <a:gd name="connsiteY3" fmla="*/ 428413 h 474132"/>
                  <a:gd name="connsiteX4" fmla="*/ 297026 w 501232"/>
                  <a:gd name="connsiteY4" fmla="*/ 474132 h 474132"/>
                  <a:gd name="connsiteX5" fmla="*/ 243509 w 501232"/>
                  <a:gd name="connsiteY5" fmla="*/ 474132 h 474132"/>
                  <a:gd name="connsiteX6" fmla="*/ 243508 w 501232"/>
                  <a:gd name="connsiteY6" fmla="*/ 474132 h 474132"/>
                  <a:gd name="connsiteX7" fmla="*/ 0 w 501232"/>
                  <a:gd name="connsiteY7" fmla="*/ 474132 h 474132"/>
                  <a:gd name="connsiteX8" fmla="*/ 455512 w 501232"/>
                  <a:gd name="connsiteY8" fmla="*/ 252478 h 474132"/>
                  <a:gd name="connsiteX9" fmla="*/ 455512 w 501232"/>
                  <a:gd name="connsiteY9" fmla="*/ 316883 h 474132"/>
                  <a:gd name="connsiteX10" fmla="*/ 343105 w 501232"/>
                  <a:gd name="connsiteY10" fmla="*/ 428412 h 474132"/>
                  <a:gd name="connsiteX11" fmla="*/ 278194 w 501232"/>
                  <a:gd name="connsiteY11" fmla="*/ 428412 h 474132"/>
                  <a:gd name="connsiteX12" fmla="*/ 501232 w 501232"/>
                  <a:gd name="connsiteY12" fmla="*/ 0 h 474132"/>
                  <a:gd name="connsiteX13" fmla="*/ 501232 w 501232"/>
                  <a:gd name="connsiteY13" fmla="*/ 222758 h 474132"/>
                  <a:gd name="connsiteX14" fmla="*/ 501232 w 501232"/>
                  <a:gd name="connsiteY14" fmla="*/ 271521 h 474132"/>
                  <a:gd name="connsiteX15" fmla="*/ 455513 w 501232"/>
                  <a:gd name="connsiteY15" fmla="*/ 316883 h 474132"/>
                  <a:gd name="connsiteX16" fmla="*/ 455513 w 501232"/>
                  <a:gd name="connsiteY16" fmla="*/ 252478 h 474132"/>
                  <a:gd name="connsiteX17" fmla="*/ 455513 w 501232"/>
                  <a:gd name="connsiteY17" fmla="*/ 45363 h 474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1232" h="474132">
                    <a:moveTo>
                      <a:pt x="46078" y="428413"/>
                    </a:moveTo>
                    <a:lnTo>
                      <a:pt x="278194" y="428413"/>
                    </a:lnTo>
                    <a:lnTo>
                      <a:pt x="278195" y="428413"/>
                    </a:lnTo>
                    <a:lnTo>
                      <a:pt x="343105" y="428413"/>
                    </a:lnTo>
                    <a:lnTo>
                      <a:pt x="297026" y="474132"/>
                    </a:lnTo>
                    <a:lnTo>
                      <a:pt x="243509" y="474132"/>
                    </a:lnTo>
                    <a:lnTo>
                      <a:pt x="243508" y="474132"/>
                    </a:lnTo>
                    <a:lnTo>
                      <a:pt x="0" y="474132"/>
                    </a:lnTo>
                    <a:close/>
                    <a:moveTo>
                      <a:pt x="455512" y="252478"/>
                    </a:moveTo>
                    <a:lnTo>
                      <a:pt x="455512" y="316883"/>
                    </a:lnTo>
                    <a:lnTo>
                      <a:pt x="343105" y="428412"/>
                    </a:lnTo>
                    <a:lnTo>
                      <a:pt x="278194" y="428412"/>
                    </a:lnTo>
                    <a:close/>
                    <a:moveTo>
                      <a:pt x="501232" y="0"/>
                    </a:moveTo>
                    <a:lnTo>
                      <a:pt x="501232" y="222758"/>
                    </a:lnTo>
                    <a:lnTo>
                      <a:pt x="501232" y="271521"/>
                    </a:lnTo>
                    <a:lnTo>
                      <a:pt x="455513" y="316883"/>
                    </a:lnTo>
                    <a:lnTo>
                      <a:pt x="455513" y="252478"/>
                    </a:lnTo>
                    <a:lnTo>
                      <a:pt x="455513" y="4536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grpSp>
      </p:grpSp>
      <p:grpSp>
        <p:nvGrpSpPr>
          <p:cNvPr id="42" name="组合 41"/>
          <p:cNvGrpSpPr/>
          <p:nvPr/>
        </p:nvGrpSpPr>
        <p:grpSpPr>
          <a:xfrm>
            <a:off x="549001" y="555626"/>
            <a:ext cx="3565799" cy="876848"/>
            <a:chOff x="326687" y="247818"/>
            <a:chExt cx="4861582" cy="725466"/>
          </a:xfrm>
        </p:grpSpPr>
        <p:sp>
          <p:nvSpPr>
            <p:cNvPr id="43" name="文本框 42"/>
            <p:cNvSpPr txBox="1"/>
            <p:nvPr/>
          </p:nvSpPr>
          <p:spPr bwMode="auto">
            <a:xfrm>
              <a:off x="1195007" y="412204"/>
              <a:ext cx="3361338"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defRPr/>
              </a:pPr>
              <a:r>
                <a:rPr lang="zh-CN" altLang="en-US" sz="2400" kern="0" dirty="0">
                  <a:solidFill>
                    <a:srgbClr val="0070C0"/>
                  </a:solidFill>
                  <a:latin typeface="+mn-ea"/>
                </a:rPr>
                <a:t>文件的随机读写</a:t>
              </a:r>
              <a:endParaRPr lang="zh-CN" altLang="en-US" sz="2400" kern="0" dirty="0">
                <a:solidFill>
                  <a:srgbClr val="0070C0"/>
                </a:solidFill>
                <a:latin typeface="+mn-ea"/>
              </a:endParaRPr>
            </a:p>
          </p:txBody>
        </p:sp>
        <p:grpSp>
          <p:nvGrpSpPr>
            <p:cNvPr id="45" name="组合 44"/>
            <p:cNvGrpSpPr/>
            <p:nvPr/>
          </p:nvGrpSpPr>
          <p:grpSpPr>
            <a:xfrm>
              <a:off x="326687" y="247818"/>
              <a:ext cx="4861582" cy="725466"/>
              <a:chOff x="326687" y="247818"/>
              <a:chExt cx="4861582" cy="725466"/>
            </a:xfrm>
          </p:grpSpPr>
          <p:grpSp>
            <p:nvGrpSpPr>
              <p:cNvPr id="46" name="组合 45"/>
              <p:cNvGrpSpPr/>
              <p:nvPr/>
            </p:nvGrpSpPr>
            <p:grpSpPr>
              <a:xfrm>
                <a:off x="349799" y="247818"/>
                <a:ext cx="4791980" cy="261575"/>
                <a:chOff x="349799" y="247818"/>
                <a:chExt cx="4791980" cy="261575"/>
              </a:xfrm>
            </p:grpSpPr>
            <p:cxnSp>
              <p:nvCxnSpPr>
                <p:cNvPr id="65" name="直接连接符 64"/>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69" name="任意多边形: 形状 68"/>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latin typeface="+mn-ea"/>
                  </a:endParaRPr>
                </a:p>
              </p:txBody>
            </p:sp>
            <p:sp>
              <p:nvSpPr>
                <p:cNvPr id="70" name="任意多边形: 形状 69"/>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47" name="组合 46"/>
              <p:cNvGrpSpPr/>
              <p:nvPr/>
            </p:nvGrpSpPr>
            <p:grpSpPr>
              <a:xfrm>
                <a:off x="349799" y="711709"/>
                <a:ext cx="4815092" cy="261575"/>
                <a:chOff x="358852" y="925118"/>
                <a:chExt cx="4815092" cy="261575"/>
              </a:xfrm>
            </p:grpSpPr>
            <p:cxnSp>
              <p:nvCxnSpPr>
                <p:cNvPr id="58" name="直接连接符 57"/>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62" name="直接连接符 61"/>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63" name="任意多边形: 形状 62"/>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latin typeface="+mn-ea"/>
                  </a:endParaRPr>
                </a:p>
              </p:txBody>
            </p:sp>
            <p:sp>
              <p:nvSpPr>
                <p:cNvPr id="64" name="任意多边形: 形状 63"/>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52" name="组合 51"/>
              <p:cNvGrpSpPr/>
              <p:nvPr/>
            </p:nvGrpSpPr>
            <p:grpSpPr>
              <a:xfrm>
                <a:off x="5138963" y="489126"/>
                <a:ext cx="49306" cy="329693"/>
                <a:chOff x="5138963" y="489126"/>
                <a:chExt cx="49306" cy="329693"/>
              </a:xfrm>
            </p:grpSpPr>
            <p:sp>
              <p:nvSpPr>
                <p:cNvPr id="56" name="椭圆 55"/>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57" name="椭圆 56"/>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nvGrpSpPr>
              <p:cNvPr id="53" name="组合 52"/>
              <p:cNvGrpSpPr/>
              <p:nvPr/>
            </p:nvGrpSpPr>
            <p:grpSpPr>
              <a:xfrm>
                <a:off x="326687" y="399838"/>
                <a:ext cx="49306" cy="329693"/>
                <a:chOff x="5138963" y="489126"/>
                <a:chExt cx="49306" cy="329693"/>
              </a:xfrm>
            </p:grpSpPr>
            <p:sp>
              <p:nvSpPr>
                <p:cNvPr id="54" name="椭圆 53"/>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55" name="椭圆 54"/>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gr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wipe(left)">
                                      <p:cBhvr>
                                        <p:cTn id="7" dur="500"/>
                                        <p:tgtEl>
                                          <p:spTgt spid="42"/>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1"/>
                                        </p:tgtEl>
                                        <p:attrNameLst>
                                          <p:attrName>style.visibility</p:attrName>
                                        </p:attrNameLst>
                                      </p:cBhvr>
                                      <p:to>
                                        <p:strVal val="visible"/>
                                      </p:to>
                                    </p:set>
                                    <p:animEffect transition="in" filter="wipe(left)">
                                      <p:cBhvr>
                                        <p:cTn id="11" dur="500"/>
                                        <p:tgtEl>
                                          <p:spTgt spid="41"/>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nodeType="clickEffect">
                                  <p:stCondLst>
                                    <p:cond delay="0"/>
                                  </p:stCondLst>
                                  <p:childTnLst>
                                    <p:set>
                                      <p:cBhvr>
                                        <p:cTn id="15" dur="1" fill="hold">
                                          <p:stCondLst>
                                            <p:cond delay="0"/>
                                          </p:stCondLst>
                                        </p:cTn>
                                        <p:tgtEl>
                                          <p:spTgt spid="44"/>
                                        </p:tgtEl>
                                        <p:attrNameLst>
                                          <p:attrName>style.visibility</p:attrName>
                                        </p:attrNameLst>
                                      </p:cBhvr>
                                      <p:to>
                                        <p:strVal val="visible"/>
                                      </p:to>
                                    </p:set>
                                    <p:anim calcmode="lin" valueType="num">
                                      <p:cBhvr additive="base">
                                        <p:cTn id="16" dur="500" fill="hold"/>
                                        <p:tgtEl>
                                          <p:spTgt spid="44"/>
                                        </p:tgtEl>
                                        <p:attrNameLst>
                                          <p:attrName>ppt_x</p:attrName>
                                        </p:attrNameLst>
                                      </p:cBhvr>
                                      <p:tavLst>
                                        <p:tav tm="0">
                                          <p:val>
                                            <p:strVal val="#ppt_x"/>
                                          </p:val>
                                        </p:tav>
                                        <p:tav tm="100000">
                                          <p:val>
                                            <p:strVal val="#ppt_x"/>
                                          </p:val>
                                        </p:tav>
                                      </p:tavLst>
                                    </p:anim>
                                    <p:anim calcmode="lin" valueType="num">
                                      <p:cBhvr additive="base">
                                        <p:cTn id="17" dur="500" fill="hold"/>
                                        <p:tgtEl>
                                          <p:spTgt spid="4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549001" y="555626"/>
            <a:ext cx="3565799" cy="876848"/>
            <a:chOff x="326687" y="247818"/>
            <a:chExt cx="4861582" cy="725466"/>
          </a:xfrm>
        </p:grpSpPr>
        <p:sp>
          <p:nvSpPr>
            <p:cNvPr id="6" name="文本框 5"/>
            <p:cNvSpPr txBox="1"/>
            <p:nvPr/>
          </p:nvSpPr>
          <p:spPr bwMode="auto">
            <a:xfrm>
              <a:off x="1143254" y="412512"/>
              <a:ext cx="3287536"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defRPr/>
              </a:pPr>
              <a:r>
                <a:rPr lang="zh-CN" altLang="en-US" sz="2400" kern="0" dirty="0">
                  <a:solidFill>
                    <a:srgbClr val="0070C0"/>
                  </a:solidFill>
                  <a:latin typeface="+mn-ea"/>
                </a:rPr>
                <a:t>文件的随机读写</a:t>
              </a:r>
              <a:endParaRPr lang="zh-CN" altLang="en-US" sz="2400" kern="0" dirty="0">
                <a:solidFill>
                  <a:srgbClr val="0070C0"/>
                </a:solidFill>
                <a:latin typeface="+mn-ea"/>
              </a:endParaRPr>
            </a:p>
          </p:txBody>
        </p:sp>
        <p:grpSp>
          <p:nvGrpSpPr>
            <p:cNvPr id="7" name="组合 6"/>
            <p:cNvGrpSpPr/>
            <p:nvPr/>
          </p:nvGrpSpPr>
          <p:grpSpPr>
            <a:xfrm>
              <a:off x="326687" y="247818"/>
              <a:ext cx="4861582" cy="725466"/>
              <a:chOff x="326687" y="247818"/>
              <a:chExt cx="4861582" cy="725466"/>
            </a:xfrm>
          </p:grpSpPr>
          <p:grpSp>
            <p:nvGrpSpPr>
              <p:cNvPr id="8" name="组合 7"/>
              <p:cNvGrpSpPr/>
              <p:nvPr/>
            </p:nvGrpSpPr>
            <p:grpSpPr>
              <a:xfrm>
                <a:off x="349799" y="247818"/>
                <a:ext cx="4791980" cy="261575"/>
                <a:chOff x="349799" y="247818"/>
                <a:chExt cx="4791980" cy="261575"/>
              </a:xfrm>
            </p:grpSpPr>
            <p:cxnSp>
              <p:nvCxnSpPr>
                <p:cNvPr id="23" name="直接连接符 22"/>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27" name="任意多边形: 形状 26"/>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latin typeface="+mn-ea"/>
                  </a:endParaRPr>
                </a:p>
              </p:txBody>
            </p:sp>
            <p:sp>
              <p:nvSpPr>
                <p:cNvPr id="28" name="任意多边形: 形状 27"/>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9" name="组合 8"/>
              <p:cNvGrpSpPr/>
              <p:nvPr/>
            </p:nvGrpSpPr>
            <p:grpSpPr>
              <a:xfrm>
                <a:off x="349799" y="711709"/>
                <a:ext cx="4815092" cy="261575"/>
                <a:chOff x="358852" y="925118"/>
                <a:chExt cx="4815092" cy="261575"/>
              </a:xfrm>
            </p:grpSpPr>
            <p:cxnSp>
              <p:nvCxnSpPr>
                <p:cNvPr id="16" name="直接连接符 15"/>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21" name="任意多边形: 形状 20"/>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latin typeface="+mn-ea"/>
                  </a:endParaRPr>
                </a:p>
              </p:txBody>
            </p:sp>
            <p:sp>
              <p:nvSpPr>
                <p:cNvPr id="22" name="任意多边形: 形状 21"/>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10" name="组合 9"/>
              <p:cNvGrpSpPr/>
              <p:nvPr/>
            </p:nvGrpSpPr>
            <p:grpSpPr>
              <a:xfrm>
                <a:off x="5138963" y="489126"/>
                <a:ext cx="49306" cy="329693"/>
                <a:chOff x="5138963" y="489126"/>
                <a:chExt cx="49306" cy="329693"/>
              </a:xfrm>
            </p:grpSpPr>
            <p:sp>
              <p:nvSpPr>
                <p:cNvPr id="14" name="椭圆 13"/>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15" name="椭圆 14"/>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nvGrpSpPr>
              <p:cNvPr id="11" name="组合 10"/>
              <p:cNvGrpSpPr/>
              <p:nvPr/>
            </p:nvGrpSpPr>
            <p:grpSpPr>
              <a:xfrm>
                <a:off x="326687" y="399838"/>
                <a:ext cx="49306" cy="329693"/>
                <a:chOff x="5138963" y="489126"/>
                <a:chExt cx="49306" cy="329693"/>
              </a:xfrm>
            </p:grpSpPr>
            <p:sp>
              <p:nvSpPr>
                <p:cNvPr id="12" name="椭圆 11"/>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13" name="椭圆 12"/>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grpSp>
      <p:sp>
        <p:nvSpPr>
          <p:cNvPr id="42" name="Rectangle 3"/>
          <p:cNvSpPr txBox="1">
            <a:spLocks noChangeArrowheads="1"/>
          </p:cNvSpPr>
          <p:nvPr/>
        </p:nvSpPr>
        <p:spPr>
          <a:xfrm>
            <a:off x="5696174" y="2115585"/>
            <a:ext cx="8004888" cy="3930279"/>
          </a:xfrm>
          <a:prstGeom prst="rect">
            <a:avLst/>
          </a:prstGeom>
          <a:no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2755" indent="-452755">
              <a:spcBef>
                <a:spcPts val="600"/>
              </a:spcBef>
              <a:buClr>
                <a:srgbClr val="7030A0"/>
              </a:buClr>
              <a:buNone/>
            </a:pPr>
            <a:r>
              <a:rPr lang="en-US" altLang="zh-CN" sz="2400" dirty="0">
                <a:latin typeface="Times New Roman" panose="02020603050405020304" pitchFamily="18" charset="0"/>
                <a:cs typeface="Times New Roman" panose="02020603050405020304" pitchFamily="18" charset="0"/>
              </a:rPr>
              <a:t>#include&lt;iostream&gt;</a:t>
            </a:r>
            <a:endParaRPr lang="en-US" altLang="zh-CN" sz="2400" dirty="0">
              <a:latin typeface="Times New Roman" panose="02020603050405020304" pitchFamily="18" charset="0"/>
              <a:cs typeface="Times New Roman" panose="02020603050405020304" pitchFamily="18" charset="0"/>
            </a:endParaRPr>
          </a:p>
          <a:p>
            <a:pPr marL="452755" indent="-452755">
              <a:spcBef>
                <a:spcPts val="600"/>
              </a:spcBef>
              <a:buClr>
                <a:srgbClr val="7030A0"/>
              </a:buClr>
              <a:buNone/>
            </a:pPr>
            <a:r>
              <a:rPr lang="en-US" altLang="zh-CN" sz="2400" dirty="0">
                <a:latin typeface="Times New Roman" panose="02020603050405020304" pitchFamily="18" charset="0"/>
                <a:cs typeface="Times New Roman" panose="02020603050405020304" pitchFamily="18" charset="0"/>
              </a:rPr>
              <a:t>#include&lt;</a:t>
            </a:r>
            <a:r>
              <a:rPr lang="en-US" altLang="zh-CN" sz="2400" dirty="0" err="1">
                <a:latin typeface="Times New Roman" panose="02020603050405020304" pitchFamily="18" charset="0"/>
                <a:cs typeface="Times New Roman" panose="02020603050405020304" pitchFamily="18" charset="0"/>
              </a:rPr>
              <a:t>fstream</a:t>
            </a:r>
            <a:r>
              <a:rPr lang="en-US" altLang="zh-CN" sz="2400" dirty="0">
                <a:latin typeface="Times New Roman" panose="02020603050405020304" pitchFamily="18" charset="0"/>
                <a:cs typeface="Times New Roman" panose="02020603050405020304" pitchFamily="18" charset="0"/>
              </a:rPr>
              <a:t>&gt;</a:t>
            </a:r>
            <a:endParaRPr lang="en-US" altLang="zh-CN" sz="2400" dirty="0">
              <a:latin typeface="Times New Roman" panose="02020603050405020304" pitchFamily="18" charset="0"/>
              <a:cs typeface="Times New Roman" panose="02020603050405020304" pitchFamily="18" charset="0"/>
            </a:endParaRPr>
          </a:p>
          <a:p>
            <a:pPr marL="452755" indent="-452755">
              <a:spcBef>
                <a:spcPts val="600"/>
              </a:spcBef>
              <a:buClr>
                <a:srgbClr val="7030A0"/>
              </a:buClr>
              <a:buNone/>
            </a:pPr>
            <a:r>
              <a:rPr lang="en-US" altLang="zh-CN" sz="2400" dirty="0">
                <a:latin typeface="Times New Roman" panose="02020603050405020304" pitchFamily="18" charset="0"/>
                <a:cs typeface="Times New Roman" panose="02020603050405020304" pitchFamily="18" charset="0"/>
              </a:rPr>
              <a:t>using namespace std;</a:t>
            </a:r>
            <a:endParaRPr lang="en-US" altLang="zh-CN" sz="2400" dirty="0">
              <a:latin typeface="Times New Roman" panose="02020603050405020304" pitchFamily="18" charset="0"/>
              <a:cs typeface="Times New Roman" panose="02020603050405020304" pitchFamily="18" charset="0"/>
            </a:endParaRPr>
          </a:p>
          <a:p>
            <a:pPr marL="452755" indent="-452755">
              <a:spcBef>
                <a:spcPts val="600"/>
              </a:spcBef>
              <a:buClr>
                <a:srgbClr val="7030A0"/>
              </a:buClr>
              <a:buNone/>
            </a:pPr>
            <a:r>
              <a:rPr lang="en-US" altLang="zh-CN" sz="2400" dirty="0">
                <a:latin typeface="Times New Roman" panose="02020603050405020304" pitchFamily="18" charset="0"/>
                <a:cs typeface="Times New Roman" panose="02020603050405020304" pitchFamily="18" charset="0"/>
              </a:rPr>
              <a:t>struct Student	// Student</a:t>
            </a:r>
            <a:r>
              <a:rPr lang="zh-CN" altLang="en-US" sz="2400" dirty="0">
                <a:latin typeface="Times New Roman" panose="02020603050405020304" pitchFamily="18" charset="0"/>
                <a:cs typeface="Times New Roman" panose="02020603050405020304" pitchFamily="18" charset="0"/>
              </a:rPr>
              <a:t>结构体类型定义</a:t>
            </a:r>
            <a:endParaRPr lang="zh-CN" altLang="en-US" sz="2400" dirty="0">
              <a:latin typeface="Times New Roman" panose="02020603050405020304" pitchFamily="18" charset="0"/>
              <a:cs typeface="Times New Roman" panose="02020603050405020304" pitchFamily="18" charset="0"/>
            </a:endParaRPr>
          </a:p>
          <a:p>
            <a:pPr marL="452755" indent="-452755">
              <a:spcBef>
                <a:spcPts val="600"/>
              </a:spcBef>
              <a:buClr>
                <a:srgbClr val="7030A0"/>
              </a:buClr>
              <a:buNone/>
            </a:pPr>
            <a:r>
              <a:rPr lang="en-US" altLang="zh-CN" sz="2400" dirty="0">
                <a:latin typeface="Times New Roman" panose="02020603050405020304" pitchFamily="18" charset="0"/>
                <a:cs typeface="Times New Roman" panose="02020603050405020304" pitchFamily="18" charset="0"/>
              </a:rPr>
              <a:t>{</a:t>
            </a:r>
            <a:endParaRPr lang="en-US" altLang="zh-CN" sz="2400" dirty="0">
              <a:latin typeface="Times New Roman" panose="02020603050405020304" pitchFamily="18" charset="0"/>
              <a:cs typeface="Times New Roman" panose="02020603050405020304" pitchFamily="18" charset="0"/>
            </a:endParaRPr>
          </a:p>
          <a:p>
            <a:pPr marL="452755" indent="-452755">
              <a:spcBef>
                <a:spcPts val="600"/>
              </a:spcBef>
              <a:buClr>
                <a:srgbClr val="7030A0"/>
              </a:buClr>
              <a:buNone/>
            </a:pPr>
            <a:r>
              <a:rPr lang="en-US" altLang="zh-CN" sz="2400" dirty="0">
                <a:latin typeface="Times New Roman" panose="02020603050405020304" pitchFamily="18" charset="0"/>
                <a:cs typeface="Times New Roman" panose="02020603050405020304" pitchFamily="18" charset="0"/>
              </a:rPr>
              <a:t>	char num[10];</a:t>
            </a:r>
            <a:endParaRPr lang="en-US" altLang="zh-CN" sz="2400" dirty="0">
              <a:latin typeface="Times New Roman" panose="02020603050405020304" pitchFamily="18" charset="0"/>
              <a:cs typeface="Times New Roman" panose="02020603050405020304" pitchFamily="18" charset="0"/>
            </a:endParaRPr>
          </a:p>
          <a:p>
            <a:pPr marL="452755" indent="-452755">
              <a:spcBef>
                <a:spcPts val="600"/>
              </a:spcBef>
              <a:buClr>
                <a:srgbClr val="7030A0"/>
              </a:buClr>
              <a:buNone/>
            </a:pPr>
            <a:r>
              <a:rPr lang="en-US" altLang="zh-CN" sz="2400" dirty="0">
                <a:latin typeface="Times New Roman" panose="02020603050405020304" pitchFamily="18" charset="0"/>
                <a:cs typeface="Times New Roman" panose="02020603050405020304" pitchFamily="18" charset="0"/>
              </a:rPr>
              <a:t>	char name[20];</a:t>
            </a:r>
            <a:endParaRPr lang="en-US" altLang="zh-CN" sz="2400" dirty="0">
              <a:latin typeface="Times New Roman" panose="02020603050405020304" pitchFamily="18" charset="0"/>
              <a:cs typeface="Times New Roman" panose="02020603050405020304" pitchFamily="18" charset="0"/>
            </a:endParaRPr>
          </a:p>
          <a:p>
            <a:pPr marL="452755" indent="-452755">
              <a:spcBef>
                <a:spcPts val="600"/>
              </a:spcBef>
              <a:buClr>
                <a:srgbClr val="7030A0"/>
              </a:buClr>
              <a:buNone/>
            </a:pPr>
            <a:r>
              <a:rPr lang="en-US" altLang="zh-CN" sz="2400" dirty="0">
                <a:latin typeface="Times New Roman" panose="02020603050405020304" pitchFamily="18" charset="0"/>
                <a:cs typeface="Times New Roman" panose="02020603050405020304" pitchFamily="18" charset="0"/>
              </a:rPr>
              <a:t>	int score;</a:t>
            </a:r>
            <a:endParaRPr lang="en-US" altLang="zh-CN" sz="2400" dirty="0">
              <a:latin typeface="Times New Roman" panose="02020603050405020304" pitchFamily="18" charset="0"/>
              <a:cs typeface="Times New Roman" panose="02020603050405020304" pitchFamily="18" charset="0"/>
            </a:endParaRPr>
          </a:p>
          <a:p>
            <a:pPr marL="452755" indent="-452755">
              <a:spcBef>
                <a:spcPts val="600"/>
              </a:spcBef>
              <a:buClr>
                <a:srgbClr val="7030A0"/>
              </a:buClr>
              <a:buNone/>
            </a:pPr>
            <a:r>
              <a:rPr lang="en-US" altLang="zh-CN" sz="2400" dirty="0">
                <a:latin typeface="Times New Roman" panose="02020603050405020304" pitchFamily="18" charset="0"/>
                <a:cs typeface="Times New Roman" panose="02020603050405020304" pitchFamily="18" charset="0"/>
              </a:rPr>
              <a:t>};</a:t>
            </a:r>
            <a:endParaRPr lang="en-US" altLang="zh-CN" sz="2400" dirty="0">
              <a:latin typeface="Times New Roman" panose="02020603050405020304" pitchFamily="18" charset="0"/>
              <a:cs typeface="Times New Roman" panose="02020603050405020304" pitchFamily="18" charset="0"/>
            </a:endParaRPr>
          </a:p>
        </p:txBody>
      </p:sp>
      <p:grpSp>
        <p:nvGrpSpPr>
          <p:cNvPr id="39" name="组合 38"/>
          <p:cNvGrpSpPr/>
          <p:nvPr/>
        </p:nvGrpSpPr>
        <p:grpSpPr>
          <a:xfrm>
            <a:off x="1139684" y="2115213"/>
            <a:ext cx="3865249" cy="3930651"/>
            <a:chOff x="917255" y="2741431"/>
            <a:chExt cx="3492656" cy="3492656"/>
          </a:xfrm>
        </p:grpSpPr>
        <p:sp>
          <p:nvSpPr>
            <p:cNvPr id="2" name="椭圆 1"/>
            <p:cNvSpPr/>
            <p:nvPr/>
          </p:nvSpPr>
          <p:spPr>
            <a:xfrm>
              <a:off x="917255" y="2741431"/>
              <a:ext cx="3492656" cy="3492656"/>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33" name="矩形 32"/>
            <p:cNvSpPr/>
            <p:nvPr/>
          </p:nvSpPr>
          <p:spPr>
            <a:xfrm>
              <a:off x="1419685" y="3395869"/>
              <a:ext cx="2712881" cy="2379283"/>
            </a:xfrm>
            <a:prstGeom prst="rect">
              <a:avLst/>
            </a:prstGeom>
          </p:spPr>
          <p:txBody>
            <a:bodyPr wrap="square">
              <a:spAutoFit/>
            </a:bodyPr>
            <a:lstStyle/>
            <a:p>
              <a:pPr hangingPunct="0"/>
              <a:r>
                <a:rPr lang="zh-CN" altLang="zh-CN" sz="2100" dirty="0">
                  <a:solidFill>
                    <a:schemeClr val="bg1"/>
                  </a:solidFill>
                  <a:latin typeface="Times New Roman" panose="02020603050405020304" pitchFamily="18" charset="0"/>
                  <a:cs typeface="Times New Roman" panose="02020603050405020304" pitchFamily="18" charset="0"/>
                </a:rPr>
                <a:t>将</a:t>
              </a:r>
              <a:r>
                <a:rPr lang="en-US" altLang="zh-CN" sz="2100" dirty="0">
                  <a:solidFill>
                    <a:schemeClr val="bg1"/>
                  </a:solidFill>
                  <a:latin typeface="Times New Roman" panose="02020603050405020304" pitchFamily="18" charset="0"/>
                  <a:cs typeface="Times New Roman" panose="02020603050405020304" pitchFamily="18" charset="0"/>
                </a:rPr>
                <a:t>3</a:t>
              </a:r>
              <a:r>
                <a:rPr lang="zh-CN" altLang="zh-CN" sz="2100" dirty="0">
                  <a:solidFill>
                    <a:schemeClr val="bg1"/>
                  </a:solidFill>
                  <a:latin typeface="Times New Roman" panose="02020603050405020304" pitchFamily="18" charset="0"/>
                  <a:cs typeface="Times New Roman" panose="02020603050405020304" pitchFamily="18" charset="0"/>
                </a:rPr>
                <a:t>名学生的学号、姓名和成绩写入二进制文件</a:t>
              </a:r>
              <a:r>
                <a:rPr lang="en-US" altLang="zh-CN" sz="2100" dirty="0">
                  <a:solidFill>
                    <a:schemeClr val="bg1"/>
                  </a:solidFill>
                  <a:latin typeface="Times New Roman" panose="02020603050405020304" pitchFamily="18" charset="0"/>
                  <a:cs typeface="Times New Roman" panose="02020603050405020304" pitchFamily="18" charset="0"/>
                </a:rPr>
                <a:t>studentinfo.dat</a:t>
              </a:r>
              <a:r>
                <a:rPr lang="zh-CN" altLang="zh-CN" sz="2100" dirty="0">
                  <a:solidFill>
                    <a:schemeClr val="bg1"/>
                  </a:solidFill>
                  <a:latin typeface="Times New Roman" panose="02020603050405020304" pitchFamily="18" charset="0"/>
                  <a:cs typeface="Times New Roman" panose="02020603050405020304" pitchFamily="18" charset="0"/>
                </a:rPr>
                <a:t>中，再将第</a:t>
              </a:r>
              <a:r>
                <a:rPr lang="en-US" altLang="zh-CN" sz="2100" dirty="0">
                  <a:solidFill>
                    <a:schemeClr val="bg1"/>
                  </a:solidFill>
                  <a:latin typeface="Times New Roman" panose="02020603050405020304" pitchFamily="18" charset="0"/>
                  <a:cs typeface="Times New Roman" panose="02020603050405020304" pitchFamily="18" charset="0"/>
                </a:rPr>
                <a:t>2</a:t>
              </a:r>
              <a:r>
                <a:rPr lang="zh-CN" altLang="zh-CN" sz="2100" dirty="0">
                  <a:solidFill>
                    <a:schemeClr val="bg1"/>
                  </a:solidFill>
                  <a:latin typeface="Times New Roman" panose="02020603050405020304" pitchFamily="18" charset="0"/>
                  <a:cs typeface="Times New Roman" panose="02020603050405020304" pitchFamily="18" charset="0"/>
                </a:rPr>
                <a:t>名学生的成绩改为</a:t>
              </a:r>
              <a:r>
                <a:rPr lang="en-US" altLang="zh-CN" sz="2100" dirty="0">
                  <a:solidFill>
                    <a:schemeClr val="bg1"/>
                  </a:solidFill>
                  <a:latin typeface="Times New Roman" panose="02020603050405020304" pitchFamily="18" charset="0"/>
                  <a:cs typeface="Times New Roman" panose="02020603050405020304" pitchFamily="18" charset="0"/>
                </a:rPr>
                <a:t>627</a:t>
              </a:r>
              <a:r>
                <a:rPr lang="zh-CN" altLang="en-US" sz="2100" dirty="0">
                  <a:solidFill>
                    <a:schemeClr val="bg1"/>
                  </a:solidFill>
                  <a:latin typeface="Times New Roman" panose="02020603050405020304" pitchFamily="18" charset="0"/>
                  <a:cs typeface="Times New Roman" panose="02020603050405020304" pitchFamily="18" charset="0"/>
                </a:rPr>
                <a:t>。</a:t>
              </a:r>
              <a:r>
                <a:rPr lang="zh-CN" altLang="zh-CN" sz="2100" dirty="0">
                  <a:solidFill>
                    <a:schemeClr val="bg1"/>
                  </a:solidFill>
                  <a:latin typeface="Times New Roman" panose="02020603050405020304" pitchFamily="18" charset="0"/>
                  <a:cs typeface="Times New Roman" panose="02020603050405020304" pitchFamily="18" charset="0"/>
                </a:rPr>
                <a:t>从文件中读取第</a:t>
              </a:r>
              <a:r>
                <a:rPr lang="en-US" altLang="zh-CN" sz="2100" dirty="0">
                  <a:solidFill>
                    <a:schemeClr val="bg1"/>
                  </a:solidFill>
                  <a:latin typeface="Times New Roman" panose="02020603050405020304" pitchFamily="18" charset="0"/>
                  <a:cs typeface="Times New Roman" panose="02020603050405020304" pitchFamily="18" charset="0"/>
                </a:rPr>
                <a:t>m</a:t>
              </a:r>
              <a:r>
                <a:rPr lang="zh-CN" altLang="zh-CN" sz="2100" dirty="0">
                  <a:solidFill>
                    <a:schemeClr val="bg1"/>
                  </a:solidFill>
                  <a:latin typeface="Times New Roman" panose="02020603050405020304" pitchFamily="18" charset="0"/>
                  <a:cs typeface="Times New Roman" panose="02020603050405020304" pitchFamily="18" charset="0"/>
                </a:rPr>
                <a:t>（</a:t>
              </a:r>
              <a:r>
                <a:rPr lang="en-US" altLang="zh-CN" sz="2100" dirty="0">
                  <a:solidFill>
                    <a:schemeClr val="bg1"/>
                  </a:solidFill>
                  <a:latin typeface="Times New Roman" panose="02020603050405020304" pitchFamily="18" charset="0"/>
                  <a:cs typeface="Times New Roman" panose="02020603050405020304" pitchFamily="18" charset="0"/>
                </a:rPr>
                <a:t>m</a:t>
              </a:r>
              <a:r>
                <a:rPr lang="zh-CN" altLang="zh-CN" sz="2100" dirty="0">
                  <a:solidFill>
                    <a:schemeClr val="bg1"/>
                  </a:solidFill>
                  <a:latin typeface="Times New Roman" panose="02020603050405020304" pitchFamily="18" charset="0"/>
                  <a:cs typeface="Times New Roman" panose="02020603050405020304" pitchFamily="18" charset="0"/>
                </a:rPr>
                <a:t>的值由用户从键盘输入）名学生的信息并将其输出到屏幕上。</a:t>
              </a:r>
              <a:endParaRPr lang="zh-CN" altLang="zh-CN" sz="2100" dirty="0">
                <a:solidFill>
                  <a:schemeClr val="bg1"/>
                </a:solidFill>
                <a:latin typeface="Times New Roman" panose="02020603050405020304" pitchFamily="18" charset="0"/>
                <a:cs typeface="Times New Roman" panose="02020603050405020304" pitchFamily="18" charset="0"/>
              </a:endParaRPr>
            </a:p>
          </p:txBody>
        </p:sp>
      </p:grpSp>
      <p:grpSp>
        <p:nvGrpSpPr>
          <p:cNvPr id="38" name="组合 37"/>
          <p:cNvGrpSpPr/>
          <p:nvPr/>
        </p:nvGrpSpPr>
        <p:grpSpPr>
          <a:xfrm>
            <a:off x="1406273" y="1987072"/>
            <a:ext cx="779195" cy="779196"/>
            <a:chOff x="777424" y="1659420"/>
            <a:chExt cx="779195" cy="779196"/>
          </a:xfrm>
        </p:grpSpPr>
        <p:grpSp>
          <p:nvGrpSpPr>
            <p:cNvPr id="29" name="组合 28"/>
            <p:cNvGrpSpPr/>
            <p:nvPr/>
          </p:nvGrpSpPr>
          <p:grpSpPr>
            <a:xfrm>
              <a:off x="777424" y="1659420"/>
              <a:ext cx="779195" cy="779196"/>
              <a:chOff x="2124362" y="2491950"/>
              <a:chExt cx="779195" cy="779196"/>
            </a:xfrm>
          </p:grpSpPr>
          <p:sp>
            <p:nvSpPr>
              <p:cNvPr id="32" name="椭圆 31"/>
              <p:cNvSpPr/>
              <p:nvPr/>
            </p:nvSpPr>
            <p:spPr>
              <a:xfrm rot="16200000">
                <a:off x="2124362" y="2491950"/>
                <a:ext cx="779196" cy="779195"/>
              </a:xfrm>
              <a:prstGeom prst="ellipse">
                <a:avLst/>
              </a:prstGeom>
              <a:solidFill>
                <a:srgbClr val="EBEDEC"/>
              </a:solidFill>
              <a:ln w="6350">
                <a:solidFill>
                  <a:srgbClr val="0070C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0" name="组合 29"/>
              <p:cNvGrpSpPr/>
              <p:nvPr/>
            </p:nvGrpSpPr>
            <p:grpSpPr>
              <a:xfrm>
                <a:off x="2167109" y="2534697"/>
                <a:ext cx="693703" cy="693701"/>
                <a:chOff x="1187907" y="1083137"/>
                <a:chExt cx="850422" cy="850420"/>
              </a:xfrm>
            </p:grpSpPr>
            <p:sp>
              <p:nvSpPr>
                <p:cNvPr id="36" name="弧形 35"/>
                <p:cNvSpPr/>
                <p:nvPr/>
              </p:nvSpPr>
              <p:spPr>
                <a:xfrm>
                  <a:off x="1187908" y="1083137"/>
                  <a:ext cx="850421" cy="850420"/>
                </a:xfrm>
                <a:prstGeom prst="arc">
                  <a:avLst>
                    <a:gd name="adj1" fmla="val 16515091"/>
                    <a:gd name="adj2" fmla="val 8042095"/>
                  </a:avLst>
                </a:prstGeom>
                <a:ln w="127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7" name="弧形 36"/>
                <p:cNvSpPr/>
                <p:nvPr/>
              </p:nvSpPr>
              <p:spPr>
                <a:xfrm flipH="1">
                  <a:off x="1187907" y="1083137"/>
                  <a:ext cx="850421" cy="850420"/>
                </a:xfrm>
                <a:prstGeom prst="arc">
                  <a:avLst>
                    <a:gd name="adj1" fmla="val 19108016"/>
                    <a:gd name="adj2" fmla="val 947009"/>
                  </a:avLst>
                </a:prstGeom>
                <a:ln w="127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grpSp>
          <p:grpSp>
            <p:nvGrpSpPr>
              <p:cNvPr id="31" name="组合 30"/>
              <p:cNvGrpSpPr/>
              <p:nvPr/>
            </p:nvGrpSpPr>
            <p:grpSpPr>
              <a:xfrm>
                <a:off x="2167109" y="2534697"/>
                <a:ext cx="693703" cy="693701"/>
                <a:chOff x="1187907" y="1083137"/>
                <a:chExt cx="850422" cy="850420"/>
              </a:xfrm>
            </p:grpSpPr>
            <p:sp>
              <p:nvSpPr>
                <p:cNvPr id="34" name="弧形 33"/>
                <p:cNvSpPr/>
                <p:nvPr/>
              </p:nvSpPr>
              <p:spPr>
                <a:xfrm flipH="1">
                  <a:off x="1187908" y="1083137"/>
                  <a:ext cx="850421" cy="850420"/>
                </a:xfrm>
                <a:prstGeom prst="arc">
                  <a:avLst>
                    <a:gd name="adj1" fmla="val 16221398"/>
                    <a:gd name="adj2" fmla="val 17074317"/>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5" name="弧形 34"/>
                <p:cNvSpPr/>
                <p:nvPr/>
              </p:nvSpPr>
              <p:spPr>
                <a:xfrm flipH="1">
                  <a:off x="1187907" y="1083137"/>
                  <a:ext cx="850421" cy="850420"/>
                </a:xfrm>
                <a:prstGeom prst="arc">
                  <a:avLst>
                    <a:gd name="adj1" fmla="val 1732279"/>
                    <a:gd name="adj2" fmla="val 2508284"/>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grpSp>
        <p:sp>
          <p:nvSpPr>
            <p:cNvPr id="3" name="矩形 2"/>
            <p:cNvSpPr/>
            <p:nvPr/>
          </p:nvSpPr>
          <p:spPr>
            <a:xfrm>
              <a:off x="867542" y="1818184"/>
              <a:ext cx="646331" cy="461665"/>
            </a:xfrm>
            <a:prstGeom prst="rect">
              <a:avLst/>
            </a:prstGeom>
          </p:spPr>
          <p:txBody>
            <a:bodyPr wrap="none">
              <a:spAutoFit/>
            </a:bodyPr>
            <a:lstStyle/>
            <a:p>
              <a:r>
                <a:rPr lang="zh-CN" altLang="zh-CN" sz="2400" dirty="0">
                  <a:solidFill>
                    <a:srgbClr val="0070C0"/>
                  </a:solidFill>
                  <a:latin typeface="Times New Roman" panose="02020603050405020304" pitchFamily="18" charset="0"/>
                  <a:cs typeface="Times New Roman" panose="02020603050405020304" pitchFamily="18" charset="0"/>
                </a:rPr>
                <a:t>例1</a:t>
              </a:r>
              <a:endParaRPr lang="zh-CN" altLang="en-US" sz="2400" dirty="0">
                <a:solidFill>
                  <a:srgbClr val="0070C0"/>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38"/>
                                        </p:tgtEl>
                                        <p:attrNameLst>
                                          <p:attrName>style.visibility</p:attrName>
                                        </p:attrNameLst>
                                      </p:cBhvr>
                                      <p:to>
                                        <p:strVal val="visible"/>
                                      </p:to>
                                    </p:set>
                                    <p:anim calcmode="lin" valueType="num">
                                      <p:cBhvr>
                                        <p:cTn id="11" dur="500" fill="hold"/>
                                        <p:tgtEl>
                                          <p:spTgt spid="38"/>
                                        </p:tgtEl>
                                        <p:attrNameLst>
                                          <p:attrName>ppt_w</p:attrName>
                                        </p:attrNameLst>
                                      </p:cBhvr>
                                      <p:tavLst>
                                        <p:tav tm="0">
                                          <p:val>
                                            <p:fltVal val="0"/>
                                          </p:val>
                                        </p:tav>
                                        <p:tav tm="100000">
                                          <p:val>
                                            <p:strVal val="#ppt_w"/>
                                          </p:val>
                                        </p:tav>
                                      </p:tavLst>
                                    </p:anim>
                                    <p:anim calcmode="lin" valueType="num">
                                      <p:cBhvr>
                                        <p:cTn id="12" dur="500" fill="hold"/>
                                        <p:tgtEl>
                                          <p:spTgt spid="38"/>
                                        </p:tgtEl>
                                        <p:attrNameLst>
                                          <p:attrName>ppt_h</p:attrName>
                                        </p:attrNameLst>
                                      </p:cBhvr>
                                      <p:tavLst>
                                        <p:tav tm="0">
                                          <p:val>
                                            <p:fltVal val="0"/>
                                          </p:val>
                                        </p:tav>
                                        <p:tav tm="100000">
                                          <p:val>
                                            <p:strVal val="#ppt_h"/>
                                          </p:val>
                                        </p:tav>
                                      </p:tavLst>
                                    </p:anim>
                                    <p:animEffect transition="in" filter="fade">
                                      <p:cBhvr>
                                        <p:cTn id="13" dur="500"/>
                                        <p:tgtEl>
                                          <p:spTgt spid="38"/>
                                        </p:tgtEl>
                                      </p:cBhvr>
                                    </p:animEffect>
                                  </p:childTnLst>
                                </p:cTn>
                              </p:par>
                              <p:par>
                                <p:cTn id="14" presetID="53" presetClass="entr" presetSubtype="16" fill="hold" nodeType="withEffect">
                                  <p:stCondLst>
                                    <p:cond delay="0"/>
                                  </p:stCondLst>
                                  <p:childTnLst>
                                    <p:set>
                                      <p:cBhvr>
                                        <p:cTn id="15" dur="1" fill="hold">
                                          <p:stCondLst>
                                            <p:cond delay="0"/>
                                          </p:stCondLst>
                                        </p:cTn>
                                        <p:tgtEl>
                                          <p:spTgt spid="39"/>
                                        </p:tgtEl>
                                        <p:attrNameLst>
                                          <p:attrName>style.visibility</p:attrName>
                                        </p:attrNameLst>
                                      </p:cBhvr>
                                      <p:to>
                                        <p:strVal val="visible"/>
                                      </p:to>
                                    </p:set>
                                    <p:anim calcmode="lin" valueType="num">
                                      <p:cBhvr>
                                        <p:cTn id="16" dur="500" fill="hold"/>
                                        <p:tgtEl>
                                          <p:spTgt spid="39"/>
                                        </p:tgtEl>
                                        <p:attrNameLst>
                                          <p:attrName>ppt_w</p:attrName>
                                        </p:attrNameLst>
                                      </p:cBhvr>
                                      <p:tavLst>
                                        <p:tav tm="0">
                                          <p:val>
                                            <p:fltVal val="0"/>
                                          </p:val>
                                        </p:tav>
                                        <p:tav tm="100000">
                                          <p:val>
                                            <p:strVal val="#ppt_w"/>
                                          </p:val>
                                        </p:tav>
                                      </p:tavLst>
                                    </p:anim>
                                    <p:anim calcmode="lin" valueType="num">
                                      <p:cBhvr>
                                        <p:cTn id="17" dur="500" fill="hold"/>
                                        <p:tgtEl>
                                          <p:spTgt spid="39"/>
                                        </p:tgtEl>
                                        <p:attrNameLst>
                                          <p:attrName>ppt_h</p:attrName>
                                        </p:attrNameLst>
                                      </p:cBhvr>
                                      <p:tavLst>
                                        <p:tav tm="0">
                                          <p:val>
                                            <p:fltVal val="0"/>
                                          </p:val>
                                        </p:tav>
                                        <p:tav tm="100000">
                                          <p:val>
                                            <p:strVal val="#ppt_h"/>
                                          </p:val>
                                        </p:tav>
                                      </p:tavLst>
                                    </p:anim>
                                    <p:animEffect transition="in" filter="fade">
                                      <p:cBhvr>
                                        <p:cTn id="18" dur="500"/>
                                        <p:tgtEl>
                                          <p:spTgt spid="39"/>
                                        </p:tgtEl>
                                      </p:cBhvr>
                                    </p:animEffect>
                                  </p:childTnLst>
                                </p:cTn>
                              </p:par>
                            </p:childTnLst>
                          </p:cTn>
                        </p:par>
                        <p:par>
                          <p:cTn id="19" fill="hold">
                            <p:stCondLst>
                              <p:cond delay="1000"/>
                            </p:stCondLst>
                            <p:childTnLst>
                              <p:par>
                                <p:cTn id="20" presetID="53" presetClass="entr" presetSubtype="16" fill="hold" grpId="0" nodeType="afterEffect">
                                  <p:stCondLst>
                                    <p:cond delay="0"/>
                                  </p:stCondLst>
                                  <p:childTnLst>
                                    <p:set>
                                      <p:cBhvr>
                                        <p:cTn id="21" dur="1" fill="hold">
                                          <p:stCondLst>
                                            <p:cond delay="0"/>
                                          </p:stCondLst>
                                        </p:cTn>
                                        <p:tgtEl>
                                          <p:spTgt spid="42"/>
                                        </p:tgtEl>
                                        <p:attrNameLst>
                                          <p:attrName>style.visibility</p:attrName>
                                        </p:attrNameLst>
                                      </p:cBhvr>
                                      <p:to>
                                        <p:strVal val="visible"/>
                                      </p:to>
                                    </p:set>
                                    <p:anim calcmode="lin" valueType="num">
                                      <p:cBhvr>
                                        <p:cTn id="22" dur="500" fill="hold"/>
                                        <p:tgtEl>
                                          <p:spTgt spid="42"/>
                                        </p:tgtEl>
                                        <p:attrNameLst>
                                          <p:attrName>ppt_w</p:attrName>
                                        </p:attrNameLst>
                                      </p:cBhvr>
                                      <p:tavLst>
                                        <p:tav tm="0">
                                          <p:val>
                                            <p:fltVal val="0"/>
                                          </p:val>
                                        </p:tav>
                                        <p:tav tm="100000">
                                          <p:val>
                                            <p:strVal val="#ppt_w"/>
                                          </p:val>
                                        </p:tav>
                                      </p:tavLst>
                                    </p:anim>
                                    <p:anim calcmode="lin" valueType="num">
                                      <p:cBhvr>
                                        <p:cTn id="23" dur="500" fill="hold"/>
                                        <p:tgtEl>
                                          <p:spTgt spid="42"/>
                                        </p:tgtEl>
                                        <p:attrNameLst>
                                          <p:attrName>ppt_h</p:attrName>
                                        </p:attrNameLst>
                                      </p:cBhvr>
                                      <p:tavLst>
                                        <p:tav tm="0">
                                          <p:val>
                                            <p:fltVal val="0"/>
                                          </p:val>
                                        </p:tav>
                                        <p:tav tm="100000">
                                          <p:val>
                                            <p:strVal val="#ppt_h"/>
                                          </p:val>
                                        </p:tav>
                                      </p:tavLst>
                                    </p:anim>
                                    <p:animEffect transition="in" filter="fade">
                                      <p:cBhvr>
                                        <p:cTn id="24"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549001" y="555626"/>
            <a:ext cx="3565799" cy="876848"/>
            <a:chOff x="326687" y="247818"/>
            <a:chExt cx="4861582" cy="725466"/>
          </a:xfrm>
        </p:grpSpPr>
        <p:sp>
          <p:nvSpPr>
            <p:cNvPr id="6" name="文本框 5"/>
            <p:cNvSpPr txBox="1"/>
            <p:nvPr/>
          </p:nvSpPr>
          <p:spPr bwMode="auto">
            <a:xfrm>
              <a:off x="1143254" y="412512"/>
              <a:ext cx="3287536"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defRPr/>
              </a:pPr>
              <a:r>
                <a:rPr lang="zh-CN" altLang="en-US" sz="2400" kern="0" dirty="0">
                  <a:solidFill>
                    <a:srgbClr val="0070C0"/>
                  </a:solidFill>
                  <a:latin typeface="+mn-ea"/>
                </a:rPr>
                <a:t>文件的随机读写</a:t>
              </a:r>
              <a:endParaRPr lang="zh-CN" altLang="en-US" sz="2400" kern="0" dirty="0">
                <a:solidFill>
                  <a:srgbClr val="0070C0"/>
                </a:solidFill>
                <a:latin typeface="+mn-ea"/>
              </a:endParaRPr>
            </a:p>
          </p:txBody>
        </p:sp>
        <p:grpSp>
          <p:nvGrpSpPr>
            <p:cNvPr id="7" name="组合 6"/>
            <p:cNvGrpSpPr/>
            <p:nvPr/>
          </p:nvGrpSpPr>
          <p:grpSpPr>
            <a:xfrm>
              <a:off x="326687" y="247818"/>
              <a:ext cx="4861582" cy="725466"/>
              <a:chOff x="326687" y="247818"/>
              <a:chExt cx="4861582" cy="725466"/>
            </a:xfrm>
          </p:grpSpPr>
          <p:grpSp>
            <p:nvGrpSpPr>
              <p:cNvPr id="8" name="组合 7"/>
              <p:cNvGrpSpPr/>
              <p:nvPr/>
            </p:nvGrpSpPr>
            <p:grpSpPr>
              <a:xfrm>
                <a:off x="349799" y="247818"/>
                <a:ext cx="4791980" cy="261575"/>
                <a:chOff x="349799" y="247818"/>
                <a:chExt cx="4791980" cy="261575"/>
              </a:xfrm>
            </p:grpSpPr>
            <p:cxnSp>
              <p:nvCxnSpPr>
                <p:cNvPr id="23" name="直接连接符 22"/>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27" name="任意多边形: 形状 26"/>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latin typeface="+mn-ea"/>
                  </a:endParaRPr>
                </a:p>
              </p:txBody>
            </p:sp>
            <p:sp>
              <p:nvSpPr>
                <p:cNvPr id="28" name="任意多边形: 形状 27"/>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9" name="组合 8"/>
              <p:cNvGrpSpPr/>
              <p:nvPr/>
            </p:nvGrpSpPr>
            <p:grpSpPr>
              <a:xfrm>
                <a:off x="349799" y="711709"/>
                <a:ext cx="4815092" cy="261575"/>
                <a:chOff x="358852" y="925118"/>
                <a:chExt cx="4815092" cy="261575"/>
              </a:xfrm>
            </p:grpSpPr>
            <p:cxnSp>
              <p:nvCxnSpPr>
                <p:cNvPr id="16" name="直接连接符 15"/>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21" name="任意多边形: 形状 20"/>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latin typeface="+mn-ea"/>
                  </a:endParaRPr>
                </a:p>
              </p:txBody>
            </p:sp>
            <p:sp>
              <p:nvSpPr>
                <p:cNvPr id="22" name="任意多边形: 形状 21"/>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10" name="组合 9"/>
              <p:cNvGrpSpPr/>
              <p:nvPr/>
            </p:nvGrpSpPr>
            <p:grpSpPr>
              <a:xfrm>
                <a:off x="5138963" y="489126"/>
                <a:ext cx="49306" cy="329693"/>
                <a:chOff x="5138963" y="489126"/>
                <a:chExt cx="49306" cy="329693"/>
              </a:xfrm>
            </p:grpSpPr>
            <p:sp>
              <p:nvSpPr>
                <p:cNvPr id="14" name="椭圆 13"/>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15" name="椭圆 14"/>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nvGrpSpPr>
              <p:cNvPr id="11" name="组合 10"/>
              <p:cNvGrpSpPr/>
              <p:nvPr/>
            </p:nvGrpSpPr>
            <p:grpSpPr>
              <a:xfrm>
                <a:off x="326687" y="399838"/>
                <a:ext cx="49306" cy="329693"/>
                <a:chOff x="5138963" y="489126"/>
                <a:chExt cx="49306" cy="329693"/>
              </a:xfrm>
            </p:grpSpPr>
            <p:sp>
              <p:nvSpPr>
                <p:cNvPr id="12" name="椭圆 11"/>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13" name="椭圆 12"/>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grpSp>
      <p:sp>
        <p:nvSpPr>
          <p:cNvPr id="42" name="Rectangle 3"/>
          <p:cNvSpPr txBox="1">
            <a:spLocks noChangeArrowheads="1"/>
          </p:cNvSpPr>
          <p:nvPr/>
        </p:nvSpPr>
        <p:spPr>
          <a:xfrm>
            <a:off x="2323327" y="1607442"/>
            <a:ext cx="8320533" cy="4923988"/>
          </a:xfrm>
          <a:prstGeom prst="rect">
            <a:avLst/>
          </a:prstGeom>
          <a:no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2755" indent="-452755">
              <a:spcBef>
                <a:spcPts val="600"/>
              </a:spcBef>
              <a:buClr>
                <a:srgbClr val="7030A0"/>
              </a:buClr>
              <a:buNone/>
            </a:pPr>
            <a:r>
              <a:rPr lang="en-US" altLang="zh-CN" sz="2400" dirty="0">
                <a:latin typeface="Times New Roman" panose="02020603050405020304" pitchFamily="18" charset="0"/>
                <a:cs typeface="Times New Roman" panose="02020603050405020304" pitchFamily="18" charset="0"/>
              </a:rPr>
              <a:t>int main()</a:t>
            </a:r>
            <a:endParaRPr lang="en-US" altLang="zh-CN" sz="2400" dirty="0">
              <a:latin typeface="Times New Roman" panose="02020603050405020304" pitchFamily="18" charset="0"/>
              <a:cs typeface="Times New Roman" panose="02020603050405020304" pitchFamily="18" charset="0"/>
            </a:endParaRPr>
          </a:p>
          <a:p>
            <a:pPr marL="452755" indent="-452755">
              <a:spcBef>
                <a:spcPts val="600"/>
              </a:spcBef>
              <a:buClr>
                <a:srgbClr val="7030A0"/>
              </a:buClr>
              <a:buNone/>
            </a:pPr>
            <a:r>
              <a:rPr lang="en-US" altLang="zh-CN" sz="2400" dirty="0">
                <a:latin typeface="Times New Roman" panose="02020603050405020304" pitchFamily="18" charset="0"/>
                <a:cs typeface="Times New Roman" panose="02020603050405020304" pitchFamily="18" charset="0"/>
              </a:rPr>
              <a:t>{	Student </a:t>
            </a:r>
            <a:r>
              <a:rPr lang="en-US" altLang="zh-CN" sz="2400" dirty="0" err="1">
                <a:latin typeface="Times New Roman" panose="02020603050405020304" pitchFamily="18" charset="0"/>
                <a:cs typeface="Times New Roman" panose="02020603050405020304" pitchFamily="18" charset="0"/>
              </a:rPr>
              <a:t>stu</a:t>
            </a:r>
            <a:r>
              <a:rPr lang="en-US" altLang="zh-CN" sz="2400" dirty="0">
                <a:latin typeface="Times New Roman" panose="02020603050405020304" pitchFamily="18" charset="0"/>
                <a:cs typeface="Times New Roman" panose="02020603050405020304" pitchFamily="18" charset="0"/>
              </a:rPr>
              <a:t>[3] = {	</a:t>
            </a:r>
            <a:endParaRPr lang="en-US" altLang="zh-CN" sz="2400" dirty="0">
              <a:latin typeface="Times New Roman" panose="02020603050405020304" pitchFamily="18" charset="0"/>
              <a:cs typeface="Times New Roman" panose="02020603050405020304" pitchFamily="18" charset="0"/>
            </a:endParaRPr>
          </a:p>
          <a:p>
            <a:pPr marL="452755" indent="-452755">
              <a:spcBef>
                <a:spcPts val="600"/>
              </a:spcBef>
              <a:buClr>
                <a:srgbClr val="7030A0"/>
              </a:buClr>
              <a:buNone/>
            </a:pPr>
            <a:r>
              <a:rPr lang="en-US" altLang="zh-CN" sz="2400" dirty="0">
                <a:latin typeface="Times New Roman" panose="02020603050405020304" pitchFamily="18" charset="0"/>
                <a:cs typeface="Times New Roman" panose="02020603050405020304" pitchFamily="18" charset="0"/>
              </a:rPr>
              <a:t>		{"1210101", "</a:t>
            </a:r>
            <a:r>
              <a:rPr lang="zh-CN" altLang="en-US" sz="2400" dirty="0">
                <a:latin typeface="Times New Roman" panose="02020603050405020304" pitchFamily="18" charset="0"/>
                <a:cs typeface="Times New Roman" panose="02020603050405020304" pitchFamily="18" charset="0"/>
              </a:rPr>
              <a:t>张三</a:t>
            </a:r>
            <a:r>
              <a:rPr lang="en-US" altLang="zh-CN" sz="2400" dirty="0">
                <a:latin typeface="Times New Roman" panose="02020603050405020304" pitchFamily="18" charset="0"/>
                <a:cs typeface="Times New Roman" panose="02020603050405020304" pitchFamily="18" charset="0"/>
              </a:rPr>
              <a:t>", 618},</a:t>
            </a:r>
            <a:endParaRPr lang="en-US" altLang="zh-CN" sz="2400" dirty="0">
              <a:latin typeface="Times New Roman" panose="02020603050405020304" pitchFamily="18" charset="0"/>
              <a:cs typeface="Times New Roman" panose="02020603050405020304" pitchFamily="18" charset="0"/>
            </a:endParaRPr>
          </a:p>
          <a:p>
            <a:pPr marL="452755" indent="-452755">
              <a:spcBef>
                <a:spcPts val="600"/>
              </a:spcBef>
              <a:buClr>
                <a:srgbClr val="7030A0"/>
              </a:buClr>
              <a:buNone/>
            </a:pPr>
            <a:r>
              <a:rPr lang="en-US" altLang="zh-CN" sz="2400" dirty="0">
                <a:latin typeface="Times New Roman" panose="02020603050405020304" pitchFamily="18" charset="0"/>
                <a:cs typeface="Times New Roman" panose="02020603050405020304" pitchFamily="18" charset="0"/>
              </a:rPr>
              <a:t>		{"1210102", "</a:t>
            </a:r>
            <a:r>
              <a:rPr lang="zh-CN" altLang="en-US" sz="2400" dirty="0">
                <a:latin typeface="Times New Roman" panose="02020603050405020304" pitchFamily="18" charset="0"/>
                <a:cs typeface="Times New Roman" panose="02020603050405020304" pitchFamily="18" charset="0"/>
              </a:rPr>
              <a:t>李四</a:t>
            </a:r>
            <a:r>
              <a:rPr lang="en-US" altLang="zh-CN" sz="2400" dirty="0">
                <a:latin typeface="Times New Roman" panose="02020603050405020304" pitchFamily="18" charset="0"/>
                <a:cs typeface="Times New Roman" panose="02020603050405020304" pitchFamily="18" charset="0"/>
              </a:rPr>
              <a:t>", 625},</a:t>
            </a:r>
            <a:endParaRPr lang="en-US" altLang="zh-CN" sz="2400" dirty="0">
              <a:latin typeface="Times New Roman" panose="02020603050405020304" pitchFamily="18" charset="0"/>
              <a:cs typeface="Times New Roman" panose="02020603050405020304" pitchFamily="18" charset="0"/>
            </a:endParaRPr>
          </a:p>
          <a:p>
            <a:pPr marL="452755" indent="-452755">
              <a:spcBef>
                <a:spcPts val="600"/>
              </a:spcBef>
              <a:buClr>
                <a:srgbClr val="7030A0"/>
              </a:buClr>
              <a:buNone/>
            </a:pPr>
            <a:r>
              <a:rPr lang="en-US" altLang="zh-CN" sz="2400" dirty="0">
                <a:latin typeface="Times New Roman" panose="02020603050405020304" pitchFamily="18" charset="0"/>
                <a:cs typeface="Times New Roman" panose="02020603050405020304" pitchFamily="18" charset="0"/>
              </a:rPr>
              <a:t>		{"1210103", "</a:t>
            </a:r>
            <a:r>
              <a:rPr lang="zh-CN" altLang="en-US" sz="2400" dirty="0">
                <a:latin typeface="Times New Roman" panose="02020603050405020304" pitchFamily="18" charset="0"/>
                <a:cs typeface="Times New Roman" panose="02020603050405020304" pitchFamily="18" charset="0"/>
              </a:rPr>
              <a:t>王五</a:t>
            </a:r>
            <a:r>
              <a:rPr lang="en-US" altLang="zh-CN" sz="2400" dirty="0">
                <a:latin typeface="Times New Roman" panose="02020603050405020304" pitchFamily="18" charset="0"/>
                <a:cs typeface="Times New Roman" panose="02020603050405020304" pitchFamily="18" charset="0"/>
              </a:rPr>
              <a:t>", 612}</a:t>
            </a:r>
            <a:endParaRPr lang="en-US" altLang="zh-CN" sz="2400" dirty="0">
              <a:latin typeface="Times New Roman" panose="02020603050405020304" pitchFamily="18" charset="0"/>
              <a:cs typeface="Times New Roman" panose="02020603050405020304" pitchFamily="18" charset="0"/>
            </a:endParaRPr>
          </a:p>
          <a:p>
            <a:pPr marL="452755" indent="-452755">
              <a:spcBef>
                <a:spcPts val="600"/>
              </a:spcBef>
              <a:buClr>
                <a:srgbClr val="7030A0"/>
              </a:buClr>
              <a:buNone/>
            </a:pPr>
            <a:r>
              <a:rPr lang="en-US" altLang="zh-CN" sz="2400" dirty="0">
                <a:latin typeface="Times New Roman" panose="02020603050405020304" pitchFamily="18" charset="0"/>
                <a:cs typeface="Times New Roman" panose="02020603050405020304" pitchFamily="18" charset="0"/>
              </a:rPr>
              <a:t>	};</a:t>
            </a:r>
            <a:endParaRPr lang="en-US" altLang="zh-CN" sz="2400" dirty="0">
              <a:latin typeface="Times New Roman" panose="02020603050405020304" pitchFamily="18" charset="0"/>
              <a:cs typeface="Times New Roman" panose="02020603050405020304" pitchFamily="18" charset="0"/>
            </a:endParaRPr>
          </a:p>
          <a:p>
            <a:pPr marL="452755" indent="-452755">
              <a:spcBef>
                <a:spcPts val="600"/>
              </a:spcBef>
              <a:buClr>
                <a:srgbClr val="7030A0"/>
              </a:buClr>
              <a:buNone/>
            </a:pPr>
            <a:r>
              <a:rPr lang="en-US" altLang="zh-CN" sz="2400" dirty="0">
                <a:latin typeface="Times New Roman" panose="02020603050405020304" pitchFamily="18" charset="0"/>
                <a:cs typeface="Times New Roman" panose="02020603050405020304" pitchFamily="18" charset="0"/>
              </a:rPr>
              <a:t>	int </a:t>
            </a:r>
            <a:r>
              <a:rPr lang="en-US" altLang="zh-CN" sz="2400" dirty="0" err="1">
                <a:latin typeface="Times New Roman" panose="02020603050405020304" pitchFamily="18" charset="0"/>
                <a:cs typeface="Times New Roman" panose="02020603050405020304" pitchFamily="18" charset="0"/>
              </a:rPr>
              <a:t>i</a:t>
            </a:r>
            <a:r>
              <a:rPr lang="en-US" altLang="zh-CN" sz="2400" dirty="0">
                <a:latin typeface="Times New Roman" panose="02020603050405020304" pitchFamily="18" charset="0"/>
                <a:cs typeface="Times New Roman" panose="02020603050405020304" pitchFamily="18" charset="0"/>
              </a:rPr>
              <a:t>, m;</a:t>
            </a:r>
            <a:endParaRPr lang="en-US" altLang="zh-CN" sz="2400" dirty="0">
              <a:latin typeface="Times New Roman" panose="02020603050405020304" pitchFamily="18" charset="0"/>
              <a:cs typeface="Times New Roman" panose="02020603050405020304" pitchFamily="18" charset="0"/>
            </a:endParaRPr>
          </a:p>
          <a:p>
            <a:pPr marL="452755" indent="-452755">
              <a:spcBef>
                <a:spcPts val="600"/>
              </a:spcBef>
              <a:buClr>
                <a:srgbClr val="7030A0"/>
              </a:buClr>
              <a:buNone/>
            </a:pPr>
            <a:r>
              <a:rPr lang="en-US" altLang="zh-CN" sz="2400" dirty="0">
                <a:latin typeface="Times New Roman" panose="02020603050405020304" pitchFamily="18" charset="0"/>
                <a:cs typeface="Times New Roman" panose="02020603050405020304" pitchFamily="18" charset="0"/>
              </a:rPr>
              <a:t>	</a:t>
            </a:r>
            <a:r>
              <a:rPr lang="en-US" altLang="zh-CN" sz="2400" dirty="0" err="1">
                <a:latin typeface="Times New Roman" panose="02020603050405020304" pitchFamily="18" charset="0"/>
                <a:cs typeface="Times New Roman" panose="02020603050405020304" pitchFamily="18" charset="0"/>
              </a:rPr>
              <a:t>fstream</a:t>
            </a:r>
            <a:r>
              <a:rPr lang="en-US" altLang="zh-CN" sz="2400" dirty="0">
                <a:latin typeface="Times New Roman" panose="02020603050405020304" pitchFamily="18" charset="0"/>
                <a:cs typeface="Times New Roman" panose="02020603050405020304" pitchFamily="18" charset="0"/>
              </a:rPr>
              <a:t> </a:t>
            </a:r>
            <a:r>
              <a:rPr lang="en-US" altLang="zh-CN" sz="2400" dirty="0" err="1">
                <a:latin typeface="Times New Roman" panose="02020603050405020304" pitchFamily="18" charset="0"/>
                <a:cs typeface="Times New Roman" panose="02020603050405020304" pitchFamily="18" charset="0"/>
              </a:rPr>
              <a:t>outfile</a:t>
            </a:r>
            <a:r>
              <a:rPr lang="en-US" altLang="zh-CN" sz="2400" dirty="0">
                <a:latin typeface="Times New Roman" panose="02020603050405020304" pitchFamily="18" charset="0"/>
                <a:cs typeface="Times New Roman" panose="02020603050405020304" pitchFamily="18" charset="0"/>
              </a:rPr>
              <a:t>("studentinfo.dat", </a:t>
            </a:r>
            <a:r>
              <a:rPr lang="en-US" altLang="zh-CN" sz="2400" dirty="0" err="1">
                <a:latin typeface="Times New Roman" panose="02020603050405020304" pitchFamily="18" charset="0"/>
                <a:cs typeface="Times New Roman" panose="02020603050405020304" pitchFamily="18" charset="0"/>
              </a:rPr>
              <a:t>ios</a:t>
            </a:r>
            <a:r>
              <a:rPr lang="en-US" altLang="zh-CN" sz="2400" dirty="0">
                <a:latin typeface="Times New Roman" panose="02020603050405020304" pitchFamily="18" charset="0"/>
                <a:cs typeface="Times New Roman" panose="02020603050405020304" pitchFamily="18" charset="0"/>
              </a:rPr>
              <a:t>::</a:t>
            </a:r>
            <a:r>
              <a:rPr lang="en-US" altLang="zh-CN" sz="2400" dirty="0" err="1">
                <a:latin typeface="Times New Roman" panose="02020603050405020304" pitchFamily="18" charset="0"/>
                <a:cs typeface="Times New Roman" panose="02020603050405020304" pitchFamily="18" charset="0"/>
              </a:rPr>
              <a:t>binary|ios</a:t>
            </a:r>
            <a:r>
              <a:rPr lang="en-US" altLang="zh-CN" sz="2400" dirty="0">
                <a:latin typeface="Times New Roman" panose="02020603050405020304" pitchFamily="18" charset="0"/>
                <a:cs typeface="Times New Roman" panose="02020603050405020304" pitchFamily="18" charset="0"/>
              </a:rPr>
              <a:t>::out);	</a:t>
            </a:r>
            <a:endParaRPr lang="en-US" altLang="zh-CN" sz="2400" dirty="0">
              <a:latin typeface="Times New Roman" panose="02020603050405020304" pitchFamily="18" charset="0"/>
              <a:cs typeface="Times New Roman" panose="02020603050405020304" pitchFamily="18" charset="0"/>
            </a:endParaRPr>
          </a:p>
          <a:p>
            <a:pPr marL="452755" indent="-452755">
              <a:spcBef>
                <a:spcPts val="600"/>
              </a:spcBef>
              <a:buClr>
                <a:srgbClr val="7030A0"/>
              </a:buClr>
              <a:buNone/>
            </a:pPr>
            <a:r>
              <a:rPr lang="en-US" altLang="zh-CN" sz="2400" dirty="0">
                <a:latin typeface="Times New Roman" panose="02020603050405020304" pitchFamily="18" charset="0"/>
                <a:cs typeface="Times New Roman" panose="02020603050405020304" pitchFamily="18" charset="0"/>
              </a:rPr>
              <a:t>       if (!</a:t>
            </a:r>
            <a:r>
              <a:rPr lang="en-US" altLang="zh-CN" sz="2400" dirty="0" err="1">
                <a:latin typeface="Times New Roman" panose="02020603050405020304" pitchFamily="18" charset="0"/>
                <a:cs typeface="Times New Roman" panose="02020603050405020304" pitchFamily="18" charset="0"/>
              </a:rPr>
              <a:t>outfile.is_open</a:t>
            </a:r>
            <a:r>
              <a:rPr lang="en-US" altLang="zh-CN" sz="2400" dirty="0">
                <a:latin typeface="Times New Roman" panose="02020603050405020304" pitchFamily="18" charset="0"/>
                <a:cs typeface="Times New Roman" panose="02020603050405020304" pitchFamily="18" charset="0"/>
              </a:rPr>
              <a:t>())	// </a:t>
            </a:r>
            <a:r>
              <a:rPr lang="zh-CN" altLang="en-US" sz="2400" dirty="0">
                <a:latin typeface="Times New Roman" panose="02020603050405020304" pitchFamily="18" charset="0"/>
                <a:cs typeface="Times New Roman" panose="02020603050405020304" pitchFamily="18" charset="0"/>
              </a:rPr>
              <a:t>判断文件打开操作是否成功</a:t>
            </a:r>
            <a:endParaRPr lang="zh-CN" altLang="en-US" sz="2400" dirty="0">
              <a:latin typeface="Times New Roman" panose="02020603050405020304" pitchFamily="18" charset="0"/>
              <a:cs typeface="Times New Roman" panose="02020603050405020304" pitchFamily="18" charset="0"/>
            </a:endParaRPr>
          </a:p>
          <a:p>
            <a:pPr marL="452755" indent="-452755">
              <a:spcBef>
                <a:spcPts val="600"/>
              </a:spcBef>
              <a:buClr>
                <a:srgbClr val="7030A0"/>
              </a:buClr>
              <a:buNone/>
            </a:pP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      </a:t>
            </a:r>
            <a:r>
              <a:rPr lang="en-US" altLang="zh-CN" sz="2400" dirty="0" err="1">
                <a:latin typeface="Times New Roman" panose="02020603050405020304" pitchFamily="18" charset="0"/>
                <a:cs typeface="Times New Roman" panose="02020603050405020304" pitchFamily="18" charset="0"/>
              </a:rPr>
              <a:t>cout</a:t>
            </a:r>
            <a:r>
              <a:rPr lang="en-US" altLang="zh-CN" sz="2400" dirty="0">
                <a:latin typeface="Times New Roman" panose="02020603050405020304" pitchFamily="18" charset="0"/>
                <a:cs typeface="Times New Roman" panose="02020603050405020304" pitchFamily="18" charset="0"/>
              </a:rPr>
              <a:t>&lt;&lt;"</a:t>
            </a:r>
            <a:r>
              <a:rPr lang="zh-CN" altLang="en-US" sz="2400" dirty="0">
                <a:latin typeface="Times New Roman" panose="02020603050405020304" pitchFamily="18" charset="0"/>
                <a:cs typeface="Times New Roman" panose="02020603050405020304" pitchFamily="18" charset="0"/>
              </a:rPr>
              <a:t>打开文件</a:t>
            </a:r>
            <a:r>
              <a:rPr lang="en-US" altLang="zh-CN" sz="2400" dirty="0">
                <a:latin typeface="Times New Roman" panose="02020603050405020304" pitchFamily="18" charset="0"/>
                <a:cs typeface="Times New Roman" panose="02020603050405020304" pitchFamily="18" charset="0"/>
              </a:rPr>
              <a:t>studentinfo.dat</a:t>
            </a:r>
            <a:r>
              <a:rPr lang="zh-CN" altLang="en-US" sz="2400" dirty="0">
                <a:latin typeface="Times New Roman" panose="02020603050405020304" pitchFamily="18" charset="0"/>
                <a:cs typeface="Times New Roman" panose="02020603050405020304" pitchFamily="18" charset="0"/>
              </a:rPr>
              <a:t>失败！</a:t>
            </a:r>
            <a:r>
              <a:rPr lang="en-US" altLang="zh-CN" sz="2400" dirty="0">
                <a:latin typeface="Times New Roman" panose="02020603050405020304" pitchFamily="18" charset="0"/>
                <a:cs typeface="Times New Roman" panose="02020603050405020304" pitchFamily="18" charset="0"/>
              </a:rPr>
              <a:t>"&lt;&lt;</a:t>
            </a:r>
            <a:r>
              <a:rPr lang="en-US" altLang="zh-CN" sz="2400" dirty="0" err="1">
                <a:latin typeface="Times New Roman" panose="02020603050405020304" pitchFamily="18" charset="0"/>
                <a:cs typeface="Times New Roman" panose="02020603050405020304" pitchFamily="18" charset="0"/>
              </a:rPr>
              <a:t>endl</a:t>
            </a:r>
            <a:r>
              <a:rPr lang="en-US" altLang="zh-CN" sz="2400" dirty="0">
                <a:latin typeface="Times New Roman" panose="02020603050405020304" pitchFamily="18" charset="0"/>
                <a:cs typeface="Times New Roman" panose="02020603050405020304" pitchFamily="18" charset="0"/>
              </a:rPr>
              <a:t>;</a:t>
            </a:r>
            <a:endParaRPr lang="en-US" altLang="zh-CN" sz="2400" dirty="0">
              <a:latin typeface="Times New Roman" panose="02020603050405020304" pitchFamily="18" charset="0"/>
              <a:cs typeface="Times New Roman" panose="02020603050405020304" pitchFamily="18" charset="0"/>
            </a:endParaRPr>
          </a:p>
          <a:p>
            <a:pPr marL="452755" indent="-452755">
              <a:spcBef>
                <a:spcPts val="600"/>
              </a:spcBef>
              <a:buClr>
                <a:srgbClr val="7030A0"/>
              </a:buClr>
              <a:buNone/>
            </a:pPr>
            <a:r>
              <a:rPr lang="en-US" altLang="zh-CN" sz="2400" dirty="0">
                <a:latin typeface="Times New Roman" panose="02020603050405020304" pitchFamily="18" charset="0"/>
                <a:cs typeface="Times New Roman" panose="02020603050405020304" pitchFamily="18" charset="0"/>
              </a:rPr>
              <a:t>	        return 0;</a:t>
            </a:r>
            <a:endParaRPr lang="en-US" altLang="zh-CN" sz="2400" dirty="0">
              <a:latin typeface="Times New Roman" panose="02020603050405020304" pitchFamily="18" charset="0"/>
              <a:cs typeface="Times New Roman" panose="02020603050405020304" pitchFamily="18" charset="0"/>
            </a:endParaRPr>
          </a:p>
          <a:p>
            <a:pPr marL="452755" indent="-452755">
              <a:spcBef>
                <a:spcPts val="600"/>
              </a:spcBef>
              <a:buClr>
                <a:srgbClr val="7030A0"/>
              </a:buClr>
              <a:buNone/>
            </a:pPr>
            <a:r>
              <a:rPr lang="en-US" altLang="zh-CN" sz="2400" dirty="0">
                <a:latin typeface="Times New Roman" panose="02020603050405020304" pitchFamily="18" charset="0"/>
                <a:cs typeface="Times New Roman" panose="02020603050405020304" pitchFamily="18" charset="0"/>
              </a:rPr>
              <a:t>	}</a:t>
            </a:r>
            <a:endParaRPr lang="en-US" altLang="zh-CN" sz="2400"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42"/>
                                        </p:tgtEl>
                                        <p:attrNameLst>
                                          <p:attrName>style.visibility</p:attrName>
                                        </p:attrNameLst>
                                      </p:cBhvr>
                                      <p:to>
                                        <p:strVal val="visible"/>
                                      </p:to>
                                    </p:set>
                                    <p:anim calcmode="lin" valueType="num">
                                      <p:cBhvr>
                                        <p:cTn id="11" dur="500" fill="hold"/>
                                        <p:tgtEl>
                                          <p:spTgt spid="42"/>
                                        </p:tgtEl>
                                        <p:attrNameLst>
                                          <p:attrName>ppt_w</p:attrName>
                                        </p:attrNameLst>
                                      </p:cBhvr>
                                      <p:tavLst>
                                        <p:tav tm="0">
                                          <p:val>
                                            <p:fltVal val="0"/>
                                          </p:val>
                                        </p:tav>
                                        <p:tav tm="100000">
                                          <p:val>
                                            <p:strVal val="#ppt_w"/>
                                          </p:val>
                                        </p:tav>
                                      </p:tavLst>
                                    </p:anim>
                                    <p:anim calcmode="lin" valueType="num">
                                      <p:cBhvr>
                                        <p:cTn id="12" dur="500" fill="hold"/>
                                        <p:tgtEl>
                                          <p:spTgt spid="42"/>
                                        </p:tgtEl>
                                        <p:attrNameLst>
                                          <p:attrName>ppt_h</p:attrName>
                                        </p:attrNameLst>
                                      </p:cBhvr>
                                      <p:tavLst>
                                        <p:tav tm="0">
                                          <p:val>
                                            <p:fltVal val="0"/>
                                          </p:val>
                                        </p:tav>
                                        <p:tav tm="100000">
                                          <p:val>
                                            <p:strVal val="#ppt_h"/>
                                          </p:val>
                                        </p:tav>
                                      </p:tavLst>
                                    </p:anim>
                                    <p:animEffect transition="in" filter="fade">
                                      <p:cBhvr>
                                        <p:cTn id="13"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549001" y="555626"/>
            <a:ext cx="3565799" cy="876848"/>
            <a:chOff x="326687" y="247818"/>
            <a:chExt cx="4861582" cy="725466"/>
          </a:xfrm>
        </p:grpSpPr>
        <p:sp>
          <p:nvSpPr>
            <p:cNvPr id="6" name="文本框 5"/>
            <p:cNvSpPr txBox="1"/>
            <p:nvPr/>
          </p:nvSpPr>
          <p:spPr bwMode="auto">
            <a:xfrm>
              <a:off x="1143254" y="412512"/>
              <a:ext cx="3287536" cy="381962"/>
            </a:xfrm>
            <a:prstGeom prst="rect">
              <a:avLst/>
            </a:prstGeom>
            <a:noFill/>
            <a:ln>
              <a:noFill/>
            </a:ln>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fontAlgn="auto">
                <a:spcBef>
                  <a:spcPts val="0"/>
                </a:spcBef>
                <a:spcAft>
                  <a:spcPts val="0"/>
                </a:spcAft>
                <a:defRPr/>
              </a:pPr>
              <a:r>
                <a:rPr lang="zh-CN" altLang="en-US" sz="2400" kern="0" dirty="0">
                  <a:solidFill>
                    <a:srgbClr val="0070C0"/>
                  </a:solidFill>
                  <a:latin typeface="+mn-ea"/>
                </a:rPr>
                <a:t>文件的随机读写</a:t>
              </a:r>
              <a:endParaRPr lang="zh-CN" altLang="en-US" sz="2400" kern="0" dirty="0">
                <a:solidFill>
                  <a:srgbClr val="0070C0"/>
                </a:solidFill>
                <a:latin typeface="+mn-ea"/>
              </a:endParaRPr>
            </a:p>
          </p:txBody>
        </p:sp>
        <p:grpSp>
          <p:nvGrpSpPr>
            <p:cNvPr id="7" name="组合 6"/>
            <p:cNvGrpSpPr/>
            <p:nvPr/>
          </p:nvGrpSpPr>
          <p:grpSpPr>
            <a:xfrm>
              <a:off x="326687" y="247818"/>
              <a:ext cx="4861582" cy="725466"/>
              <a:chOff x="326687" y="247818"/>
              <a:chExt cx="4861582" cy="725466"/>
            </a:xfrm>
          </p:grpSpPr>
          <p:grpSp>
            <p:nvGrpSpPr>
              <p:cNvPr id="8" name="组合 7"/>
              <p:cNvGrpSpPr/>
              <p:nvPr/>
            </p:nvGrpSpPr>
            <p:grpSpPr>
              <a:xfrm>
                <a:off x="349799" y="247818"/>
                <a:ext cx="4791980" cy="261575"/>
                <a:chOff x="349799" y="247818"/>
                <a:chExt cx="4791980" cy="261575"/>
              </a:xfrm>
            </p:grpSpPr>
            <p:cxnSp>
              <p:nvCxnSpPr>
                <p:cNvPr id="23" name="直接连接符 22"/>
                <p:cNvCxnSpPr/>
                <p:nvPr/>
              </p:nvCxnSpPr>
              <p:spPr>
                <a:xfrm>
                  <a:off x="638117" y="248864"/>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a:off x="4824514" y="335707"/>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4084534" y="335707"/>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3927764" y="24886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27" name="任意多边形: 形状 26"/>
                <p:cNvSpPr/>
                <p:nvPr/>
              </p:nvSpPr>
              <p:spPr>
                <a:xfrm>
                  <a:off x="349799" y="247818"/>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dirty="0">
                    <a:latin typeface="+mn-ea"/>
                  </a:endParaRPr>
                </a:p>
              </p:txBody>
            </p:sp>
            <p:sp>
              <p:nvSpPr>
                <p:cNvPr id="28" name="任意多边形: 形状 27"/>
                <p:cNvSpPr/>
                <p:nvPr/>
              </p:nvSpPr>
              <p:spPr>
                <a:xfrm flipV="1">
                  <a:off x="737468" y="249336"/>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9" name="组合 8"/>
              <p:cNvGrpSpPr/>
              <p:nvPr/>
            </p:nvGrpSpPr>
            <p:grpSpPr>
              <a:xfrm>
                <a:off x="349799" y="711709"/>
                <a:ext cx="4815092" cy="261575"/>
                <a:chOff x="358852" y="925118"/>
                <a:chExt cx="4815092" cy="261575"/>
              </a:xfrm>
            </p:grpSpPr>
            <p:cxnSp>
              <p:nvCxnSpPr>
                <p:cNvPr id="16" name="直接连接符 15"/>
                <p:cNvCxnSpPr/>
                <p:nvPr/>
              </p:nvCxnSpPr>
              <p:spPr>
                <a:xfrm flipH="1" flipV="1">
                  <a:off x="1574976" y="1185647"/>
                  <a:ext cx="3287537"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H="1" flipV="1">
                  <a:off x="362574" y="925118"/>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V="1">
                  <a:off x="4860402" y="1011961"/>
                  <a:ext cx="313542" cy="173686"/>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flipV="1">
                  <a:off x="678226" y="1098804"/>
                  <a:ext cx="737870" cy="0"/>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H="1" flipV="1">
                  <a:off x="1416096" y="1098804"/>
                  <a:ext cx="156771" cy="86843"/>
                </a:xfrm>
                <a:prstGeom prst="line">
                  <a:avLst/>
                </a:prstGeom>
                <a:ln w="12700" cap="rnd">
                  <a:solidFill>
                    <a:srgbClr val="0070C0"/>
                  </a:solidFill>
                  <a:round/>
                </a:ln>
              </p:spPr>
              <p:style>
                <a:lnRef idx="1">
                  <a:schemeClr val="accent1"/>
                </a:lnRef>
                <a:fillRef idx="0">
                  <a:schemeClr val="accent1"/>
                </a:fillRef>
                <a:effectRef idx="0">
                  <a:schemeClr val="accent1"/>
                </a:effectRef>
                <a:fontRef idx="minor">
                  <a:schemeClr val="tx1"/>
                </a:fontRef>
              </p:style>
            </p:cxnSp>
            <p:sp>
              <p:nvSpPr>
                <p:cNvPr id="21" name="任意多边形: 形状 20"/>
                <p:cNvSpPr/>
                <p:nvPr/>
              </p:nvSpPr>
              <p:spPr>
                <a:xfrm flipH="1" flipV="1">
                  <a:off x="358852" y="929504"/>
                  <a:ext cx="4791980" cy="257189"/>
                </a:xfrm>
                <a:custGeom>
                  <a:avLst/>
                  <a:gdLst>
                    <a:gd name="connsiteX0" fmla="*/ 0 w 5405438"/>
                    <a:gd name="connsiteY0" fmla="*/ 233362 h 366712"/>
                    <a:gd name="connsiteX1" fmla="*/ 328613 w 5405438"/>
                    <a:gd name="connsiteY1" fmla="*/ 0 h 366712"/>
                    <a:gd name="connsiteX2" fmla="*/ 4043363 w 5405438"/>
                    <a:gd name="connsiteY2" fmla="*/ 0 h 366712"/>
                    <a:gd name="connsiteX3" fmla="*/ 4214813 w 5405438"/>
                    <a:gd name="connsiteY3" fmla="*/ 123825 h 366712"/>
                    <a:gd name="connsiteX4" fmla="*/ 5048250 w 5405438"/>
                    <a:gd name="connsiteY4" fmla="*/ 123825 h 366712"/>
                    <a:gd name="connsiteX5" fmla="*/ 5405438 w 5405438"/>
                    <a:gd name="connsiteY5" fmla="*/ 366712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438" h="366712">
                      <a:moveTo>
                        <a:pt x="0" y="233362"/>
                      </a:moveTo>
                      <a:lnTo>
                        <a:pt x="328613" y="0"/>
                      </a:lnTo>
                      <a:lnTo>
                        <a:pt x="4043363" y="0"/>
                      </a:lnTo>
                      <a:lnTo>
                        <a:pt x="4214813" y="123825"/>
                      </a:lnTo>
                      <a:lnTo>
                        <a:pt x="5048250" y="123825"/>
                      </a:lnTo>
                      <a:lnTo>
                        <a:pt x="5405438" y="366712"/>
                      </a:lnTo>
                    </a:path>
                  </a:pathLst>
                </a:custGeom>
                <a:ln w="12700" cap="rnd">
                  <a:solidFill>
                    <a:srgbClr val="0070C0"/>
                  </a:solidFill>
                  <a:round/>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latin typeface="+mn-ea"/>
                  </a:endParaRPr>
                </a:p>
              </p:txBody>
            </p:sp>
            <p:sp>
              <p:nvSpPr>
                <p:cNvPr id="22" name="任意多边形: 形状 21"/>
                <p:cNvSpPr/>
                <p:nvPr/>
              </p:nvSpPr>
              <p:spPr>
                <a:xfrm flipH="1">
                  <a:off x="1733685" y="1101082"/>
                  <a:ext cx="3029477" cy="84093"/>
                </a:xfrm>
                <a:custGeom>
                  <a:avLst/>
                  <a:gdLst>
                    <a:gd name="connsiteX0" fmla="*/ 0 w 4221480"/>
                    <a:gd name="connsiteY0" fmla="*/ 236220 h 236220"/>
                    <a:gd name="connsiteX1" fmla="*/ 320040 w 4221480"/>
                    <a:gd name="connsiteY1" fmla="*/ 0 h 236220"/>
                    <a:gd name="connsiteX2" fmla="*/ 4053840 w 4221480"/>
                    <a:gd name="connsiteY2" fmla="*/ 0 h 236220"/>
                    <a:gd name="connsiteX3" fmla="*/ 4221480 w 4221480"/>
                    <a:gd name="connsiteY3" fmla="*/ 137160 h 236220"/>
                    <a:gd name="connsiteX4" fmla="*/ 152400 w 4221480"/>
                    <a:gd name="connsiteY4" fmla="*/ 129540 h 236220"/>
                    <a:gd name="connsiteX0-1" fmla="*/ 167640 w 4069080"/>
                    <a:gd name="connsiteY0-2" fmla="*/ 0 h 137160"/>
                    <a:gd name="connsiteX1-3" fmla="*/ 3901440 w 4069080"/>
                    <a:gd name="connsiteY1-4" fmla="*/ 0 h 137160"/>
                    <a:gd name="connsiteX2-5" fmla="*/ 4069080 w 4069080"/>
                    <a:gd name="connsiteY2-6" fmla="*/ 137160 h 137160"/>
                    <a:gd name="connsiteX3-7" fmla="*/ 0 w 4069080"/>
                    <a:gd name="connsiteY3-8" fmla="*/ 129540 h 137160"/>
                    <a:gd name="connsiteX0-9" fmla="*/ 167640 w 4069080"/>
                    <a:gd name="connsiteY0-10" fmla="*/ 0 h 137160"/>
                    <a:gd name="connsiteX1-11" fmla="*/ 3901440 w 4069080"/>
                    <a:gd name="connsiteY1-12" fmla="*/ 0 h 137160"/>
                    <a:gd name="connsiteX2-13" fmla="*/ 4069080 w 4069080"/>
                    <a:gd name="connsiteY2-14" fmla="*/ 137160 h 137160"/>
                    <a:gd name="connsiteX3-15" fmla="*/ 0 w 4069080"/>
                    <a:gd name="connsiteY3-16" fmla="*/ 129540 h 137160"/>
                    <a:gd name="connsiteX4-17" fmla="*/ 167640 w 4069080"/>
                    <a:gd name="connsiteY4-18" fmla="*/ 0 h 137160"/>
                    <a:gd name="connsiteX0-19" fmla="*/ 167640 w 4069080"/>
                    <a:gd name="connsiteY0-20" fmla="*/ 0 h 137160"/>
                    <a:gd name="connsiteX1-21" fmla="*/ 3901440 w 4069080"/>
                    <a:gd name="connsiteY1-22" fmla="*/ 0 h 137160"/>
                    <a:gd name="connsiteX2-23" fmla="*/ 4069080 w 4069080"/>
                    <a:gd name="connsiteY2-24" fmla="*/ 137160 h 137160"/>
                    <a:gd name="connsiteX3-25" fmla="*/ 0 w 4069080"/>
                    <a:gd name="connsiteY3-26" fmla="*/ 135212 h 137160"/>
                    <a:gd name="connsiteX4-27" fmla="*/ 167640 w 4069080"/>
                    <a:gd name="connsiteY4-28" fmla="*/ 0 h 137160"/>
                    <a:gd name="connsiteX0-29" fmla="*/ 167640 w 4069080"/>
                    <a:gd name="connsiteY0-30" fmla="*/ 0 h 142773"/>
                    <a:gd name="connsiteX1-31" fmla="*/ 3901440 w 4069080"/>
                    <a:gd name="connsiteY1-32" fmla="*/ 0 h 142773"/>
                    <a:gd name="connsiteX2-33" fmla="*/ 4069080 w 4069080"/>
                    <a:gd name="connsiteY2-34" fmla="*/ 137160 h 142773"/>
                    <a:gd name="connsiteX3-35" fmla="*/ 0 w 4069080"/>
                    <a:gd name="connsiteY3-36" fmla="*/ 142773 h 142773"/>
                    <a:gd name="connsiteX4-37" fmla="*/ 167640 w 4069080"/>
                    <a:gd name="connsiteY4-38" fmla="*/ 0 h 142773"/>
                    <a:gd name="connsiteX0-39" fmla="*/ 167640 w 4069080"/>
                    <a:gd name="connsiteY0-40" fmla="*/ 0 h 142773"/>
                    <a:gd name="connsiteX1-41" fmla="*/ 3901440 w 4069080"/>
                    <a:gd name="connsiteY1-42" fmla="*/ 0 h 142773"/>
                    <a:gd name="connsiteX2-43" fmla="*/ 4069080 w 4069080"/>
                    <a:gd name="connsiteY2-44" fmla="*/ 140940 h 142773"/>
                    <a:gd name="connsiteX3-45" fmla="*/ 0 w 4069080"/>
                    <a:gd name="connsiteY3-46" fmla="*/ 142773 h 142773"/>
                    <a:gd name="connsiteX4-47" fmla="*/ 167640 w 4069080"/>
                    <a:gd name="connsiteY4-48" fmla="*/ 0 h 14277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069080" h="142773">
                      <a:moveTo>
                        <a:pt x="167640" y="0"/>
                      </a:moveTo>
                      <a:lnTo>
                        <a:pt x="3901440" y="0"/>
                      </a:lnTo>
                      <a:lnTo>
                        <a:pt x="4069080" y="140940"/>
                      </a:lnTo>
                      <a:lnTo>
                        <a:pt x="0" y="142773"/>
                      </a:lnTo>
                      <a:lnTo>
                        <a:pt x="167640" y="0"/>
                      </a:lnTo>
                      <a:close/>
                    </a:path>
                  </a:pathLst>
                </a:custGeom>
                <a:solidFill>
                  <a:srgbClr val="0070C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latin typeface="+mn-ea"/>
                  </a:endParaRPr>
                </a:p>
              </p:txBody>
            </p:sp>
          </p:grpSp>
          <p:grpSp>
            <p:nvGrpSpPr>
              <p:cNvPr id="10" name="组合 9"/>
              <p:cNvGrpSpPr/>
              <p:nvPr/>
            </p:nvGrpSpPr>
            <p:grpSpPr>
              <a:xfrm>
                <a:off x="5138963" y="489126"/>
                <a:ext cx="49306" cy="329693"/>
                <a:chOff x="5138963" y="489126"/>
                <a:chExt cx="49306" cy="329693"/>
              </a:xfrm>
            </p:grpSpPr>
            <p:sp>
              <p:nvSpPr>
                <p:cNvPr id="14" name="椭圆 13"/>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15" name="椭圆 14"/>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nvGrpSpPr>
              <p:cNvPr id="11" name="组合 10"/>
              <p:cNvGrpSpPr/>
              <p:nvPr/>
            </p:nvGrpSpPr>
            <p:grpSpPr>
              <a:xfrm>
                <a:off x="326687" y="399838"/>
                <a:ext cx="49306" cy="329693"/>
                <a:chOff x="5138963" y="489126"/>
                <a:chExt cx="49306" cy="329693"/>
              </a:xfrm>
            </p:grpSpPr>
            <p:sp>
              <p:nvSpPr>
                <p:cNvPr id="12" name="椭圆 11"/>
                <p:cNvSpPr/>
                <p:nvPr/>
              </p:nvSpPr>
              <p:spPr>
                <a:xfrm>
                  <a:off x="5138963" y="769513"/>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13" name="椭圆 12"/>
                <p:cNvSpPr/>
                <p:nvPr/>
              </p:nvSpPr>
              <p:spPr>
                <a:xfrm>
                  <a:off x="5138963" y="489126"/>
                  <a:ext cx="49306" cy="4930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pSp>
      </p:grpSp>
      <p:sp>
        <p:nvSpPr>
          <p:cNvPr id="42" name="Rectangle 3"/>
          <p:cNvSpPr txBox="1">
            <a:spLocks noChangeArrowheads="1"/>
          </p:cNvSpPr>
          <p:nvPr/>
        </p:nvSpPr>
        <p:spPr>
          <a:xfrm>
            <a:off x="2220266" y="1868699"/>
            <a:ext cx="8499985" cy="6321887"/>
          </a:xfrm>
          <a:prstGeom prst="rect">
            <a:avLst/>
          </a:prstGeom>
          <a:no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2755" indent="-452755">
              <a:spcBef>
                <a:spcPts val="600"/>
              </a:spcBef>
              <a:buClr>
                <a:srgbClr val="7030A0"/>
              </a:buClr>
              <a:buNone/>
            </a:pPr>
            <a:r>
              <a:rPr lang="en-US" altLang="zh-CN" sz="20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for (i=0; i&lt;3; i++) 		// </a:t>
            </a:r>
            <a:r>
              <a:rPr lang="zh-CN" altLang="en-US" sz="2400" dirty="0">
                <a:latin typeface="Times New Roman" panose="02020603050405020304" pitchFamily="18" charset="0"/>
                <a:cs typeface="Times New Roman" panose="02020603050405020304" pitchFamily="18" charset="0"/>
              </a:rPr>
              <a:t>将第</a:t>
            </a:r>
            <a:r>
              <a:rPr lang="en-US" altLang="zh-CN" sz="2400" dirty="0" err="1">
                <a:latin typeface="Times New Roman" panose="02020603050405020304" pitchFamily="18" charset="0"/>
                <a:cs typeface="Times New Roman" panose="02020603050405020304" pitchFamily="18" charset="0"/>
              </a:rPr>
              <a:t>i</a:t>
            </a:r>
            <a:r>
              <a:rPr lang="zh-CN" altLang="en-US" sz="2400" dirty="0">
                <a:latin typeface="Times New Roman" panose="02020603050405020304" pitchFamily="18" charset="0"/>
                <a:cs typeface="Times New Roman" panose="02020603050405020304" pitchFamily="18" charset="0"/>
              </a:rPr>
              <a:t>名学生的数据写入文件</a:t>
            </a:r>
            <a:endParaRPr lang="zh-CN" altLang="en-US" sz="2400" dirty="0">
              <a:latin typeface="Times New Roman" panose="02020603050405020304" pitchFamily="18" charset="0"/>
              <a:cs typeface="Times New Roman" panose="02020603050405020304" pitchFamily="18" charset="0"/>
            </a:endParaRPr>
          </a:p>
          <a:p>
            <a:pPr marL="452755" indent="-452755">
              <a:spcBef>
                <a:spcPts val="600"/>
              </a:spcBef>
              <a:buClr>
                <a:srgbClr val="7030A0"/>
              </a:buClr>
              <a:buNone/>
            </a:pPr>
            <a:r>
              <a:rPr lang="zh-CN" altLang="en-US" sz="2400" dirty="0">
                <a:latin typeface="Times New Roman" panose="02020603050405020304" pitchFamily="18" charset="0"/>
                <a:cs typeface="Times New Roman" panose="02020603050405020304" pitchFamily="18" charset="0"/>
              </a:rPr>
              <a:t>	        </a:t>
            </a:r>
            <a:r>
              <a:rPr lang="en-US" altLang="zh-CN" sz="2400" dirty="0" err="1">
                <a:latin typeface="Times New Roman" panose="02020603050405020304" pitchFamily="18" charset="0"/>
                <a:cs typeface="Times New Roman" panose="02020603050405020304" pitchFamily="18" charset="0"/>
              </a:rPr>
              <a:t>outfile.write</a:t>
            </a:r>
            <a:r>
              <a:rPr lang="en-US" altLang="zh-CN" sz="2400" dirty="0">
                <a:latin typeface="Times New Roman" panose="02020603050405020304" pitchFamily="18" charset="0"/>
                <a:cs typeface="Times New Roman" panose="02020603050405020304" pitchFamily="18" charset="0"/>
              </a:rPr>
              <a:t>((char*)&amp;</a:t>
            </a:r>
            <a:r>
              <a:rPr lang="en-US" altLang="zh-CN" sz="2400" dirty="0" err="1">
                <a:latin typeface="Times New Roman" panose="02020603050405020304" pitchFamily="18" charset="0"/>
                <a:cs typeface="Times New Roman" panose="02020603050405020304" pitchFamily="18" charset="0"/>
              </a:rPr>
              <a:t>stu</a:t>
            </a:r>
            <a:r>
              <a:rPr lang="en-US" altLang="zh-CN" sz="2400" dirty="0">
                <a:latin typeface="Times New Roman" panose="02020603050405020304" pitchFamily="18" charset="0"/>
                <a:cs typeface="Times New Roman" panose="02020603050405020304" pitchFamily="18" charset="0"/>
              </a:rPr>
              <a:t>[i], </a:t>
            </a:r>
            <a:r>
              <a:rPr lang="en-US" altLang="zh-CN" sz="2400" dirty="0" err="1">
                <a:latin typeface="Times New Roman" panose="02020603050405020304" pitchFamily="18" charset="0"/>
                <a:cs typeface="Times New Roman" panose="02020603050405020304" pitchFamily="18" charset="0"/>
              </a:rPr>
              <a:t>sizeof</a:t>
            </a:r>
            <a:r>
              <a:rPr lang="en-US" altLang="zh-CN" sz="2400" dirty="0">
                <a:latin typeface="Times New Roman" panose="02020603050405020304" pitchFamily="18" charset="0"/>
                <a:cs typeface="Times New Roman" panose="02020603050405020304" pitchFamily="18" charset="0"/>
              </a:rPr>
              <a:t>(Student));</a:t>
            </a:r>
            <a:endParaRPr lang="en-US" altLang="zh-CN" sz="2400" dirty="0">
              <a:latin typeface="Times New Roman" panose="02020603050405020304" pitchFamily="18" charset="0"/>
              <a:cs typeface="Times New Roman" panose="02020603050405020304" pitchFamily="18" charset="0"/>
            </a:endParaRPr>
          </a:p>
          <a:p>
            <a:pPr marL="452755" indent="-452755">
              <a:spcBef>
                <a:spcPts val="600"/>
              </a:spcBef>
              <a:buClr>
                <a:srgbClr val="7030A0"/>
              </a:buClr>
              <a:buNone/>
            </a:pPr>
            <a:r>
              <a:rPr lang="en-US" altLang="zh-CN" sz="2400" dirty="0">
                <a:latin typeface="Times New Roman" panose="02020603050405020304" pitchFamily="18" charset="0"/>
                <a:cs typeface="Times New Roman" panose="02020603050405020304" pitchFamily="18" charset="0"/>
              </a:rPr>
              <a:t>	</a:t>
            </a:r>
            <a:r>
              <a:rPr lang="en-US" altLang="zh-CN" sz="2400" dirty="0" err="1">
                <a:latin typeface="Times New Roman" panose="02020603050405020304" pitchFamily="18" charset="0"/>
                <a:cs typeface="Times New Roman" panose="02020603050405020304" pitchFamily="18" charset="0"/>
              </a:rPr>
              <a:t>outfile.close</a:t>
            </a:r>
            <a:r>
              <a:rPr lang="en-US" altLang="zh-CN" sz="2400" dirty="0">
                <a:latin typeface="Times New Roman" panose="02020603050405020304" pitchFamily="18" charset="0"/>
                <a:cs typeface="Times New Roman" panose="02020603050405020304" pitchFamily="18" charset="0"/>
              </a:rPr>
              <a:t>();		// </a:t>
            </a:r>
            <a:r>
              <a:rPr lang="zh-CN" altLang="en-US" sz="2400" dirty="0">
                <a:latin typeface="Times New Roman" panose="02020603050405020304" pitchFamily="18" charset="0"/>
                <a:cs typeface="Times New Roman" panose="02020603050405020304" pitchFamily="18" charset="0"/>
              </a:rPr>
              <a:t>关闭文件</a:t>
            </a:r>
            <a:endParaRPr lang="en-US" altLang="zh-CN" sz="2400" dirty="0">
              <a:latin typeface="Times New Roman" panose="02020603050405020304" pitchFamily="18" charset="0"/>
              <a:cs typeface="Times New Roman" panose="02020603050405020304" pitchFamily="18" charset="0"/>
            </a:endParaRPr>
          </a:p>
          <a:p>
            <a:pPr marL="452755" indent="-452755">
              <a:spcBef>
                <a:spcPts val="600"/>
              </a:spcBef>
              <a:buClr>
                <a:srgbClr val="7030A0"/>
              </a:buClr>
              <a:buNone/>
            </a:pPr>
            <a:endParaRPr lang="en-US" altLang="zh-CN" sz="2400" dirty="0">
              <a:latin typeface="Times New Roman" panose="02020603050405020304" pitchFamily="18" charset="0"/>
              <a:cs typeface="Times New Roman" panose="02020603050405020304" pitchFamily="18" charset="0"/>
            </a:endParaRPr>
          </a:p>
          <a:p>
            <a:pPr marL="452755" indent="-452755">
              <a:lnSpc>
                <a:spcPct val="100000"/>
              </a:lnSpc>
              <a:spcBef>
                <a:spcPts val="600"/>
              </a:spcBef>
              <a:buClr>
                <a:srgbClr val="7030A0"/>
              </a:buClr>
              <a:buNone/>
            </a:pPr>
            <a:r>
              <a:rPr lang="en-US" altLang="zh-CN" sz="2400" dirty="0">
                <a:solidFill>
                  <a:schemeClr val="tx2"/>
                </a:solidFill>
                <a:latin typeface="Times New Roman" panose="02020603050405020304" pitchFamily="18" charset="0"/>
                <a:cs typeface="Times New Roman" panose="02020603050405020304" pitchFamily="18" charset="0"/>
              </a:rPr>
              <a:t>	</a:t>
            </a:r>
            <a:r>
              <a:rPr lang="en-US" altLang="zh-CN" sz="2400" dirty="0" err="1">
                <a:latin typeface="Times New Roman" panose="02020603050405020304" pitchFamily="18" charset="0"/>
                <a:cs typeface="Times New Roman" panose="02020603050405020304" pitchFamily="18" charset="0"/>
              </a:rPr>
              <a:t>fstream</a:t>
            </a:r>
            <a:r>
              <a:rPr lang="en-US" altLang="zh-CN" sz="2400" dirty="0">
                <a:latin typeface="Times New Roman" panose="02020603050405020304" pitchFamily="18" charset="0"/>
                <a:cs typeface="Times New Roman" panose="02020603050405020304" pitchFamily="18" charset="0"/>
              </a:rPr>
              <a:t> </a:t>
            </a:r>
            <a:r>
              <a:rPr lang="en-US" altLang="zh-CN" sz="2400" dirty="0" err="1">
                <a:latin typeface="Times New Roman" panose="02020603050405020304" pitchFamily="18" charset="0"/>
                <a:cs typeface="Times New Roman" panose="02020603050405020304" pitchFamily="18" charset="0"/>
              </a:rPr>
              <a:t>myfile</a:t>
            </a:r>
            <a:r>
              <a:rPr lang="en-US" altLang="zh-CN" sz="2400" dirty="0">
                <a:latin typeface="Times New Roman" panose="02020603050405020304" pitchFamily="18" charset="0"/>
                <a:cs typeface="Times New Roman" panose="02020603050405020304" pitchFamily="18" charset="0"/>
              </a:rPr>
              <a:t>;</a:t>
            </a:r>
            <a:endParaRPr lang="en-US" altLang="zh-CN" sz="2400" dirty="0">
              <a:latin typeface="Times New Roman" panose="02020603050405020304" pitchFamily="18" charset="0"/>
              <a:cs typeface="Times New Roman" panose="02020603050405020304" pitchFamily="18" charset="0"/>
            </a:endParaRPr>
          </a:p>
          <a:p>
            <a:pPr marL="452755" indent="-452755">
              <a:lnSpc>
                <a:spcPct val="100000"/>
              </a:lnSpc>
              <a:spcBef>
                <a:spcPts val="600"/>
              </a:spcBef>
              <a:buClr>
                <a:srgbClr val="7030A0"/>
              </a:buClr>
              <a:buNone/>
            </a:pPr>
            <a:r>
              <a:rPr lang="en-US" altLang="zh-CN" sz="2400" dirty="0">
                <a:latin typeface="Times New Roman" panose="02020603050405020304" pitchFamily="18" charset="0"/>
                <a:cs typeface="Times New Roman" panose="02020603050405020304" pitchFamily="18" charset="0"/>
              </a:rPr>
              <a:t>	</a:t>
            </a:r>
            <a:r>
              <a:rPr lang="en-US" altLang="zh-CN" sz="2400" dirty="0" err="1">
                <a:latin typeface="Times New Roman" panose="02020603050405020304" pitchFamily="18" charset="0"/>
                <a:cs typeface="Times New Roman" panose="02020603050405020304" pitchFamily="18" charset="0"/>
              </a:rPr>
              <a:t>myfile.open</a:t>
            </a:r>
            <a:r>
              <a:rPr lang="en-US" altLang="zh-CN" sz="2400" dirty="0">
                <a:latin typeface="Times New Roman" panose="02020603050405020304" pitchFamily="18" charset="0"/>
                <a:cs typeface="Times New Roman" panose="02020603050405020304" pitchFamily="18" charset="0"/>
              </a:rPr>
              <a:t>("studentinfo.dat", </a:t>
            </a:r>
            <a:r>
              <a:rPr lang="en-US" altLang="zh-CN" sz="2400" dirty="0" err="1">
                <a:latin typeface="Times New Roman" panose="02020603050405020304" pitchFamily="18" charset="0"/>
                <a:cs typeface="Times New Roman" panose="02020603050405020304" pitchFamily="18" charset="0"/>
              </a:rPr>
              <a:t>ios</a:t>
            </a:r>
            <a:r>
              <a:rPr lang="en-US" altLang="zh-CN" sz="2400" dirty="0">
                <a:latin typeface="Times New Roman" panose="02020603050405020304" pitchFamily="18" charset="0"/>
                <a:cs typeface="Times New Roman" panose="02020603050405020304" pitchFamily="18" charset="0"/>
              </a:rPr>
              <a:t>::</a:t>
            </a:r>
            <a:r>
              <a:rPr lang="en-US" altLang="zh-CN" sz="2400" dirty="0" err="1">
                <a:latin typeface="Times New Roman" panose="02020603050405020304" pitchFamily="18" charset="0"/>
                <a:cs typeface="Times New Roman" panose="02020603050405020304" pitchFamily="18" charset="0"/>
              </a:rPr>
              <a:t>binary|ios</a:t>
            </a:r>
            <a:r>
              <a:rPr lang="en-US" altLang="zh-CN" sz="2400" dirty="0">
                <a:latin typeface="Times New Roman" panose="02020603050405020304" pitchFamily="18" charset="0"/>
                <a:cs typeface="Times New Roman" panose="02020603050405020304" pitchFamily="18" charset="0"/>
              </a:rPr>
              <a:t>::</a:t>
            </a:r>
            <a:r>
              <a:rPr lang="en-US" altLang="zh-CN" sz="2400" dirty="0" err="1">
                <a:latin typeface="Times New Roman" panose="02020603050405020304" pitchFamily="18" charset="0"/>
                <a:cs typeface="Times New Roman" panose="02020603050405020304" pitchFamily="18" charset="0"/>
              </a:rPr>
              <a:t>in|ios</a:t>
            </a:r>
            <a:r>
              <a:rPr lang="en-US" altLang="zh-CN" sz="2400" dirty="0">
                <a:latin typeface="Times New Roman" panose="02020603050405020304" pitchFamily="18" charset="0"/>
                <a:cs typeface="Times New Roman" panose="02020603050405020304" pitchFamily="18" charset="0"/>
              </a:rPr>
              <a:t>::out); </a:t>
            </a:r>
            <a:endParaRPr lang="en-US" altLang="zh-CN" sz="2400" dirty="0">
              <a:latin typeface="Times New Roman" panose="02020603050405020304" pitchFamily="18" charset="0"/>
              <a:cs typeface="Times New Roman" panose="02020603050405020304" pitchFamily="18" charset="0"/>
            </a:endParaRPr>
          </a:p>
          <a:p>
            <a:pPr marL="452755" indent="-452755">
              <a:lnSpc>
                <a:spcPct val="100000"/>
              </a:lnSpc>
              <a:spcBef>
                <a:spcPts val="600"/>
              </a:spcBef>
              <a:buClr>
                <a:srgbClr val="7030A0"/>
              </a:buClr>
              <a:buNone/>
            </a:pPr>
            <a:r>
              <a:rPr lang="en-US" altLang="zh-CN" sz="2400" dirty="0">
                <a:latin typeface="Times New Roman" panose="02020603050405020304" pitchFamily="18" charset="0"/>
                <a:cs typeface="Times New Roman" panose="02020603050405020304" pitchFamily="18" charset="0"/>
              </a:rPr>
              <a:t>	if (!</a:t>
            </a:r>
            <a:r>
              <a:rPr lang="en-US" altLang="zh-CN" sz="2400" dirty="0" err="1">
                <a:latin typeface="Times New Roman" panose="02020603050405020304" pitchFamily="18" charset="0"/>
                <a:cs typeface="Times New Roman" panose="02020603050405020304" pitchFamily="18" charset="0"/>
              </a:rPr>
              <a:t>myfile.is_open</a:t>
            </a:r>
            <a:r>
              <a:rPr lang="en-US" altLang="zh-CN" sz="2400" dirty="0">
                <a:latin typeface="Times New Roman" panose="02020603050405020304" pitchFamily="18" charset="0"/>
                <a:cs typeface="Times New Roman" panose="02020603050405020304" pitchFamily="18" charset="0"/>
              </a:rPr>
              <a:t>())	</a:t>
            </a:r>
            <a:endParaRPr lang="en-US" altLang="zh-CN" sz="2400" dirty="0">
              <a:latin typeface="Times New Roman" panose="02020603050405020304" pitchFamily="18" charset="0"/>
              <a:cs typeface="Times New Roman" panose="02020603050405020304" pitchFamily="18" charset="0"/>
            </a:endParaRPr>
          </a:p>
          <a:p>
            <a:pPr marL="452755" indent="-452755">
              <a:lnSpc>
                <a:spcPct val="100000"/>
              </a:lnSpc>
              <a:spcBef>
                <a:spcPts val="600"/>
              </a:spcBef>
              <a:buClr>
                <a:srgbClr val="7030A0"/>
              </a:buClr>
              <a:buNone/>
            </a:pPr>
            <a:r>
              <a:rPr lang="en-US" altLang="zh-CN" sz="2400" dirty="0">
                <a:latin typeface="Times New Roman" panose="02020603050405020304" pitchFamily="18" charset="0"/>
                <a:cs typeface="Times New Roman" panose="02020603050405020304" pitchFamily="18" charset="0"/>
              </a:rPr>
              <a:t>	{</a:t>
            </a:r>
            <a:endParaRPr lang="en-US" altLang="zh-CN" sz="2400" dirty="0">
              <a:latin typeface="Times New Roman" panose="02020603050405020304" pitchFamily="18" charset="0"/>
              <a:cs typeface="Times New Roman" panose="02020603050405020304" pitchFamily="18" charset="0"/>
            </a:endParaRPr>
          </a:p>
          <a:p>
            <a:pPr marL="452755" indent="-452755">
              <a:lnSpc>
                <a:spcPct val="100000"/>
              </a:lnSpc>
              <a:spcBef>
                <a:spcPts val="600"/>
              </a:spcBef>
              <a:buClr>
                <a:srgbClr val="7030A0"/>
              </a:buClr>
              <a:buNone/>
            </a:pPr>
            <a:r>
              <a:rPr lang="en-US" altLang="zh-CN" sz="2400" dirty="0">
                <a:latin typeface="Times New Roman" panose="02020603050405020304" pitchFamily="18" charset="0"/>
                <a:cs typeface="Times New Roman" panose="02020603050405020304" pitchFamily="18" charset="0"/>
              </a:rPr>
              <a:t>	    </a:t>
            </a:r>
            <a:r>
              <a:rPr lang="en-US" altLang="zh-CN" sz="2400" dirty="0" err="1">
                <a:latin typeface="Times New Roman" panose="02020603050405020304" pitchFamily="18" charset="0"/>
                <a:cs typeface="Times New Roman" panose="02020603050405020304" pitchFamily="18" charset="0"/>
              </a:rPr>
              <a:t>cout</a:t>
            </a:r>
            <a:r>
              <a:rPr lang="en-US" altLang="zh-CN" sz="2400" dirty="0">
                <a:latin typeface="Times New Roman" panose="02020603050405020304" pitchFamily="18" charset="0"/>
                <a:cs typeface="Times New Roman" panose="02020603050405020304" pitchFamily="18" charset="0"/>
              </a:rPr>
              <a:t>&lt;&lt;"</a:t>
            </a:r>
            <a:r>
              <a:rPr lang="zh-CN" altLang="en-US" sz="2400" dirty="0">
                <a:latin typeface="Times New Roman" panose="02020603050405020304" pitchFamily="18" charset="0"/>
                <a:cs typeface="Times New Roman" panose="02020603050405020304" pitchFamily="18" charset="0"/>
              </a:rPr>
              <a:t>打开文件</a:t>
            </a:r>
            <a:r>
              <a:rPr lang="en-US" altLang="zh-CN" sz="2400" dirty="0">
                <a:latin typeface="Times New Roman" panose="02020603050405020304" pitchFamily="18" charset="0"/>
                <a:cs typeface="Times New Roman" panose="02020603050405020304" pitchFamily="18" charset="0"/>
              </a:rPr>
              <a:t>studentinfo.dat</a:t>
            </a:r>
            <a:r>
              <a:rPr lang="zh-CN" altLang="en-US" sz="2400" dirty="0">
                <a:latin typeface="Times New Roman" panose="02020603050405020304" pitchFamily="18" charset="0"/>
                <a:cs typeface="Times New Roman" panose="02020603050405020304" pitchFamily="18" charset="0"/>
              </a:rPr>
              <a:t>失败！</a:t>
            </a:r>
            <a:r>
              <a:rPr lang="en-US" altLang="zh-CN" sz="2400" dirty="0">
                <a:latin typeface="Times New Roman" panose="02020603050405020304" pitchFamily="18" charset="0"/>
                <a:cs typeface="Times New Roman" panose="02020603050405020304" pitchFamily="18" charset="0"/>
              </a:rPr>
              <a:t>"&lt;&lt;</a:t>
            </a:r>
            <a:r>
              <a:rPr lang="en-US" altLang="zh-CN" sz="2400" dirty="0" err="1">
                <a:latin typeface="Times New Roman" panose="02020603050405020304" pitchFamily="18" charset="0"/>
                <a:cs typeface="Times New Roman" panose="02020603050405020304" pitchFamily="18" charset="0"/>
              </a:rPr>
              <a:t>endl</a:t>
            </a:r>
            <a:r>
              <a:rPr lang="en-US" altLang="zh-CN" sz="2400" dirty="0">
                <a:latin typeface="Times New Roman" panose="02020603050405020304" pitchFamily="18" charset="0"/>
                <a:cs typeface="Times New Roman" panose="02020603050405020304" pitchFamily="18" charset="0"/>
              </a:rPr>
              <a:t>;</a:t>
            </a:r>
            <a:endParaRPr lang="en-US" altLang="zh-CN" sz="2400" dirty="0">
              <a:latin typeface="Times New Roman" panose="02020603050405020304" pitchFamily="18" charset="0"/>
              <a:cs typeface="Times New Roman" panose="02020603050405020304" pitchFamily="18" charset="0"/>
            </a:endParaRPr>
          </a:p>
          <a:p>
            <a:pPr marL="452755" indent="-452755">
              <a:lnSpc>
                <a:spcPct val="100000"/>
              </a:lnSpc>
              <a:spcBef>
                <a:spcPts val="600"/>
              </a:spcBef>
              <a:buClr>
                <a:srgbClr val="7030A0"/>
              </a:buClr>
              <a:buNone/>
            </a:pPr>
            <a:r>
              <a:rPr lang="en-US" altLang="zh-CN" sz="2400" dirty="0">
                <a:latin typeface="Times New Roman" panose="02020603050405020304" pitchFamily="18" charset="0"/>
                <a:cs typeface="Times New Roman" panose="02020603050405020304" pitchFamily="18" charset="0"/>
              </a:rPr>
              <a:t>	    return 0;</a:t>
            </a:r>
            <a:endParaRPr lang="en-US" altLang="zh-CN" sz="2400" dirty="0">
              <a:latin typeface="Times New Roman" panose="02020603050405020304" pitchFamily="18" charset="0"/>
              <a:cs typeface="Times New Roman" panose="02020603050405020304" pitchFamily="18" charset="0"/>
            </a:endParaRPr>
          </a:p>
          <a:p>
            <a:pPr marL="452755" indent="-452755">
              <a:lnSpc>
                <a:spcPct val="100000"/>
              </a:lnSpc>
              <a:spcBef>
                <a:spcPts val="600"/>
              </a:spcBef>
              <a:buClr>
                <a:srgbClr val="7030A0"/>
              </a:buClr>
              <a:buNone/>
            </a:pPr>
            <a:r>
              <a:rPr lang="en-US" altLang="zh-CN" sz="2400" dirty="0">
                <a:latin typeface="Times New Roman" panose="02020603050405020304" pitchFamily="18" charset="0"/>
                <a:cs typeface="Times New Roman" panose="02020603050405020304" pitchFamily="18" charset="0"/>
              </a:rPr>
              <a:t>	}</a:t>
            </a:r>
            <a:endParaRPr lang="en-US" altLang="zh-CN" sz="2400" dirty="0">
              <a:latin typeface="Times New Roman" panose="02020603050405020304" pitchFamily="18" charset="0"/>
              <a:cs typeface="Times New Roman" panose="02020603050405020304" pitchFamily="18" charset="0"/>
            </a:endParaRPr>
          </a:p>
          <a:p>
            <a:pPr marL="452755" indent="-452755">
              <a:spcBef>
                <a:spcPts val="600"/>
              </a:spcBef>
              <a:buClr>
                <a:srgbClr val="7030A0"/>
              </a:buClr>
              <a:buNone/>
            </a:pPr>
            <a:endParaRPr lang="zh-CN" altLang="en-US" sz="2400"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42"/>
                                        </p:tgtEl>
                                        <p:attrNameLst>
                                          <p:attrName>style.visibility</p:attrName>
                                        </p:attrNameLst>
                                      </p:cBhvr>
                                      <p:to>
                                        <p:strVal val="visible"/>
                                      </p:to>
                                    </p:set>
                                    <p:anim calcmode="lin" valueType="num">
                                      <p:cBhvr>
                                        <p:cTn id="11" dur="500" fill="hold"/>
                                        <p:tgtEl>
                                          <p:spTgt spid="42"/>
                                        </p:tgtEl>
                                        <p:attrNameLst>
                                          <p:attrName>ppt_w</p:attrName>
                                        </p:attrNameLst>
                                      </p:cBhvr>
                                      <p:tavLst>
                                        <p:tav tm="0">
                                          <p:val>
                                            <p:fltVal val="0"/>
                                          </p:val>
                                        </p:tav>
                                        <p:tav tm="100000">
                                          <p:val>
                                            <p:strVal val="#ppt_w"/>
                                          </p:val>
                                        </p:tav>
                                      </p:tavLst>
                                    </p:anim>
                                    <p:anim calcmode="lin" valueType="num">
                                      <p:cBhvr>
                                        <p:cTn id="12" dur="500" fill="hold"/>
                                        <p:tgtEl>
                                          <p:spTgt spid="42"/>
                                        </p:tgtEl>
                                        <p:attrNameLst>
                                          <p:attrName>ppt_h</p:attrName>
                                        </p:attrNameLst>
                                      </p:cBhvr>
                                      <p:tavLst>
                                        <p:tav tm="0">
                                          <p:val>
                                            <p:fltVal val="0"/>
                                          </p:val>
                                        </p:tav>
                                        <p:tav tm="100000">
                                          <p:val>
                                            <p:strVal val="#ppt_h"/>
                                          </p:val>
                                        </p:tav>
                                      </p:tavLst>
                                    </p:anim>
                                    <p:animEffect transition="in" filter="fade">
                                      <p:cBhvr>
                                        <p:cTn id="13"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Lst>
  </p:timing>
</p:sld>
</file>

<file path=ppt/tags/tag1.xml><?xml version="1.0" encoding="utf-8"?>
<p:tagLst xmlns:p="http://schemas.openxmlformats.org/presentationml/2006/main">
  <p:tag name="TIMING" val="|2.498|28.935"/>
</p:tagLst>
</file>

<file path=ppt/tags/tag2.xml><?xml version="1.0" encoding="utf-8"?>
<p:tagLst xmlns:p="http://schemas.openxmlformats.org/presentationml/2006/main">
  <p:tag name="TIMING" val="|2.498|28.935"/>
</p:tagLst>
</file>

<file path=ppt/tags/tag3.xml><?xml version="1.0" encoding="utf-8"?>
<p:tagLst xmlns:p="http://schemas.openxmlformats.org/presentationml/2006/main">
  <p:tag name="TIMING" val="|2.498|28.935"/>
</p:tagLst>
</file>

<file path=ppt/tags/tag4.xml><?xml version="1.0" encoding="utf-8"?>
<p:tagLst xmlns:p="http://schemas.openxmlformats.org/presentationml/2006/main">
  <p:tag name="TIMING" val="|39.39"/>
</p:tagLst>
</file>

<file path=ppt/tags/tag5.xml><?xml version="1.0" encoding="utf-8"?>
<p:tagLst xmlns:p="http://schemas.openxmlformats.org/presentationml/2006/main">
  <p:tag name="TIMING" val="|39.39"/>
</p:tagLst>
</file>

<file path=ppt/tags/tag6.xml><?xml version="1.0" encoding="utf-8"?>
<p:tagLst xmlns:p="http://schemas.openxmlformats.org/presentationml/2006/main">
  <p:tag name="TIMING" val="|2.498|28.935"/>
</p:tagLst>
</file>

<file path=ppt/tags/tag7.xml><?xml version="1.0" encoding="utf-8"?>
<p:tagLst xmlns:p="http://schemas.openxmlformats.org/presentationml/2006/main">
  <p:tag name="TIMING" val="|2.498|28.935"/>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自定义 2">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8735</Words>
  <Application>WPS 演示</Application>
  <PresentationFormat>Custom</PresentationFormat>
  <Paragraphs>633</Paragraphs>
  <Slides>44</Slides>
  <Notes>0</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44</vt:i4>
      </vt:variant>
    </vt:vector>
  </HeadingPairs>
  <TitlesOfParts>
    <vt:vector size="53" baseType="lpstr">
      <vt:lpstr>Arial</vt:lpstr>
      <vt:lpstr>宋体</vt:lpstr>
      <vt:lpstr>Wingdings</vt:lpstr>
      <vt:lpstr>Verdana</vt:lpstr>
      <vt:lpstr>Times New Roman</vt:lpstr>
      <vt:lpstr>微软雅黑</vt:lpstr>
      <vt:lpstr>Arial Unicode MS</vt:lpstr>
      <vt:lpstr>Calibri</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徐君</cp:lastModifiedBy>
  <cp:revision>93</cp:revision>
  <dcterms:created xsi:type="dcterms:W3CDTF">2018-08-22T12:15:00Z</dcterms:created>
  <dcterms:modified xsi:type="dcterms:W3CDTF">2020-03-20T07:58:28Z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2052-11.3.0.9221</vt:lpwstr>
  </property>
</Properties>
</file>